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6500" cy="10693400"/>
  <p:notesSz cx="7556500" cy="10693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8" d="100"/>
          <a:sy n="218" d="100"/>
        </p:scale>
        <p:origin x="-279" y="-21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07932" y="10227774"/>
            <a:ext cx="1612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www.biostatistica.unich.i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Dott.ssa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Marta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013" y="2031546"/>
            <a:ext cx="2833370" cy="2176780"/>
            <a:chOff x="782013" y="2031546"/>
            <a:chExt cx="2833370" cy="2176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013" y="2031546"/>
              <a:ext cx="2833028" cy="21761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072" y="2110734"/>
              <a:ext cx="2165604" cy="2087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9096" y="2592318"/>
              <a:ext cx="1933956" cy="2133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1996" y="3165469"/>
              <a:ext cx="1310640" cy="1202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9116" y="2889498"/>
              <a:ext cx="1679448" cy="2148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200" y="3625591"/>
              <a:ext cx="1879600" cy="163195"/>
            </a:xfrm>
            <a:custGeom>
              <a:avLst/>
              <a:gdLst/>
              <a:ahLst/>
              <a:cxnLst/>
              <a:rect l="l" t="t" r="r" b="b"/>
              <a:pathLst>
                <a:path w="1879600" h="163195">
                  <a:moveTo>
                    <a:pt x="187909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1879091" y="163067"/>
                  </a:lnTo>
                  <a:lnTo>
                    <a:pt x="1879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7676" y="3624066"/>
              <a:ext cx="1882139" cy="166370"/>
            </a:xfrm>
            <a:custGeom>
              <a:avLst/>
              <a:gdLst/>
              <a:ahLst/>
              <a:cxnLst/>
              <a:rect l="l" t="t" r="r" b="b"/>
              <a:pathLst>
                <a:path w="1882139" h="166370">
                  <a:moveTo>
                    <a:pt x="1882140" y="0"/>
                  </a:moveTo>
                  <a:lnTo>
                    <a:pt x="0" y="0"/>
                  </a:lnTo>
                  <a:lnTo>
                    <a:pt x="0" y="166116"/>
                  </a:lnTo>
                  <a:lnTo>
                    <a:pt x="1882140" y="166116"/>
                  </a:lnTo>
                  <a:lnTo>
                    <a:pt x="1882140" y="164592"/>
                  </a:lnTo>
                  <a:lnTo>
                    <a:pt x="3048" y="164592"/>
                  </a:lnTo>
                  <a:lnTo>
                    <a:pt x="1524" y="163068"/>
                  </a:lnTo>
                  <a:lnTo>
                    <a:pt x="3048" y="163068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882140" y="1524"/>
                  </a:lnTo>
                  <a:lnTo>
                    <a:pt x="1882140" y="0"/>
                  </a:lnTo>
                  <a:close/>
                </a:path>
                <a:path w="1882139" h="166370">
                  <a:moveTo>
                    <a:pt x="3048" y="163068"/>
                  </a:moveTo>
                  <a:lnTo>
                    <a:pt x="1524" y="163068"/>
                  </a:lnTo>
                  <a:lnTo>
                    <a:pt x="3048" y="164592"/>
                  </a:lnTo>
                  <a:lnTo>
                    <a:pt x="3048" y="163068"/>
                  </a:lnTo>
                  <a:close/>
                </a:path>
                <a:path w="1882139" h="166370">
                  <a:moveTo>
                    <a:pt x="1879092" y="163068"/>
                  </a:moveTo>
                  <a:lnTo>
                    <a:pt x="3048" y="163068"/>
                  </a:lnTo>
                  <a:lnTo>
                    <a:pt x="3048" y="164592"/>
                  </a:lnTo>
                  <a:lnTo>
                    <a:pt x="1879092" y="164592"/>
                  </a:lnTo>
                  <a:lnTo>
                    <a:pt x="1879092" y="163068"/>
                  </a:lnTo>
                  <a:close/>
                </a:path>
                <a:path w="1882139" h="166370">
                  <a:moveTo>
                    <a:pt x="1879092" y="1524"/>
                  </a:moveTo>
                  <a:lnTo>
                    <a:pt x="1879092" y="164592"/>
                  </a:lnTo>
                  <a:lnTo>
                    <a:pt x="1880616" y="163068"/>
                  </a:lnTo>
                  <a:lnTo>
                    <a:pt x="1882140" y="163068"/>
                  </a:lnTo>
                  <a:lnTo>
                    <a:pt x="1882140" y="3048"/>
                  </a:lnTo>
                  <a:lnTo>
                    <a:pt x="1880616" y="3048"/>
                  </a:lnTo>
                  <a:lnTo>
                    <a:pt x="1879092" y="1524"/>
                  </a:lnTo>
                  <a:close/>
                </a:path>
                <a:path w="1882139" h="166370">
                  <a:moveTo>
                    <a:pt x="1882140" y="163068"/>
                  </a:moveTo>
                  <a:lnTo>
                    <a:pt x="1880616" y="163068"/>
                  </a:lnTo>
                  <a:lnTo>
                    <a:pt x="1879092" y="164592"/>
                  </a:lnTo>
                  <a:lnTo>
                    <a:pt x="1882140" y="164592"/>
                  </a:lnTo>
                  <a:lnTo>
                    <a:pt x="1882140" y="163068"/>
                  </a:lnTo>
                  <a:close/>
                </a:path>
                <a:path w="1882139" h="16637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882139" h="166370">
                  <a:moveTo>
                    <a:pt x="187909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879092" y="3048"/>
                  </a:lnTo>
                  <a:lnTo>
                    <a:pt x="1879092" y="1524"/>
                  </a:lnTo>
                  <a:close/>
                </a:path>
                <a:path w="1882139" h="166370">
                  <a:moveTo>
                    <a:pt x="1882140" y="1524"/>
                  </a:moveTo>
                  <a:lnTo>
                    <a:pt x="1879092" y="1524"/>
                  </a:lnTo>
                  <a:lnTo>
                    <a:pt x="1880616" y="3048"/>
                  </a:lnTo>
                  <a:lnTo>
                    <a:pt x="1882140" y="3048"/>
                  </a:lnTo>
                  <a:lnTo>
                    <a:pt x="188214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18438" y="3625085"/>
            <a:ext cx="1880870" cy="16446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930"/>
              </a:lnSpc>
            </a:pPr>
            <a:r>
              <a:rPr sz="850" i="1" spc="10" dirty="0">
                <a:latin typeface="Arial"/>
                <a:cs typeface="Arial"/>
                <a:hlinkClick r:id="rId7"/>
              </a:rPr>
              <a:t>http://www.biostatistica.unich.it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5423" y="2002531"/>
            <a:ext cx="2909570" cy="2232660"/>
            <a:chOff x="725423" y="2002531"/>
            <a:chExt cx="2909570" cy="22326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1996" y="3394069"/>
              <a:ext cx="1310640" cy="12179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1519" y="2008627"/>
              <a:ext cx="2897505" cy="2220595"/>
            </a:xfrm>
            <a:custGeom>
              <a:avLst/>
              <a:gdLst/>
              <a:ahLst/>
              <a:cxnLst/>
              <a:rect l="l" t="t" r="r" b="b"/>
              <a:pathLst>
                <a:path w="2897504" h="2220595">
                  <a:moveTo>
                    <a:pt x="0" y="2220467"/>
                  </a:moveTo>
                  <a:lnTo>
                    <a:pt x="2897123" y="2220467"/>
                  </a:lnTo>
                  <a:lnTo>
                    <a:pt x="2897123" y="0"/>
                  </a:lnTo>
                  <a:lnTo>
                    <a:pt x="0" y="0"/>
                  </a:lnTo>
                  <a:lnTo>
                    <a:pt x="0" y="2220467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2031546"/>
            <a:ext cx="2833028" cy="217615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925823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821055" marR="739775" indent="-166370">
              <a:lnSpc>
                <a:spcPct val="100699"/>
              </a:lnSpc>
              <a:spcBef>
                <a:spcPts val="925"/>
              </a:spcBef>
            </a:pPr>
            <a:r>
              <a:rPr sz="1400" b="1" i="1" spc="-25" dirty="0">
                <a:solidFill>
                  <a:srgbClr val="FF0000"/>
                </a:solidFill>
                <a:latin typeface="Arial"/>
                <a:cs typeface="Arial"/>
              </a:rPr>
              <a:t>L’INTERVALLO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DI </a:t>
            </a:r>
            <a:r>
              <a:rPr sz="1400" b="1" i="1" spc="-3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CONFIDENZA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82013" y="6483170"/>
            <a:ext cx="2833370" cy="2178050"/>
            <a:chOff x="782013" y="6483170"/>
            <a:chExt cx="2833370" cy="217805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013" y="6483170"/>
              <a:ext cx="2833028" cy="21776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24356" y="6999726"/>
              <a:ext cx="1693545" cy="1186180"/>
            </a:xfrm>
            <a:custGeom>
              <a:avLst/>
              <a:gdLst/>
              <a:ahLst/>
              <a:cxnLst/>
              <a:rect l="l" t="t" r="r" b="b"/>
              <a:pathLst>
                <a:path w="1693545" h="1186179">
                  <a:moveTo>
                    <a:pt x="845820" y="0"/>
                  </a:moveTo>
                  <a:lnTo>
                    <a:pt x="760476" y="3048"/>
                  </a:lnTo>
                  <a:lnTo>
                    <a:pt x="676656" y="12192"/>
                  </a:lnTo>
                  <a:lnTo>
                    <a:pt x="635508" y="18288"/>
                  </a:lnTo>
                  <a:lnTo>
                    <a:pt x="556260" y="36576"/>
                  </a:lnTo>
                  <a:lnTo>
                    <a:pt x="480060" y="57912"/>
                  </a:lnTo>
                  <a:lnTo>
                    <a:pt x="443484" y="71628"/>
                  </a:lnTo>
                  <a:lnTo>
                    <a:pt x="374904" y="100584"/>
                  </a:lnTo>
                  <a:lnTo>
                    <a:pt x="309372" y="135636"/>
                  </a:lnTo>
                  <a:lnTo>
                    <a:pt x="220980" y="193548"/>
                  </a:lnTo>
                  <a:lnTo>
                    <a:pt x="169164" y="237744"/>
                  </a:lnTo>
                  <a:lnTo>
                    <a:pt x="123444" y="284988"/>
                  </a:lnTo>
                  <a:lnTo>
                    <a:pt x="83820" y="335280"/>
                  </a:lnTo>
                  <a:lnTo>
                    <a:pt x="51816" y="388620"/>
                  </a:lnTo>
                  <a:lnTo>
                    <a:pt x="27432" y="445008"/>
                  </a:lnTo>
                  <a:lnTo>
                    <a:pt x="10668" y="502920"/>
                  </a:lnTo>
                  <a:lnTo>
                    <a:pt x="1524" y="562356"/>
                  </a:lnTo>
                  <a:lnTo>
                    <a:pt x="0" y="592836"/>
                  </a:lnTo>
                  <a:lnTo>
                    <a:pt x="1524" y="623316"/>
                  </a:lnTo>
                  <a:lnTo>
                    <a:pt x="10668" y="684276"/>
                  </a:lnTo>
                  <a:lnTo>
                    <a:pt x="27432" y="742188"/>
                  </a:lnTo>
                  <a:lnTo>
                    <a:pt x="51816" y="798576"/>
                  </a:lnTo>
                  <a:lnTo>
                    <a:pt x="85344" y="851916"/>
                  </a:lnTo>
                  <a:lnTo>
                    <a:pt x="123444" y="902208"/>
                  </a:lnTo>
                  <a:lnTo>
                    <a:pt x="146304" y="925068"/>
                  </a:lnTo>
                  <a:lnTo>
                    <a:pt x="169164" y="949452"/>
                  </a:lnTo>
                  <a:lnTo>
                    <a:pt x="220980" y="992124"/>
                  </a:lnTo>
                  <a:lnTo>
                    <a:pt x="278892" y="1033272"/>
                  </a:lnTo>
                  <a:lnTo>
                    <a:pt x="341376" y="1068324"/>
                  </a:lnTo>
                  <a:lnTo>
                    <a:pt x="408432" y="1100328"/>
                  </a:lnTo>
                  <a:lnTo>
                    <a:pt x="445008" y="1114044"/>
                  </a:lnTo>
                  <a:lnTo>
                    <a:pt x="480060" y="1127760"/>
                  </a:lnTo>
                  <a:lnTo>
                    <a:pt x="518160" y="1139952"/>
                  </a:lnTo>
                  <a:lnTo>
                    <a:pt x="556260" y="1149096"/>
                  </a:lnTo>
                  <a:lnTo>
                    <a:pt x="595884" y="1159764"/>
                  </a:lnTo>
                  <a:lnTo>
                    <a:pt x="635508" y="1167384"/>
                  </a:lnTo>
                  <a:lnTo>
                    <a:pt x="676656" y="1173480"/>
                  </a:lnTo>
                  <a:lnTo>
                    <a:pt x="760476" y="1182624"/>
                  </a:lnTo>
                  <a:lnTo>
                    <a:pt x="847344" y="1185672"/>
                  </a:lnTo>
                  <a:lnTo>
                    <a:pt x="932688" y="1182624"/>
                  </a:lnTo>
                  <a:lnTo>
                    <a:pt x="1016508" y="1173480"/>
                  </a:lnTo>
                  <a:lnTo>
                    <a:pt x="1057656" y="1167384"/>
                  </a:lnTo>
                  <a:lnTo>
                    <a:pt x="845820" y="1167384"/>
                  </a:lnTo>
                  <a:lnTo>
                    <a:pt x="762000" y="1164336"/>
                  </a:lnTo>
                  <a:lnTo>
                    <a:pt x="719328" y="1161288"/>
                  </a:lnTo>
                  <a:lnTo>
                    <a:pt x="638556" y="1149096"/>
                  </a:lnTo>
                  <a:lnTo>
                    <a:pt x="598932" y="1141476"/>
                  </a:lnTo>
                  <a:lnTo>
                    <a:pt x="560832" y="1132332"/>
                  </a:lnTo>
                  <a:lnTo>
                    <a:pt x="522732" y="1121664"/>
                  </a:lnTo>
                  <a:lnTo>
                    <a:pt x="486156" y="1109472"/>
                  </a:lnTo>
                  <a:lnTo>
                    <a:pt x="416052" y="1083564"/>
                  </a:lnTo>
                  <a:lnTo>
                    <a:pt x="348996" y="1051560"/>
                  </a:lnTo>
                  <a:lnTo>
                    <a:pt x="288036" y="1016508"/>
                  </a:lnTo>
                  <a:lnTo>
                    <a:pt x="231648" y="978408"/>
                  </a:lnTo>
                  <a:lnTo>
                    <a:pt x="181356" y="935736"/>
                  </a:lnTo>
                  <a:lnTo>
                    <a:pt x="137160" y="890016"/>
                  </a:lnTo>
                  <a:lnTo>
                    <a:pt x="99060" y="841248"/>
                  </a:lnTo>
                  <a:lnTo>
                    <a:pt x="68580" y="789432"/>
                  </a:lnTo>
                  <a:lnTo>
                    <a:pt x="44196" y="736092"/>
                  </a:lnTo>
                  <a:lnTo>
                    <a:pt x="27432" y="679704"/>
                  </a:lnTo>
                  <a:lnTo>
                    <a:pt x="19812" y="621792"/>
                  </a:lnTo>
                  <a:lnTo>
                    <a:pt x="18288" y="592836"/>
                  </a:lnTo>
                  <a:lnTo>
                    <a:pt x="19812" y="563880"/>
                  </a:lnTo>
                  <a:lnTo>
                    <a:pt x="27432" y="505968"/>
                  </a:lnTo>
                  <a:lnTo>
                    <a:pt x="44196" y="449580"/>
                  </a:lnTo>
                  <a:lnTo>
                    <a:pt x="68580" y="396240"/>
                  </a:lnTo>
                  <a:lnTo>
                    <a:pt x="99060" y="344424"/>
                  </a:lnTo>
                  <a:lnTo>
                    <a:pt x="137160" y="295656"/>
                  </a:lnTo>
                  <a:lnTo>
                    <a:pt x="181356" y="249936"/>
                  </a:lnTo>
                  <a:lnTo>
                    <a:pt x="233172" y="207264"/>
                  </a:lnTo>
                  <a:lnTo>
                    <a:pt x="288036" y="169164"/>
                  </a:lnTo>
                  <a:lnTo>
                    <a:pt x="382524" y="117348"/>
                  </a:lnTo>
                  <a:lnTo>
                    <a:pt x="451104" y="88392"/>
                  </a:lnTo>
                  <a:lnTo>
                    <a:pt x="522732" y="64008"/>
                  </a:lnTo>
                  <a:lnTo>
                    <a:pt x="560832" y="53340"/>
                  </a:lnTo>
                  <a:lnTo>
                    <a:pt x="598932" y="44196"/>
                  </a:lnTo>
                  <a:lnTo>
                    <a:pt x="638556" y="36576"/>
                  </a:lnTo>
                  <a:lnTo>
                    <a:pt x="679704" y="30480"/>
                  </a:lnTo>
                  <a:lnTo>
                    <a:pt x="762000" y="21336"/>
                  </a:lnTo>
                  <a:lnTo>
                    <a:pt x="847344" y="18288"/>
                  </a:lnTo>
                  <a:lnTo>
                    <a:pt x="1057656" y="18288"/>
                  </a:lnTo>
                  <a:lnTo>
                    <a:pt x="1016508" y="12192"/>
                  </a:lnTo>
                  <a:lnTo>
                    <a:pt x="932688" y="3048"/>
                  </a:lnTo>
                  <a:lnTo>
                    <a:pt x="845820" y="0"/>
                  </a:lnTo>
                  <a:close/>
                </a:path>
                <a:path w="1693545" h="1186179">
                  <a:moveTo>
                    <a:pt x="1057656" y="18288"/>
                  </a:moveTo>
                  <a:lnTo>
                    <a:pt x="847344" y="18288"/>
                  </a:lnTo>
                  <a:lnTo>
                    <a:pt x="931164" y="21336"/>
                  </a:lnTo>
                  <a:lnTo>
                    <a:pt x="1013460" y="30480"/>
                  </a:lnTo>
                  <a:lnTo>
                    <a:pt x="1054608" y="36576"/>
                  </a:lnTo>
                  <a:lnTo>
                    <a:pt x="1094232" y="44196"/>
                  </a:lnTo>
                  <a:lnTo>
                    <a:pt x="1132332" y="53340"/>
                  </a:lnTo>
                  <a:lnTo>
                    <a:pt x="1170432" y="64008"/>
                  </a:lnTo>
                  <a:lnTo>
                    <a:pt x="1207008" y="76200"/>
                  </a:lnTo>
                  <a:lnTo>
                    <a:pt x="1277112" y="102108"/>
                  </a:lnTo>
                  <a:lnTo>
                    <a:pt x="1374648" y="150876"/>
                  </a:lnTo>
                  <a:lnTo>
                    <a:pt x="1432560" y="187452"/>
                  </a:lnTo>
                  <a:lnTo>
                    <a:pt x="1459992" y="208788"/>
                  </a:lnTo>
                  <a:lnTo>
                    <a:pt x="1485900" y="228600"/>
                  </a:lnTo>
                  <a:lnTo>
                    <a:pt x="1534668" y="272796"/>
                  </a:lnTo>
                  <a:lnTo>
                    <a:pt x="1575816" y="320040"/>
                  </a:lnTo>
                  <a:lnTo>
                    <a:pt x="1609344" y="370332"/>
                  </a:lnTo>
                  <a:lnTo>
                    <a:pt x="1638300" y="423672"/>
                  </a:lnTo>
                  <a:lnTo>
                    <a:pt x="1658112" y="478536"/>
                  </a:lnTo>
                  <a:lnTo>
                    <a:pt x="1670304" y="534924"/>
                  </a:lnTo>
                  <a:lnTo>
                    <a:pt x="1674876" y="592836"/>
                  </a:lnTo>
                  <a:lnTo>
                    <a:pt x="1673352" y="623316"/>
                  </a:lnTo>
                  <a:lnTo>
                    <a:pt x="1670304" y="652272"/>
                  </a:lnTo>
                  <a:lnTo>
                    <a:pt x="1664208" y="679704"/>
                  </a:lnTo>
                  <a:lnTo>
                    <a:pt x="1658112" y="708660"/>
                  </a:lnTo>
                  <a:lnTo>
                    <a:pt x="1636776" y="763524"/>
                  </a:lnTo>
                  <a:lnTo>
                    <a:pt x="1609344" y="815340"/>
                  </a:lnTo>
                  <a:lnTo>
                    <a:pt x="1575816" y="865632"/>
                  </a:lnTo>
                  <a:lnTo>
                    <a:pt x="1510284" y="935736"/>
                  </a:lnTo>
                  <a:lnTo>
                    <a:pt x="1459992" y="978408"/>
                  </a:lnTo>
                  <a:lnTo>
                    <a:pt x="1374648" y="1034796"/>
                  </a:lnTo>
                  <a:lnTo>
                    <a:pt x="1310640" y="1068324"/>
                  </a:lnTo>
                  <a:lnTo>
                    <a:pt x="1207008" y="1110996"/>
                  </a:lnTo>
                  <a:lnTo>
                    <a:pt x="1168908" y="1121664"/>
                  </a:lnTo>
                  <a:lnTo>
                    <a:pt x="1132332" y="1132332"/>
                  </a:lnTo>
                  <a:lnTo>
                    <a:pt x="1092708" y="1141476"/>
                  </a:lnTo>
                  <a:lnTo>
                    <a:pt x="1053084" y="1149096"/>
                  </a:lnTo>
                  <a:lnTo>
                    <a:pt x="972312" y="1161288"/>
                  </a:lnTo>
                  <a:lnTo>
                    <a:pt x="931164" y="1164336"/>
                  </a:lnTo>
                  <a:lnTo>
                    <a:pt x="845820" y="1167384"/>
                  </a:lnTo>
                  <a:lnTo>
                    <a:pt x="1057656" y="1167384"/>
                  </a:lnTo>
                  <a:lnTo>
                    <a:pt x="1175004" y="1139952"/>
                  </a:lnTo>
                  <a:lnTo>
                    <a:pt x="1213104" y="1127760"/>
                  </a:lnTo>
                  <a:lnTo>
                    <a:pt x="1248156" y="1114044"/>
                  </a:lnTo>
                  <a:lnTo>
                    <a:pt x="1284732" y="1100328"/>
                  </a:lnTo>
                  <a:lnTo>
                    <a:pt x="1318260" y="1085088"/>
                  </a:lnTo>
                  <a:lnTo>
                    <a:pt x="1351788" y="1068324"/>
                  </a:lnTo>
                  <a:lnTo>
                    <a:pt x="1383792" y="1051560"/>
                  </a:lnTo>
                  <a:lnTo>
                    <a:pt x="1414272" y="1031748"/>
                  </a:lnTo>
                  <a:lnTo>
                    <a:pt x="1443228" y="1013460"/>
                  </a:lnTo>
                  <a:lnTo>
                    <a:pt x="1498092" y="970788"/>
                  </a:lnTo>
                  <a:lnTo>
                    <a:pt x="1546860" y="925068"/>
                  </a:lnTo>
                  <a:lnTo>
                    <a:pt x="1589532" y="876300"/>
                  </a:lnTo>
                  <a:lnTo>
                    <a:pt x="1626108" y="824484"/>
                  </a:lnTo>
                  <a:lnTo>
                    <a:pt x="1665732" y="742188"/>
                  </a:lnTo>
                  <a:lnTo>
                    <a:pt x="1682496" y="682752"/>
                  </a:lnTo>
                  <a:lnTo>
                    <a:pt x="1691640" y="623316"/>
                  </a:lnTo>
                  <a:lnTo>
                    <a:pt x="1693164" y="592836"/>
                  </a:lnTo>
                  <a:lnTo>
                    <a:pt x="1691640" y="562356"/>
                  </a:lnTo>
                  <a:lnTo>
                    <a:pt x="1682496" y="501396"/>
                  </a:lnTo>
                  <a:lnTo>
                    <a:pt x="1665732" y="443484"/>
                  </a:lnTo>
                  <a:lnTo>
                    <a:pt x="1641348" y="388620"/>
                  </a:lnTo>
                  <a:lnTo>
                    <a:pt x="1607820" y="335280"/>
                  </a:lnTo>
                  <a:lnTo>
                    <a:pt x="1569720" y="284988"/>
                  </a:lnTo>
                  <a:lnTo>
                    <a:pt x="1498092" y="214884"/>
                  </a:lnTo>
                  <a:lnTo>
                    <a:pt x="1443228" y="172212"/>
                  </a:lnTo>
                  <a:lnTo>
                    <a:pt x="1414272" y="153924"/>
                  </a:lnTo>
                  <a:lnTo>
                    <a:pt x="1383792" y="134112"/>
                  </a:lnTo>
                  <a:lnTo>
                    <a:pt x="1318260" y="100584"/>
                  </a:lnTo>
                  <a:lnTo>
                    <a:pt x="1283208" y="85344"/>
                  </a:lnTo>
                  <a:lnTo>
                    <a:pt x="1211580" y="57912"/>
                  </a:lnTo>
                  <a:lnTo>
                    <a:pt x="1175004" y="47244"/>
                  </a:lnTo>
                  <a:lnTo>
                    <a:pt x="1136904" y="36576"/>
                  </a:lnTo>
                  <a:lnTo>
                    <a:pt x="1057656" y="18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15083" y="6986010"/>
              <a:ext cx="745490" cy="117475"/>
            </a:xfrm>
            <a:custGeom>
              <a:avLst/>
              <a:gdLst/>
              <a:ahLst/>
              <a:cxnLst/>
              <a:rect l="l" t="t" r="r" b="b"/>
              <a:pathLst>
                <a:path w="745489" h="117475">
                  <a:moveTo>
                    <a:pt x="745235" y="0"/>
                  </a:moveTo>
                  <a:lnTo>
                    <a:pt x="0" y="0"/>
                  </a:lnTo>
                  <a:lnTo>
                    <a:pt x="0" y="117347"/>
                  </a:lnTo>
                  <a:lnTo>
                    <a:pt x="745235" y="117347"/>
                  </a:lnTo>
                  <a:lnTo>
                    <a:pt x="7452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08988" y="6979914"/>
              <a:ext cx="757555" cy="129539"/>
            </a:xfrm>
            <a:custGeom>
              <a:avLst/>
              <a:gdLst/>
              <a:ahLst/>
              <a:cxnLst/>
              <a:rect l="l" t="t" r="r" b="b"/>
              <a:pathLst>
                <a:path w="757555" h="129540">
                  <a:moveTo>
                    <a:pt x="757428" y="0"/>
                  </a:moveTo>
                  <a:lnTo>
                    <a:pt x="0" y="0"/>
                  </a:lnTo>
                  <a:lnTo>
                    <a:pt x="0" y="129540"/>
                  </a:lnTo>
                  <a:lnTo>
                    <a:pt x="757428" y="129540"/>
                  </a:lnTo>
                  <a:lnTo>
                    <a:pt x="757428" y="123444"/>
                  </a:lnTo>
                  <a:lnTo>
                    <a:pt x="12192" y="123444"/>
                  </a:lnTo>
                  <a:lnTo>
                    <a:pt x="6096" y="117348"/>
                  </a:lnTo>
                  <a:lnTo>
                    <a:pt x="12192" y="117348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757428" y="6096"/>
                  </a:lnTo>
                  <a:lnTo>
                    <a:pt x="757428" y="0"/>
                  </a:lnTo>
                  <a:close/>
                </a:path>
                <a:path w="757555" h="129540">
                  <a:moveTo>
                    <a:pt x="12192" y="117348"/>
                  </a:moveTo>
                  <a:lnTo>
                    <a:pt x="6096" y="117348"/>
                  </a:lnTo>
                  <a:lnTo>
                    <a:pt x="12192" y="123444"/>
                  </a:lnTo>
                  <a:lnTo>
                    <a:pt x="12192" y="117348"/>
                  </a:lnTo>
                  <a:close/>
                </a:path>
                <a:path w="757555" h="129540">
                  <a:moveTo>
                    <a:pt x="745236" y="117348"/>
                  </a:moveTo>
                  <a:lnTo>
                    <a:pt x="12192" y="117348"/>
                  </a:lnTo>
                  <a:lnTo>
                    <a:pt x="12192" y="123444"/>
                  </a:lnTo>
                  <a:lnTo>
                    <a:pt x="745236" y="123444"/>
                  </a:lnTo>
                  <a:lnTo>
                    <a:pt x="745236" y="117348"/>
                  </a:lnTo>
                  <a:close/>
                </a:path>
                <a:path w="757555" h="129540">
                  <a:moveTo>
                    <a:pt x="745236" y="6096"/>
                  </a:moveTo>
                  <a:lnTo>
                    <a:pt x="745236" y="123444"/>
                  </a:lnTo>
                  <a:lnTo>
                    <a:pt x="751332" y="117348"/>
                  </a:lnTo>
                  <a:lnTo>
                    <a:pt x="757428" y="117348"/>
                  </a:lnTo>
                  <a:lnTo>
                    <a:pt x="757428" y="12192"/>
                  </a:lnTo>
                  <a:lnTo>
                    <a:pt x="751332" y="12192"/>
                  </a:lnTo>
                  <a:lnTo>
                    <a:pt x="745236" y="6096"/>
                  </a:lnTo>
                  <a:close/>
                </a:path>
                <a:path w="757555" h="129540">
                  <a:moveTo>
                    <a:pt x="757428" y="117348"/>
                  </a:moveTo>
                  <a:lnTo>
                    <a:pt x="751332" y="117348"/>
                  </a:lnTo>
                  <a:lnTo>
                    <a:pt x="745236" y="123444"/>
                  </a:lnTo>
                  <a:lnTo>
                    <a:pt x="757428" y="123444"/>
                  </a:lnTo>
                  <a:lnTo>
                    <a:pt x="757428" y="117348"/>
                  </a:lnTo>
                  <a:close/>
                </a:path>
                <a:path w="757555" h="129540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757555" h="129540">
                  <a:moveTo>
                    <a:pt x="745236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745236" y="12192"/>
                  </a:lnTo>
                  <a:lnTo>
                    <a:pt x="745236" y="6096"/>
                  </a:lnTo>
                  <a:close/>
                </a:path>
                <a:path w="757555" h="129540">
                  <a:moveTo>
                    <a:pt x="757428" y="6096"/>
                  </a:moveTo>
                  <a:lnTo>
                    <a:pt x="745236" y="6096"/>
                  </a:lnTo>
                  <a:lnTo>
                    <a:pt x="751332" y="12192"/>
                  </a:lnTo>
                  <a:lnTo>
                    <a:pt x="757428" y="12192"/>
                  </a:lnTo>
                  <a:lnTo>
                    <a:pt x="757428" y="60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15083" y="6986010"/>
            <a:ext cx="745490" cy="117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10"/>
              </a:spcBef>
            </a:pPr>
            <a:r>
              <a:rPr sz="550" spc="10" dirty="0">
                <a:latin typeface="Arial MT"/>
                <a:cs typeface="Arial MT"/>
              </a:rPr>
              <a:t>POPOLAZIONE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90600" y="7333482"/>
            <a:ext cx="756285" cy="129539"/>
          </a:xfrm>
          <a:custGeom>
            <a:avLst/>
            <a:gdLst/>
            <a:ahLst/>
            <a:cxnLst/>
            <a:rect l="l" t="t" r="r" b="b"/>
            <a:pathLst>
              <a:path w="756285" h="129540">
                <a:moveTo>
                  <a:pt x="755904" y="0"/>
                </a:moveTo>
                <a:lnTo>
                  <a:pt x="0" y="0"/>
                </a:lnTo>
                <a:lnTo>
                  <a:pt x="0" y="129540"/>
                </a:lnTo>
                <a:lnTo>
                  <a:pt x="755904" y="129540"/>
                </a:lnTo>
                <a:lnTo>
                  <a:pt x="755904" y="123444"/>
                </a:lnTo>
                <a:lnTo>
                  <a:pt x="12192" y="123444"/>
                </a:lnTo>
                <a:lnTo>
                  <a:pt x="6096" y="117348"/>
                </a:lnTo>
                <a:lnTo>
                  <a:pt x="12192" y="117348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755904" y="6096"/>
                </a:lnTo>
                <a:lnTo>
                  <a:pt x="755904" y="0"/>
                </a:lnTo>
                <a:close/>
              </a:path>
              <a:path w="756285" h="129540">
                <a:moveTo>
                  <a:pt x="12192" y="117348"/>
                </a:moveTo>
                <a:lnTo>
                  <a:pt x="6096" y="117348"/>
                </a:lnTo>
                <a:lnTo>
                  <a:pt x="12192" y="123444"/>
                </a:lnTo>
                <a:lnTo>
                  <a:pt x="12192" y="117348"/>
                </a:lnTo>
                <a:close/>
              </a:path>
              <a:path w="756285" h="129540">
                <a:moveTo>
                  <a:pt x="743712" y="117348"/>
                </a:moveTo>
                <a:lnTo>
                  <a:pt x="12192" y="117348"/>
                </a:lnTo>
                <a:lnTo>
                  <a:pt x="12192" y="123444"/>
                </a:lnTo>
                <a:lnTo>
                  <a:pt x="743712" y="123444"/>
                </a:lnTo>
                <a:lnTo>
                  <a:pt x="743712" y="117348"/>
                </a:lnTo>
                <a:close/>
              </a:path>
              <a:path w="756285" h="129540">
                <a:moveTo>
                  <a:pt x="743712" y="6096"/>
                </a:moveTo>
                <a:lnTo>
                  <a:pt x="743712" y="123444"/>
                </a:lnTo>
                <a:lnTo>
                  <a:pt x="749808" y="117348"/>
                </a:lnTo>
                <a:lnTo>
                  <a:pt x="755904" y="117348"/>
                </a:lnTo>
                <a:lnTo>
                  <a:pt x="755904" y="12192"/>
                </a:lnTo>
                <a:lnTo>
                  <a:pt x="749808" y="12192"/>
                </a:lnTo>
                <a:lnTo>
                  <a:pt x="743712" y="6096"/>
                </a:lnTo>
                <a:close/>
              </a:path>
              <a:path w="756285" h="129540">
                <a:moveTo>
                  <a:pt x="755904" y="117348"/>
                </a:moveTo>
                <a:lnTo>
                  <a:pt x="749808" y="117348"/>
                </a:lnTo>
                <a:lnTo>
                  <a:pt x="743712" y="123444"/>
                </a:lnTo>
                <a:lnTo>
                  <a:pt x="755904" y="123444"/>
                </a:lnTo>
                <a:lnTo>
                  <a:pt x="755904" y="117348"/>
                </a:lnTo>
                <a:close/>
              </a:path>
              <a:path w="756285" h="129540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756285" h="129540">
                <a:moveTo>
                  <a:pt x="743712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743712" y="12192"/>
                </a:lnTo>
                <a:lnTo>
                  <a:pt x="743712" y="6096"/>
                </a:lnTo>
                <a:close/>
              </a:path>
              <a:path w="756285" h="129540">
                <a:moveTo>
                  <a:pt x="755904" y="6096"/>
                </a:moveTo>
                <a:lnTo>
                  <a:pt x="743712" y="6096"/>
                </a:lnTo>
                <a:lnTo>
                  <a:pt x="749808" y="12192"/>
                </a:lnTo>
                <a:lnTo>
                  <a:pt x="755904" y="12192"/>
                </a:lnTo>
                <a:lnTo>
                  <a:pt x="755904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1519" y="6460230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marL="311785">
              <a:lnSpc>
                <a:spcPct val="100000"/>
              </a:lnSpc>
              <a:spcBef>
                <a:spcPts val="5"/>
              </a:spcBef>
            </a:pPr>
            <a:r>
              <a:rPr sz="550" spc="5" dirty="0">
                <a:latin typeface="Arial MT"/>
                <a:cs typeface="Arial MT"/>
              </a:rPr>
              <a:t>CAMPIONAMENTO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75360" y="7697718"/>
            <a:ext cx="756285" cy="129539"/>
            <a:chOff x="975360" y="7697718"/>
            <a:chExt cx="756285" cy="129539"/>
          </a:xfrm>
        </p:grpSpPr>
        <p:sp>
          <p:nvSpPr>
            <p:cNvPr id="26" name="object 26"/>
            <p:cNvSpPr/>
            <p:nvPr/>
          </p:nvSpPr>
          <p:spPr>
            <a:xfrm>
              <a:off x="981455" y="7703814"/>
              <a:ext cx="745490" cy="117475"/>
            </a:xfrm>
            <a:custGeom>
              <a:avLst/>
              <a:gdLst/>
              <a:ahLst/>
              <a:cxnLst/>
              <a:rect l="l" t="t" r="r" b="b"/>
              <a:pathLst>
                <a:path w="745489" h="117475">
                  <a:moveTo>
                    <a:pt x="745235" y="0"/>
                  </a:moveTo>
                  <a:lnTo>
                    <a:pt x="0" y="0"/>
                  </a:lnTo>
                  <a:lnTo>
                    <a:pt x="0" y="117347"/>
                  </a:lnTo>
                  <a:lnTo>
                    <a:pt x="745235" y="117347"/>
                  </a:lnTo>
                  <a:lnTo>
                    <a:pt x="7452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75360" y="7697718"/>
              <a:ext cx="756285" cy="129539"/>
            </a:xfrm>
            <a:custGeom>
              <a:avLst/>
              <a:gdLst/>
              <a:ahLst/>
              <a:cxnLst/>
              <a:rect l="l" t="t" r="r" b="b"/>
              <a:pathLst>
                <a:path w="756285" h="129540">
                  <a:moveTo>
                    <a:pt x="755904" y="0"/>
                  </a:moveTo>
                  <a:lnTo>
                    <a:pt x="0" y="0"/>
                  </a:lnTo>
                  <a:lnTo>
                    <a:pt x="0" y="129540"/>
                  </a:lnTo>
                  <a:lnTo>
                    <a:pt x="755904" y="129540"/>
                  </a:lnTo>
                  <a:lnTo>
                    <a:pt x="755904" y="123444"/>
                  </a:lnTo>
                  <a:lnTo>
                    <a:pt x="12192" y="123444"/>
                  </a:lnTo>
                  <a:lnTo>
                    <a:pt x="6096" y="117348"/>
                  </a:lnTo>
                  <a:lnTo>
                    <a:pt x="12192" y="117348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755904" y="6096"/>
                  </a:lnTo>
                  <a:lnTo>
                    <a:pt x="755904" y="0"/>
                  </a:lnTo>
                  <a:close/>
                </a:path>
                <a:path w="756285" h="129540">
                  <a:moveTo>
                    <a:pt x="12192" y="117348"/>
                  </a:moveTo>
                  <a:lnTo>
                    <a:pt x="6096" y="117348"/>
                  </a:lnTo>
                  <a:lnTo>
                    <a:pt x="12192" y="123444"/>
                  </a:lnTo>
                  <a:lnTo>
                    <a:pt x="12192" y="117348"/>
                  </a:lnTo>
                  <a:close/>
                </a:path>
                <a:path w="756285" h="129540">
                  <a:moveTo>
                    <a:pt x="745236" y="117348"/>
                  </a:moveTo>
                  <a:lnTo>
                    <a:pt x="12192" y="117348"/>
                  </a:lnTo>
                  <a:lnTo>
                    <a:pt x="12192" y="123444"/>
                  </a:lnTo>
                  <a:lnTo>
                    <a:pt x="745236" y="123444"/>
                  </a:lnTo>
                  <a:lnTo>
                    <a:pt x="745236" y="117348"/>
                  </a:lnTo>
                  <a:close/>
                </a:path>
                <a:path w="756285" h="129540">
                  <a:moveTo>
                    <a:pt x="745236" y="6096"/>
                  </a:moveTo>
                  <a:lnTo>
                    <a:pt x="745236" y="123444"/>
                  </a:lnTo>
                  <a:lnTo>
                    <a:pt x="751332" y="117348"/>
                  </a:lnTo>
                  <a:lnTo>
                    <a:pt x="755904" y="117348"/>
                  </a:lnTo>
                  <a:lnTo>
                    <a:pt x="755904" y="12192"/>
                  </a:lnTo>
                  <a:lnTo>
                    <a:pt x="751332" y="12192"/>
                  </a:lnTo>
                  <a:lnTo>
                    <a:pt x="745236" y="6096"/>
                  </a:lnTo>
                  <a:close/>
                </a:path>
                <a:path w="756285" h="129540">
                  <a:moveTo>
                    <a:pt x="755904" y="117348"/>
                  </a:moveTo>
                  <a:lnTo>
                    <a:pt x="751332" y="117348"/>
                  </a:lnTo>
                  <a:lnTo>
                    <a:pt x="745236" y="123444"/>
                  </a:lnTo>
                  <a:lnTo>
                    <a:pt x="755904" y="123444"/>
                  </a:lnTo>
                  <a:lnTo>
                    <a:pt x="755904" y="117348"/>
                  </a:lnTo>
                  <a:close/>
                </a:path>
                <a:path w="756285" h="129540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756285" h="129540">
                  <a:moveTo>
                    <a:pt x="745236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745236" y="12192"/>
                  </a:lnTo>
                  <a:lnTo>
                    <a:pt x="745236" y="6096"/>
                  </a:lnTo>
                  <a:close/>
                </a:path>
                <a:path w="756285" h="129540">
                  <a:moveTo>
                    <a:pt x="755904" y="6096"/>
                  </a:moveTo>
                  <a:lnTo>
                    <a:pt x="745236" y="6096"/>
                  </a:lnTo>
                  <a:lnTo>
                    <a:pt x="751332" y="12192"/>
                  </a:lnTo>
                  <a:lnTo>
                    <a:pt x="755904" y="12192"/>
                  </a:lnTo>
                  <a:lnTo>
                    <a:pt x="755904" y="60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81455" y="7703815"/>
            <a:ext cx="745490" cy="117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10"/>
              </a:spcBef>
            </a:pPr>
            <a:r>
              <a:rPr sz="550" spc="10" dirty="0">
                <a:latin typeface="Arial MT"/>
                <a:cs typeface="Arial MT"/>
              </a:rPr>
              <a:t>CAMPIONE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612136" y="7331958"/>
            <a:ext cx="756285" cy="129539"/>
            <a:chOff x="2612136" y="7331958"/>
            <a:chExt cx="756285" cy="129539"/>
          </a:xfrm>
        </p:grpSpPr>
        <p:sp>
          <p:nvSpPr>
            <p:cNvPr id="30" name="object 30"/>
            <p:cNvSpPr/>
            <p:nvPr/>
          </p:nvSpPr>
          <p:spPr>
            <a:xfrm>
              <a:off x="2618231" y="7338054"/>
              <a:ext cx="744220" cy="117475"/>
            </a:xfrm>
            <a:custGeom>
              <a:avLst/>
              <a:gdLst/>
              <a:ahLst/>
              <a:cxnLst/>
              <a:rect l="l" t="t" r="r" b="b"/>
              <a:pathLst>
                <a:path w="744220" h="117475">
                  <a:moveTo>
                    <a:pt x="743711" y="0"/>
                  </a:moveTo>
                  <a:lnTo>
                    <a:pt x="0" y="0"/>
                  </a:lnTo>
                  <a:lnTo>
                    <a:pt x="0" y="117347"/>
                  </a:lnTo>
                  <a:lnTo>
                    <a:pt x="743711" y="117347"/>
                  </a:lnTo>
                  <a:lnTo>
                    <a:pt x="743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12136" y="7331958"/>
              <a:ext cx="756285" cy="129539"/>
            </a:xfrm>
            <a:custGeom>
              <a:avLst/>
              <a:gdLst/>
              <a:ahLst/>
              <a:cxnLst/>
              <a:rect l="l" t="t" r="r" b="b"/>
              <a:pathLst>
                <a:path w="756285" h="129540">
                  <a:moveTo>
                    <a:pt x="755904" y="0"/>
                  </a:moveTo>
                  <a:lnTo>
                    <a:pt x="0" y="0"/>
                  </a:lnTo>
                  <a:lnTo>
                    <a:pt x="0" y="129540"/>
                  </a:lnTo>
                  <a:lnTo>
                    <a:pt x="755904" y="129540"/>
                  </a:lnTo>
                  <a:lnTo>
                    <a:pt x="755904" y="123444"/>
                  </a:lnTo>
                  <a:lnTo>
                    <a:pt x="12192" y="123444"/>
                  </a:lnTo>
                  <a:lnTo>
                    <a:pt x="6096" y="117348"/>
                  </a:lnTo>
                  <a:lnTo>
                    <a:pt x="12192" y="117348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755904" y="6096"/>
                  </a:lnTo>
                  <a:lnTo>
                    <a:pt x="755904" y="0"/>
                  </a:lnTo>
                  <a:close/>
                </a:path>
                <a:path w="756285" h="129540">
                  <a:moveTo>
                    <a:pt x="12192" y="117348"/>
                  </a:moveTo>
                  <a:lnTo>
                    <a:pt x="6096" y="117348"/>
                  </a:lnTo>
                  <a:lnTo>
                    <a:pt x="12192" y="123444"/>
                  </a:lnTo>
                  <a:lnTo>
                    <a:pt x="12192" y="117348"/>
                  </a:lnTo>
                  <a:close/>
                </a:path>
                <a:path w="756285" h="129540">
                  <a:moveTo>
                    <a:pt x="743712" y="117348"/>
                  </a:moveTo>
                  <a:lnTo>
                    <a:pt x="12192" y="117348"/>
                  </a:lnTo>
                  <a:lnTo>
                    <a:pt x="12192" y="123444"/>
                  </a:lnTo>
                  <a:lnTo>
                    <a:pt x="743712" y="123444"/>
                  </a:lnTo>
                  <a:lnTo>
                    <a:pt x="743712" y="117348"/>
                  </a:lnTo>
                  <a:close/>
                </a:path>
                <a:path w="756285" h="129540">
                  <a:moveTo>
                    <a:pt x="743712" y="6096"/>
                  </a:moveTo>
                  <a:lnTo>
                    <a:pt x="743712" y="123444"/>
                  </a:lnTo>
                  <a:lnTo>
                    <a:pt x="749808" y="117348"/>
                  </a:lnTo>
                  <a:lnTo>
                    <a:pt x="755904" y="117348"/>
                  </a:lnTo>
                  <a:lnTo>
                    <a:pt x="755904" y="12192"/>
                  </a:lnTo>
                  <a:lnTo>
                    <a:pt x="749808" y="12192"/>
                  </a:lnTo>
                  <a:lnTo>
                    <a:pt x="743712" y="6096"/>
                  </a:lnTo>
                  <a:close/>
                </a:path>
                <a:path w="756285" h="129540">
                  <a:moveTo>
                    <a:pt x="755904" y="117348"/>
                  </a:moveTo>
                  <a:lnTo>
                    <a:pt x="749808" y="117348"/>
                  </a:lnTo>
                  <a:lnTo>
                    <a:pt x="743712" y="123444"/>
                  </a:lnTo>
                  <a:lnTo>
                    <a:pt x="755904" y="123444"/>
                  </a:lnTo>
                  <a:lnTo>
                    <a:pt x="755904" y="117348"/>
                  </a:lnTo>
                  <a:close/>
                </a:path>
                <a:path w="756285" h="129540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756285" h="129540">
                  <a:moveTo>
                    <a:pt x="743712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743712" y="12192"/>
                  </a:lnTo>
                  <a:lnTo>
                    <a:pt x="743712" y="6096"/>
                  </a:lnTo>
                  <a:close/>
                </a:path>
                <a:path w="756285" h="129540">
                  <a:moveTo>
                    <a:pt x="755904" y="6096"/>
                  </a:moveTo>
                  <a:lnTo>
                    <a:pt x="743712" y="6096"/>
                  </a:lnTo>
                  <a:lnTo>
                    <a:pt x="749808" y="12192"/>
                  </a:lnTo>
                  <a:lnTo>
                    <a:pt x="755904" y="12192"/>
                  </a:lnTo>
                  <a:lnTo>
                    <a:pt x="755904" y="60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18231" y="7338055"/>
            <a:ext cx="744220" cy="117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Arial MT"/>
                <a:cs typeface="Arial MT"/>
              </a:rPr>
              <a:t>PARAMETRO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786127" y="8058906"/>
            <a:ext cx="757555" cy="131445"/>
            <a:chOff x="1786127" y="8058906"/>
            <a:chExt cx="757555" cy="131445"/>
          </a:xfrm>
        </p:grpSpPr>
        <p:sp>
          <p:nvSpPr>
            <p:cNvPr id="34" name="object 34"/>
            <p:cNvSpPr/>
            <p:nvPr/>
          </p:nvSpPr>
          <p:spPr>
            <a:xfrm>
              <a:off x="1792223" y="8065002"/>
              <a:ext cx="745490" cy="119380"/>
            </a:xfrm>
            <a:custGeom>
              <a:avLst/>
              <a:gdLst/>
              <a:ahLst/>
              <a:cxnLst/>
              <a:rect l="l" t="t" r="r" b="b"/>
              <a:pathLst>
                <a:path w="745489" h="119379">
                  <a:moveTo>
                    <a:pt x="745235" y="0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745235" y="118871"/>
                  </a:lnTo>
                  <a:lnTo>
                    <a:pt x="7452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6127" y="8058906"/>
              <a:ext cx="757555" cy="131445"/>
            </a:xfrm>
            <a:custGeom>
              <a:avLst/>
              <a:gdLst/>
              <a:ahLst/>
              <a:cxnLst/>
              <a:rect l="l" t="t" r="r" b="b"/>
              <a:pathLst>
                <a:path w="757555" h="131445">
                  <a:moveTo>
                    <a:pt x="757428" y="0"/>
                  </a:moveTo>
                  <a:lnTo>
                    <a:pt x="0" y="0"/>
                  </a:lnTo>
                  <a:lnTo>
                    <a:pt x="0" y="131064"/>
                  </a:lnTo>
                  <a:lnTo>
                    <a:pt x="757428" y="131064"/>
                  </a:lnTo>
                  <a:lnTo>
                    <a:pt x="757428" y="124968"/>
                  </a:lnTo>
                  <a:lnTo>
                    <a:pt x="12192" y="124968"/>
                  </a:lnTo>
                  <a:lnTo>
                    <a:pt x="6096" y="118872"/>
                  </a:lnTo>
                  <a:lnTo>
                    <a:pt x="12192" y="118872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757428" y="6096"/>
                  </a:lnTo>
                  <a:lnTo>
                    <a:pt x="757428" y="0"/>
                  </a:lnTo>
                  <a:close/>
                </a:path>
                <a:path w="757555" h="131445">
                  <a:moveTo>
                    <a:pt x="12192" y="118872"/>
                  </a:moveTo>
                  <a:lnTo>
                    <a:pt x="6096" y="118872"/>
                  </a:lnTo>
                  <a:lnTo>
                    <a:pt x="12192" y="124968"/>
                  </a:lnTo>
                  <a:lnTo>
                    <a:pt x="12192" y="118872"/>
                  </a:lnTo>
                  <a:close/>
                </a:path>
                <a:path w="757555" h="131445">
                  <a:moveTo>
                    <a:pt x="745236" y="118872"/>
                  </a:moveTo>
                  <a:lnTo>
                    <a:pt x="12192" y="118872"/>
                  </a:lnTo>
                  <a:lnTo>
                    <a:pt x="12192" y="124968"/>
                  </a:lnTo>
                  <a:lnTo>
                    <a:pt x="745236" y="124968"/>
                  </a:lnTo>
                  <a:lnTo>
                    <a:pt x="745236" y="118872"/>
                  </a:lnTo>
                  <a:close/>
                </a:path>
                <a:path w="757555" h="131445">
                  <a:moveTo>
                    <a:pt x="745236" y="6096"/>
                  </a:moveTo>
                  <a:lnTo>
                    <a:pt x="745236" y="124968"/>
                  </a:lnTo>
                  <a:lnTo>
                    <a:pt x="751332" y="118872"/>
                  </a:lnTo>
                  <a:lnTo>
                    <a:pt x="757428" y="118872"/>
                  </a:lnTo>
                  <a:lnTo>
                    <a:pt x="757428" y="12192"/>
                  </a:lnTo>
                  <a:lnTo>
                    <a:pt x="751332" y="12192"/>
                  </a:lnTo>
                  <a:lnTo>
                    <a:pt x="745236" y="6096"/>
                  </a:lnTo>
                  <a:close/>
                </a:path>
                <a:path w="757555" h="131445">
                  <a:moveTo>
                    <a:pt x="757428" y="118872"/>
                  </a:moveTo>
                  <a:lnTo>
                    <a:pt x="751332" y="118872"/>
                  </a:lnTo>
                  <a:lnTo>
                    <a:pt x="745236" y="124968"/>
                  </a:lnTo>
                  <a:lnTo>
                    <a:pt x="757428" y="124968"/>
                  </a:lnTo>
                  <a:lnTo>
                    <a:pt x="757428" y="118872"/>
                  </a:lnTo>
                  <a:close/>
                </a:path>
                <a:path w="757555" h="131445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757555" h="131445">
                  <a:moveTo>
                    <a:pt x="745236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745236" y="12192"/>
                  </a:lnTo>
                  <a:lnTo>
                    <a:pt x="745236" y="6096"/>
                  </a:lnTo>
                  <a:close/>
                </a:path>
                <a:path w="757555" h="131445">
                  <a:moveTo>
                    <a:pt x="757428" y="6096"/>
                  </a:moveTo>
                  <a:lnTo>
                    <a:pt x="745236" y="6096"/>
                  </a:lnTo>
                  <a:lnTo>
                    <a:pt x="751332" y="12192"/>
                  </a:lnTo>
                  <a:lnTo>
                    <a:pt x="757428" y="12192"/>
                  </a:lnTo>
                  <a:lnTo>
                    <a:pt x="757428" y="60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792223" y="8065003"/>
            <a:ext cx="745490" cy="1193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550" dirty="0">
                <a:latin typeface="Arial MT"/>
                <a:cs typeface="Arial MT"/>
              </a:rPr>
              <a:t>STIMA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634996" y="7706862"/>
            <a:ext cx="756285" cy="129539"/>
            <a:chOff x="2634996" y="7706862"/>
            <a:chExt cx="756285" cy="129539"/>
          </a:xfrm>
        </p:grpSpPr>
        <p:sp>
          <p:nvSpPr>
            <p:cNvPr id="38" name="object 38"/>
            <p:cNvSpPr/>
            <p:nvPr/>
          </p:nvSpPr>
          <p:spPr>
            <a:xfrm>
              <a:off x="2641091" y="7712959"/>
              <a:ext cx="744220" cy="117475"/>
            </a:xfrm>
            <a:custGeom>
              <a:avLst/>
              <a:gdLst/>
              <a:ahLst/>
              <a:cxnLst/>
              <a:rect l="l" t="t" r="r" b="b"/>
              <a:pathLst>
                <a:path w="744220" h="117475">
                  <a:moveTo>
                    <a:pt x="743711" y="0"/>
                  </a:moveTo>
                  <a:lnTo>
                    <a:pt x="0" y="0"/>
                  </a:lnTo>
                  <a:lnTo>
                    <a:pt x="0" y="117347"/>
                  </a:lnTo>
                  <a:lnTo>
                    <a:pt x="743711" y="117347"/>
                  </a:lnTo>
                  <a:lnTo>
                    <a:pt x="743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34996" y="7706862"/>
              <a:ext cx="756285" cy="129539"/>
            </a:xfrm>
            <a:custGeom>
              <a:avLst/>
              <a:gdLst/>
              <a:ahLst/>
              <a:cxnLst/>
              <a:rect l="l" t="t" r="r" b="b"/>
              <a:pathLst>
                <a:path w="756285" h="129540">
                  <a:moveTo>
                    <a:pt x="755904" y="0"/>
                  </a:moveTo>
                  <a:lnTo>
                    <a:pt x="0" y="0"/>
                  </a:lnTo>
                  <a:lnTo>
                    <a:pt x="0" y="129540"/>
                  </a:lnTo>
                  <a:lnTo>
                    <a:pt x="755904" y="129540"/>
                  </a:lnTo>
                  <a:lnTo>
                    <a:pt x="755904" y="123444"/>
                  </a:lnTo>
                  <a:lnTo>
                    <a:pt x="10668" y="123444"/>
                  </a:lnTo>
                  <a:lnTo>
                    <a:pt x="6096" y="117348"/>
                  </a:lnTo>
                  <a:lnTo>
                    <a:pt x="10668" y="117348"/>
                  </a:lnTo>
                  <a:lnTo>
                    <a:pt x="10668" y="12192"/>
                  </a:lnTo>
                  <a:lnTo>
                    <a:pt x="6096" y="12192"/>
                  </a:lnTo>
                  <a:lnTo>
                    <a:pt x="10668" y="6096"/>
                  </a:lnTo>
                  <a:lnTo>
                    <a:pt x="755904" y="6096"/>
                  </a:lnTo>
                  <a:lnTo>
                    <a:pt x="755904" y="0"/>
                  </a:lnTo>
                  <a:close/>
                </a:path>
                <a:path w="756285" h="129540">
                  <a:moveTo>
                    <a:pt x="10668" y="117348"/>
                  </a:moveTo>
                  <a:lnTo>
                    <a:pt x="6096" y="117348"/>
                  </a:lnTo>
                  <a:lnTo>
                    <a:pt x="10668" y="123444"/>
                  </a:lnTo>
                  <a:lnTo>
                    <a:pt x="10668" y="117348"/>
                  </a:lnTo>
                  <a:close/>
                </a:path>
                <a:path w="756285" h="129540">
                  <a:moveTo>
                    <a:pt x="743712" y="117348"/>
                  </a:moveTo>
                  <a:lnTo>
                    <a:pt x="10668" y="117348"/>
                  </a:lnTo>
                  <a:lnTo>
                    <a:pt x="10668" y="123444"/>
                  </a:lnTo>
                  <a:lnTo>
                    <a:pt x="743712" y="123444"/>
                  </a:lnTo>
                  <a:lnTo>
                    <a:pt x="743712" y="117348"/>
                  </a:lnTo>
                  <a:close/>
                </a:path>
                <a:path w="756285" h="129540">
                  <a:moveTo>
                    <a:pt x="743712" y="6096"/>
                  </a:moveTo>
                  <a:lnTo>
                    <a:pt x="743712" y="123444"/>
                  </a:lnTo>
                  <a:lnTo>
                    <a:pt x="749808" y="117348"/>
                  </a:lnTo>
                  <a:lnTo>
                    <a:pt x="755904" y="117348"/>
                  </a:lnTo>
                  <a:lnTo>
                    <a:pt x="755904" y="12192"/>
                  </a:lnTo>
                  <a:lnTo>
                    <a:pt x="749808" y="12192"/>
                  </a:lnTo>
                  <a:lnTo>
                    <a:pt x="743712" y="6096"/>
                  </a:lnTo>
                  <a:close/>
                </a:path>
                <a:path w="756285" h="129540">
                  <a:moveTo>
                    <a:pt x="755904" y="117348"/>
                  </a:moveTo>
                  <a:lnTo>
                    <a:pt x="749808" y="117348"/>
                  </a:lnTo>
                  <a:lnTo>
                    <a:pt x="743712" y="123444"/>
                  </a:lnTo>
                  <a:lnTo>
                    <a:pt x="755904" y="123444"/>
                  </a:lnTo>
                  <a:lnTo>
                    <a:pt x="755904" y="117348"/>
                  </a:lnTo>
                  <a:close/>
                </a:path>
                <a:path w="756285" h="129540">
                  <a:moveTo>
                    <a:pt x="10668" y="6096"/>
                  </a:moveTo>
                  <a:lnTo>
                    <a:pt x="6096" y="12192"/>
                  </a:lnTo>
                  <a:lnTo>
                    <a:pt x="10668" y="12192"/>
                  </a:lnTo>
                  <a:lnTo>
                    <a:pt x="10668" y="6096"/>
                  </a:lnTo>
                  <a:close/>
                </a:path>
                <a:path w="756285" h="129540">
                  <a:moveTo>
                    <a:pt x="743712" y="6096"/>
                  </a:moveTo>
                  <a:lnTo>
                    <a:pt x="10668" y="6096"/>
                  </a:lnTo>
                  <a:lnTo>
                    <a:pt x="10668" y="12192"/>
                  </a:lnTo>
                  <a:lnTo>
                    <a:pt x="743712" y="12192"/>
                  </a:lnTo>
                  <a:lnTo>
                    <a:pt x="743712" y="6096"/>
                  </a:lnTo>
                  <a:close/>
                </a:path>
                <a:path w="756285" h="129540">
                  <a:moveTo>
                    <a:pt x="755904" y="6096"/>
                  </a:moveTo>
                  <a:lnTo>
                    <a:pt x="743712" y="6096"/>
                  </a:lnTo>
                  <a:lnTo>
                    <a:pt x="749808" y="12192"/>
                  </a:lnTo>
                  <a:lnTo>
                    <a:pt x="755904" y="12192"/>
                  </a:lnTo>
                  <a:lnTo>
                    <a:pt x="755904" y="60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641091" y="7712958"/>
            <a:ext cx="744220" cy="117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20"/>
              </a:spcBef>
            </a:pPr>
            <a:r>
              <a:rPr sz="550" spc="10" dirty="0">
                <a:latin typeface="Arial MT"/>
                <a:cs typeface="Arial MT"/>
              </a:rPr>
              <a:t>INFERENZA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976317" y="6483170"/>
            <a:ext cx="2833370" cy="2178050"/>
            <a:chOff x="3976317" y="6483170"/>
            <a:chExt cx="2833370" cy="217805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6483170"/>
              <a:ext cx="2833028" cy="217763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521708" y="8083290"/>
              <a:ext cx="1031875" cy="198120"/>
            </a:xfrm>
            <a:custGeom>
              <a:avLst/>
              <a:gdLst/>
              <a:ahLst/>
              <a:cxnLst/>
              <a:rect l="l" t="t" r="r" b="b"/>
              <a:pathLst>
                <a:path w="1031875" h="198120">
                  <a:moveTo>
                    <a:pt x="1031748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1031748" y="198120"/>
                  </a:lnTo>
                  <a:lnTo>
                    <a:pt x="1031748" y="192024"/>
                  </a:lnTo>
                  <a:lnTo>
                    <a:pt x="12192" y="192024"/>
                  </a:lnTo>
                  <a:lnTo>
                    <a:pt x="6096" y="185928"/>
                  </a:lnTo>
                  <a:lnTo>
                    <a:pt x="12192" y="185928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031748" y="6096"/>
                  </a:lnTo>
                  <a:lnTo>
                    <a:pt x="1031748" y="0"/>
                  </a:lnTo>
                  <a:close/>
                </a:path>
                <a:path w="1031875" h="198120">
                  <a:moveTo>
                    <a:pt x="12192" y="185928"/>
                  </a:moveTo>
                  <a:lnTo>
                    <a:pt x="6096" y="185928"/>
                  </a:lnTo>
                  <a:lnTo>
                    <a:pt x="12192" y="192024"/>
                  </a:lnTo>
                  <a:lnTo>
                    <a:pt x="12192" y="185928"/>
                  </a:lnTo>
                  <a:close/>
                </a:path>
                <a:path w="1031875" h="198120">
                  <a:moveTo>
                    <a:pt x="1019556" y="185928"/>
                  </a:moveTo>
                  <a:lnTo>
                    <a:pt x="12192" y="185928"/>
                  </a:lnTo>
                  <a:lnTo>
                    <a:pt x="12192" y="192024"/>
                  </a:lnTo>
                  <a:lnTo>
                    <a:pt x="1019556" y="192024"/>
                  </a:lnTo>
                  <a:lnTo>
                    <a:pt x="1019556" y="185928"/>
                  </a:lnTo>
                  <a:close/>
                </a:path>
                <a:path w="1031875" h="198120">
                  <a:moveTo>
                    <a:pt x="1019556" y="6096"/>
                  </a:moveTo>
                  <a:lnTo>
                    <a:pt x="1019556" y="192024"/>
                  </a:lnTo>
                  <a:lnTo>
                    <a:pt x="1025652" y="185928"/>
                  </a:lnTo>
                  <a:lnTo>
                    <a:pt x="1031748" y="185928"/>
                  </a:lnTo>
                  <a:lnTo>
                    <a:pt x="1031748" y="12192"/>
                  </a:lnTo>
                  <a:lnTo>
                    <a:pt x="1025652" y="12192"/>
                  </a:lnTo>
                  <a:lnTo>
                    <a:pt x="1019556" y="6096"/>
                  </a:lnTo>
                  <a:close/>
                </a:path>
                <a:path w="1031875" h="198120">
                  <a:moveTo>
                    <a:pt x="1031748" y="185928"/>
                  </a:moveTo>
                  <a:lnTo>
                    <a:pt x="1025652" y="185928"/>
                  </a:lnTo>
                  <a:lnTo>
                    <a:pt x="1019556" y="192024"/>
                  </a:lnTo>
                  <a:lnTo>
                    <a:pt x="1031748" y="192024"/>
                  </a:lnTo>
                  <a:lnTo>
                    <a:pt x="1031748" y="185928"/>
                  </a:lnTo>
                  <a:close/>
                </a:path>
                <a:path w="1031875" h="198120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1031875" h="198120">
                  <a:moveTo>
                    <a:pt x="1019556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1019556" y="12192"/>
                  </a:lnTo>
                  <a:lnTo>
                    <a:pt x="1019556" y="6096"/>
                  </a:lnTo>
                  <a:close/>
                </a:path>
                <a:path w="1031875" h="198120">
                  <a:moveTo>
                    <a:pt x="1031748" y="6096"/>
                  </a:moveTo>
                  <a:lnTo>
                    <a:pt x="1019556" y="6096"/>
                  </a:lnTo>
                  <a:lnTo>
                    <a:pt x="1025652" y="12192"/>
                  </a:lnTo>
                  <a:lnTo>
                    <a:pt x="1031748" y="12192"/>
                  </a:lnTo>
                  <a:lnTo>
                    <a:pt x="1031748" y="60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843269" y="8122412"/>
            <a:ext cx="40005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spc="15" dirty="0">
                <a:latin typeface="Arial MT"/>
                <a:cs typeface="Arial MT"/>
              </a:rPr>
              <a:t>C</a:t>
            </a:r>
            <a:r>
              <a:rPr sz="550" spc="10" dirty="0">
                <a:latin typeface="Arial MT"/>
                <a:cs typeface="Arial MT"/>
              </a:rPr>
              <a:t>A</a:t>
            </a:r>
            <a:r>
              <a:rPr sz="550" spc="5" dirty="0">
                <a:latin typeface="Arial MT"/>
                <a:cs typeface="Arial MT"/>
              </a:rPr>
              <a:t>M</a:t>
            </a:r>
            <a:r>
              <a:rPr sz="550" spc="10" dirty="0">
                <a:latin typeface="Arial MT"/>
                <a:cs typeface="Arial MT"/>
              </a:rPr>
              <a:t>P</a:t>
            </a:r>
            <a:r>
              <a:rPr sz="550" spc="-15" dirty="0">
                <a:latin typeface="Arial MT"/>
                <a:cs typeface="Arial MT"/>
              </a:rPr>
              <a:t>I</a:t>
            </a:r>
            <a:r>
              <a:rPr sz="550" spc="15" dirty="0">
                <a:latin typeface="Arial MT"/>
                <a:cs typeface="Arial MT"/>
              </a:rPr>
              <a:t>ONE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20184" y="6867138"/>
            <a:ext cx="1031875" cy="200025"/>
          </a:xfrm>
          <a:custGeom>
            <a:avLst/>
            <a:gdLst/>
            <a:ahLst/>
            <a:cxnLst/>
            <a:rect l="l" t="t" r="r" b="b"/>
            <a:pathLst>
              <a:path w="1031875" h="200025">
                <a:moveTo>
                  <a:pt x="1031748" y="0"/>
                </a:moveTo>
                <a:lnTo>
                  <a:pt x="0" y="0"/>
                </a:lnTo>
                <a:lnTo>
                  <a:pt x="0" y="199644"/>
                </a:lnTo>
                <a:lnTo>
                  <a:pt x="1031748" y="199644"/>
                </a:lnTo>
                <a:lnTo>
                  <a:pt x="1031748" y="193548"/>
                </a:lnTo>
                <a:lnTo>
                  <a:pt x="12192" y="193548"/>
                </a:lnTo>
                <a:lnTo>
                  <a:pt x="6096" y="187452"/>
                </a:lnTo>
                <a:lnTo>
                  <a:pt x="12192" y="187452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1031748" y="6096"/>
                </a:lnTo>
                <a:lnTo>
                  <a:pt x="1031748" y="0"/>
                </a:lnTo>
                <a:close/>
              </a:path>
              <a:path w="1031875" h="200025">
                <a:moveTo>
                  <a:pt x="12192" y="187452"/>
                </a:moveTo>
                <a:lnTo>
                  <a:pt x="6096" y="187452"/>
                </a:lnTo>
                <a:lnTo>
                  <a:pt x="12192" y="193548"/>
                </a:lnTo>
                <a:lnTo>
                  <a:pt x="12192" y="187452"/>
                </a:lnTo>
                <a:close/>
              </a:path>
              <a:path w="1031875" h="200025">
                <a:moveTo>
                  <a:pt x="1019556" y="187452"/>
                </a:moveTo>
                <a:lnTo>
                  <a:pt x="12192" y="187452"/>
                </a:lnTo>
                <a:lnTo>
                  <a:pt x="12192" y="193548"/>
                </a:lnTo>
                <a:lnTo>
                  <a:pt x="1019556" y="193548"/>
                </a:lnTo>
                <a:lnTo>
                  <a:pt x="1019556" y="187452"/>
                </a:lnTo>
                <a:close/>
              </a:path>
              <a:path w="1031875" h="200025">
                <a:moveTo>
                  <a:pt x="1019556" y="6096"/>
                </a:moveTo>
                <a:lnTo>
                  <a:pt x="1019556" y="193548"/>
                </a:lnTo>
                <a:lnTo>
                  <a:pt x="1025652" y="187452"/>
                </a:lnTo>
                <a:lnTo>
                  <a:pt x="1031748" y="187452"/>
                </a:lnTo>
                <a:lnTo>
                  <a:pt x="1031748" y="12192"/>
                </a:lnTo>
                <a:lnTo>
                  <a:pt x="1025652" y="12192"/>
                </a:lnTo>
                <a:lnTo>
                  <a:pt x="1019556" y="6096"/>
                </a:lnTo>
                <a:close/>
              </a:path>
              <a:path w="1031875" h="200025">
                <a:moveTo>
                  <a:pt x="1031748" y="187452"/>
                </a:moveTo>
                <a:lnTo>
                  <a:pt x="1025652" y="187452"/>
                </a:lnTo>
                <a:lnTo>
                  <a:pt x="1019556" y="193548"/>
                </a:lnTo>
                <a:lnTo>
                  <a:pt x="1031748" y="193548"/>
                </a:lnTo>
                <a:lnTo>
                  <a:pt x="1031748" y="187452"/>
                </a:lnTo>
                <a:close/>
              </a:path>
              <a:path w="1031875" h="200025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031875" h="200025">
                <a:moveTo>
                  <a:pt x="1019556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019556" y="12192"/>
                </a:lnTo>
                <a:lnTo>
                  <a:pt x="1019556" y="6096"/>
                </a:lnTo>
                <a:close/>
              </a:path>
              <a:path w="1031875" h="200025">
                <a:moveTo>
                  <a:pt x="1031748" y="6096"/>
                </a:moveTo>
                <a:lnTo>
                  <a:pt x="1019556" y="6096"/>
                </a:lnTo>
                <a:lnTo>
                  <a:pt x="1025652" y="12192"/>
                </a:lnTo>
                <a:lnTo>
                  <a:pt x="1031748" y="12192"/>
                </a:lnTo>
                <a:lnTo>
                  <a:pt x="1031748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774689" y="6906261"/>
            <a:ext cx="53403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Arial MT"/>
                <a:cs typeface="Arial MT"/>
              </a:rPr>
              <a:t>POPOLAZIONE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20184" y="7473691"/>
            <a:ext cx="1031875" cy="198120"/>
          </a:xfrm>
          <a:custGeom>
            <a:avLst/>
            <a:gdLst/>
            <a:ahLst/>
            <a:cxnLst/>
            <a:rect l="l" t="t" r="r" b="b"/>
            <a:pathLst>
              <a:path w="1031875" h="198120">
                <a:moveTo>
                  <a:pt x="1031748" y="0"/>
                </a:moveTo>
                <a:lnTo>
                  <a:pt x="0" y="0"/>
                </a:lnTo>
                <a:lnTo>
                  <a:pt x="0" y="198120"/>
                </a:lnTo>
                <a:lnTo>
                  <a:pt x="1031748" y="198120"/>
                </a:lnTo>
                <a:lnTo>
                  <a:pt x="1031748" y="192024"/>
                </a:lnTo>
                <a:lnTo>
                  <a:pt x="12192" y="192024"/>
                </a:lnTo>
                <a:lnTo>
                  <a:pt x="6096" y="185928"/>
                </a:lnTo>
                <a:lnTo>
                  <a:pt x="12192" y="185928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1031748" y="6096"/>
                </a:lnTo>
                <a:lnTo>
                  <a:pt x="1031748" y="0"/>
                </a:lnTo>
                <a:close/>
              </a:path>
              <a:path w="1031875" h="198120">
                <a:moveTo>
                  <a:pt x="12192" y="185928"/>
                </a:moveTo>
                <a:lnTo>
                  <a:pt x="6096" y="185928"/>
                </a:lnTo>
                <a:lnTo>
                  <a:pt x="12192" y="192024"/>
                </a:lnTo>
                <a:lnTo>
                  <a:pt x="12192" y="185928"/>
                </a:lnTo>
                <a:close/>
              </a:path>
              <a:path w="1031875" h="198120">
                <a:moveTo>
                  <a:pt x="1019556" y="185928"/>
                </a:moveTo>
                <a:lnTo>
                  <a:pt x="12192" y="185928"/>
                </a:lnTo>
                <a:lnTo>
                  <a:pt x="12192" y="192024"/>
                </a:lnTo>
                <a:lnTo>
                  <a:pt x="1019556" y="192024"/>
                </a:lnTo>
                <a:lnTo>
                  <a:pt x="1019556" y="185928"/>
                </a:lnTo>
                <a:close/>
              </a:path>
              <a:path w="1031875" h="198120">
                <a:moveTo>
                  <a:pt x="1019556" y="6096"/>
                </a:moveTo>
                <a:lnTo>
                  <a:pt x="1019556" y="192024"/>
                </a:lnTo>
                <a:lnTo>
                  <a:pt x="1025652" y="185928"/>
                </a:lnTo>
                <a:lnTo>
                  <a:pt x="1031748" y="185928"/>
                </a:lnTo>
                <a:lnTo>
                  <a:pt x="1031748" y="12192"/>
                </a:lnTo>
                <a:lnTo>
                  <a:pt x="1025652" y="12192"/>
                </a:lnTo>
                <a:lnTo>
                  <a:pt x="1019556" y="6096"/>
                </a:lnTo>
                <a:close/>
              </a:path>
              <a:path w="1031875" h="198120">
                <a:moveTo>
                  <a:pt x="1031748" y="185928"/>
                </a:moveTo>
                <a:lnTo>
                  <a:pt x="1025652" y="185928"/>
                </a:lnTo>
                <a:lnTo>
                  <a:pt x="1019556" y="192024"/>
                </a:lnTo>
                <a:lnTo>
                  <a:pt x="1031748" y="192024"/>
                </a:lnTo>
                <a:lnTo>
                  <a:pt x="1031748" y="185928"/>
                </a:lnTo>
                <a:close/>
              </a:path>
              <a:path w="1031875" h="198120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031875" h="198120">
                <a:moveTo>
                  <a:pt x="1019556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019556" y="12192"/>
                </a:lnTo>
                <a:lnTo>
                  <a:pt x="1019556" y="6096"/>
                </a:lnTo>
                <a:close/>
              </a:path>
              <a:path w="1031875" h="198120">
                <a:moveTo>
                  <a:pt x="1031748" y="6096"/>
                </a:moveTo>
                <a:lnTo>
                  <a:pt x="1019556" y="6096"/>
                </a:lnTo>
                <a:lnTo>
                  <a:pt x="1025652" y="12192"/>
                </a:lnTo>
                <a:lnTo>
                  <a:pt x="1031748" y="12192"/>
                </a:lnTo>
                <a:lnTo>
                  <a:pt x="1031748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712206" y="7512813"/>
            <a:ext cx="65976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spc="5" dirty="0">
                <a:latin typeface="Arial MT"/>
                <a:cs typeface="Arial MT"/>
              </a:rPr>
              <a:t>CAMPIONAMENTO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956048" y="6806183"/>
            <a:ext cx="1077595" cy="1438910"/>
          </a:xfrm>
          <a:custGeom>
            <a:avLst/>
            <a:gdLst/>
            <a:ahLst/>
            <a:cxnLst/>
            <a:rect l="l" t="t" r="r" b="b"/>
            <a:pathLst>
              <a:path w="1077595" h="1438909">
                <a:moveTo>
                  <a:pt x="161544" y="1156716"/>
                </a:moveTo>
                <a:lnTo>
                  <a:pt x="150876" y="1156716"/>
                </a:lnTo>
                <a:lnTo>
                  <a:pt x="120396" y="1156716"/>
                </a:lnTo>
                <a:lnTo>
                  <a:pt x="120396" y="955548"/>
                </a:lnTo>
                <a:lnTo>
                  <a:pt x="120396" y="952500"/>
                </a:lnTo>
                <a:lnTo>
                  <a:pt x="120396" y="949452"/>
                </a:lnTo>
                <a:lnTo>
                  <a:pt x="41148" y="949452"/>
                </a:lnTo>
                <a:lnTo>
                  <a:pt x="41148" y="1156716"/>
                </a:lnTo>
                <a:lnTo>
                  <a:pt x="9144" y="1156716"/>
                </a:lnTo>
                <a:lnTo>
                  <a:pt x="0" y="1156716"/>
                </a:lnTo>
                <a:lnTo>
                  <a:pt x="80772" y="1229868"/>
                </a:lnTo>
                <a:lnTo>
                  <a:pt x="87503" y="1223772"/>
                </a:lnTo>
                <a:lnTo>
                  <a:pt x="154813" y="1162812"/>
                </a:lnTo>
                <a:lnTo>
                  <a:pt x="161544" y="1156716"/>
                </a:lnTo>
                <a:close/>
              </a:path>
              <a:path w="1077595" h="1438909">
                <a:moveTo>
                  <a:pt x="161544" y="547116"/>
                </a:moveTo>
                <a:lnTo>
                  <a:pt x="120396" y="547116"/>
                </a:lnTo>
                <a:lnTo>
                  <a:pt x="120396" y="347472"/>
                </a:lnTo>
                <a:lnTo>
                  <a:pt x="120396" y="344424"/>
                </a:lnTo>
                <a:lnTo>
                  <a:pt x="120396" y="341376"/>
                </a:lnTo>
                <a:lnTo>
                  <a:pt x="41148" y="341376"/>
                </a:lnTo>
                <a:lnTo>
                  <a:pt x="41148" y="547116"/>
                </a:lnTo>
                <a:lnTo>
                  <a:pt x="0" y="547116"/>
                </a:lnTo>
                <a:lnTo>
                  <a:pt x="80772" y="621792"/>
                </a:lnTo>
                <a:lnTo>
                  <a:pt x="87363" y="615696"/>
                </a:lnTo>
                <a:lnTo>
                  <a:pt x="154940" y="553212"/>
                </a:lnTo>
                <a:lnTo>
                  <a:pt x="159893" y="548640"/>
                </a:lnTo>
                <a:lnTo>
                  <a:pt x="161544" y="547116"/>
                </a:lnTo>
                <a:close/>
              </a:path>
              <a:path w="1077595" h="1438909">
                <a:moveTo>
                  <a:pt x="1077468" y="688848"/>
                </a:moveTo>
                <a:lnTo>
                  <a:pt x="1075944" y="664464"/>
                </a:lnTo>
                <a:lnTo>
                  <a:pt x="1075944" y="638556"/>
                </a:lnTo>
                <a:lnTo>
                  <a:pt x="1074420" y="614172"/>
                </a:lnTo>
                <a:lnTo>
                  <a:pt x="1071372" y="589788"/>
                </a:lnTo>
                <a:lnTo>
                  <a:pt x="1068324" y="566928"/>
                </a:lnTo>
                <a:lnTo>
                  <a:pt x="1065276" y="542544"/>
                </a:lnTo>
                <a:lnTo>
                  <a:pt x="1060704" y="519684"/>
                </a:lnTo>
                <a:lnTo>
                  <a:pt x="1056132" y="495300"/>
                </a:lnTo>
                <a:lnTo>
                  <a:pt x="1051560" y="473964"/>
                </a:lnTo>
                <a:lnTo>
                  <a:pt x="1031748" y="406908"/>
                </a:lnTo>
                <a:lnTo>
                  <a:pt x="1016508" y="365760"/>
                </a:lnTo>
                <a:lnTo>
                  <a:pt x="999744" y="326136"/>
                </a:lnTo>
                <a:lnTo>
                  <a:pt x="989076" y="306324"/>
                </a:lnTo>
                <a:lnTo>
                  <a:pt x="979932" y="288036"/>
                </a:lnTo>
                <a:lnTo>
                  <a:pt x="969264" y="269748"/>
                </a:lnTo>
                <a:lnTo>
                  <a:pt x="958596" y="252984"/>
                </a:lnTo>
                <a:lnTo>
                  <a:pt x="946404" y="236220"/>
                </a:lnTo>
                <a:lnTo>
                  <a:pt x="935736" y="219456"/>
                </a:lnTo>
                <a:lnTo>
                  <a:pt x="923544" y="204216"/>
                </a:lnTo>
                <a:lnTo>
                  <a:pt x="909828" y="190500"/>
                </a:lnTo>
                <a:lnTo>
                  <a:pt x="897636" y="175260"/>
                </a:lnTo>
                <a:lnTo>
                  <a:pt x="883920" y="163068"/>
                </a:lnTo>
                <a:lnTo>
                  <a:pt x="870204" y="149352"/>
                </a:lnTo>
                <a:lnTo>
                  <a:pt x="856488" y="138684"/>
                </a:lnTo>
                <a:lnTo>
                  <a:pt x="841248" y="126492"/>
                </a:lnTo>
                <a:lnTo>
                  <a:pt x="798068" y="100584"/>
                </a:lnTo>
                <a:lnTo>
                  <a:pt x="795528" y="99060"/>
                </a:lnTo>
                <a:lnTo>
                  <a:pt x="795528" y="4572"/>
                </a:lnTo>
                <a:lnTo>
                  <a:pt x="795528" y="0"/>
                </a:lnTo>
                <a:lnTo>
                  <a:pt x="792480" y="2984"/>
                </a:lnTo>
                <a:lnTo>
                  <a:pt x="792480" y="322364"/>
                </a:lnTo>
                <a:lnTo>
                  <a:pt x="792480" y="324612"/>
                </a:lnTo>
                <a:lnTo>
                  <a:pt x="792441" y="322326"/>
                </a:lnTo>
                <a:lnTo>
                  <a:pt x="792480" y="2984"/>
                </a:lnTo>
                <a:lnTo>
                  <a:pt x="661416" y="131064"/>
                </a:lnTo>
                <a:lnTo>
                  <a:pt x="792429" y="324612"/>
                </a:lnTo>
                <a:lnTo>
                  <a:pt x="795528" y="329184"/>
                </a:lnTo>
                <a:lnTo>
                  <a:pt x="795528" y="323088"/>
                </a:lnTo>
                <a:lnTo>
                  <a:pt x="795528" y="229514"/>
                </a:lnTo>
                <a:lnTo>
                  <a:pt x="824484" y="246888"/>
                </a:lnTo>
                <a:lnTo>
                  <a:pt x="839724" y="257556"/>
                </a:lnTo>
                <a:lnTo>
                  <a:pt x="853440" y="268224"/>
                </a:lnTo>
                <a:lnTo>
                  <a:pt x="868680" y="278892"/>
                </a:lnTo>
                <a:lnTo>
                  <a:pt x="894588" y="304800"/>
                </a:lnTo>
                <a:lnTo>
                  <a:pt x="908304" y="320040"/>
                </a:lnTo>
                <a:lnTo>
                  <a:pt x="908304" y="318516"/>
                </a:lnTo>
                <a:lnTo>
                  <a:pt x="932688" y="348996"/>
                </a:lnTo>
                <a:lnTo>
                  <a:pt x="966216" y="399288"/>
                </a:lnTo>
                <a:lnTo>
                  <a:pt x="987552" y="435864"/>
                </a:lnTo>
                <a:lnTo>
                  <a:pt x="1013460" y="493776"/>
                </a:lnTo>
                <a:lnTo>
                  <a:pt x="1028700" y="536448"/>
                </a:lnTo>
                <a:lnTo>
                  <a:pt x="1042416" y="579120"/>
                </a:lnTo>
                <a:lnTo>
                  <a:pt x="1053084" y="623316"/>
                </a:lnTo>
                <a:lnTo>
                  <a:pt x="1057656" y="647700"/>
                </a:lnTo>
                <a:lnTo>
                  <a:pt x="1062228" y="670560"/>
                </a:lnTo>
                <a:lnTo>
                  <a:pt x="1065276" y="693420"/>
                </a:lnTo>
                <a:lnTo>
                  <a:pt x="1071372" y="742188"/>
                </a:lnTo>
                <a:lnTo>
                  <a:pt x="1072032" y="752856"/>
                </a:lnTo>
                <a:lnTo>
                  <a:pt x="1071372" y="752856"/>
                </a:lnTo>
                <a:lnTo>
                  <a:pt x="1065276" y="810768"/>
                </a:lnTo>
                <a:lnTo>
                  <a:pt x="1060704" y="838200"/>
                </a:lnTo>
                <a:lnTo>
                  <a:pt x="1056132" y="867156"/>
                </a:lnTo>
                <a:lnTo>
                  <a:pt x="1050036" y="894588"/>
                </a:lnTo>
                <a:lnTo>
                  <a:pt x="1043940" y="920496"/>
                </a:lnTo>
                <a:lnTo>
                  <a:pt x="1028700" y="972312"/>
                </a:lnTo>
                <a:lnTo>
                  <a:pt x="1019556" y="996696"/>
                </a:lnTo>
                <a:lnTo>
                  <a:pt x="1008888" y="1021080"/>
                </a:lnTo>
                <a:lnTo>
                  <a:pt x="999744" y="1043940"/>
                </a:lnTo>
                <a:lnTo>
                  <a:pt x="987552" y="1066800"/>
                </a:lnTo>
                <a:lnTo>
                  <a:pt x="976884" y="1088136"/>
                </a:lnTo>
                <a:lnTo>
                  <a:pt x="964692" y="1109472"/>
                </a:lnTo>
                <a:lnTo>
                  <a:pt x="937260" y="1149096"/>
                </a:lnTo>
                <a:lnTo>
                  <a:pt x="909828" y="1184148"/>
                </a:lnTo>
                <a:lnTo>
                  <a:pt x="879348" y="1216152"/>
                </a:lnTo>
                <a:lnTo>
                  <a:pt x="879348" y="1214628"/>
                </a:lnTo>
                <a:lnTo>
                  <a:pt x="862584" y="1229868"/>
                </a:lnTo>
                <a:lnTo>
                  <a:pt x="829056" y="1254252"/>
                </a:lnTo>
                <a:lnTo>
                  <a:pt x="794004" y="1275588"/>
                </a:lnTo>
                <a:lnTo>
                  <a:pt x="758952" y="1290828"/>
                </a:lnTo>
                <a:lnTo>
                  <a:pt x="720852" y="1301496"/>
                </a:lnTo>
                <a:lnTo>
                  <a:pt x="701040" y="1304544"/>
                </a:lnTo>
                <a:lnTo>
                  <a:pt x="702564" y="1304544"/>
                </a:lnTo>
                <a:lnTo>
                  <a:pt x="682752" y="1307592"/>
                </a:lnTo>
                <a:lnTo>
                  <a:pt x="661416" y="1307592"/>
                </a:lnTo>
                <a:lnTo>
                  <a:pt x="661416" y="1438656"/>
                </a:lnTo>
                <a:lnTo>
                  <a:pt x="705612" y="1435608"/>
                </a:lnTo>
                <a:lnTo>
                  <a:pt x="746760" y="1424940"/>
                </a:lnTo>
                <a:lnTo>
                  <a:pt x="786384" y="1409700"/>
                </a:lnTo>
                <a:lnTo>
                  <a:pt x="789432" y="1408176"/>
                </a:lnTo>
                <a:lnTo>
                  <a:pt x="804672" y="1400556"/>
                </a:lnTo>
                <a:lnTo>
                  <a:pt x="861060" y="1362456"/>
                </a:lnTo>
                <a:lnTo>
                  <a:pt x="894588" y="1331976"/>
                </a:lnTo>
                <a:lnTo>
                  <a:pt x="926592" y="1295400"/>
                </a:lnTo>
                <a:lnTo>
                  <a:pt x="955548" y="1255776"/>
                </a:lnTo>
                <a:lnTo>
                  <a:pt x="982980" y="1211580"/>
                </a:lnTo>
                <a:lnTo>
                  <a:pt x="1005840" y="1164336"/>
                </a:lnTo>
                <a:lnTo>
                  <a:pt x="1027176" y="1112520"/>
                </a:lnTo>
                <a:lnTo>
                  <a:pt x="1051560" y="1030224"/>
                </a:lnTo>
                <a:lnTo>
                  <a:pt x="1063752" y="970788"/>
                </a:lnTo>
                <a:lnTo>
                  <a:pt x="1071372" y="911352"/>
                </a:lnTo>
                <a:lnTo>
                  <a:pt x="1077468" y="815340"/>
                </a:lnTo>
                <a:lnTo>
                  <a:pt x="1077468" y="688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091425" y="7304025"/>
            <a:ext cx="22923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50" spc="5" dirty="0">
                <a:solidFill>
                  <a:srgbClr val="FF0000"/>
                </a:solidFill>
                <a:latin typeface="Arial MT"/>
                <a:cs typeface="Arial MT"/>
              </a:rPr>
              <a:t>?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925823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Dott.ssa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Marta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2031546"/>
            <a:ext cx="2833028" cy="21761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19" y="2008627"/>
            <a:ext cx="2897505" cy="2113079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865"/>
              </a:spcBef>
            </a:pPr>
            <a:r>
              <a:rPr sz="900" b="1" i="1" spc="-80" dirty="0">
                <a:latin typeface="Verdana"/>
                <a:cs typeface="Verdana"/>
              </a:rPr>
              <a:t>S</a:t>
            </a:r>
            <a:r>
              <a:rPr sz="900" b="1" i="1" spc="-45" dirty="0">
                <a:latin typeface="Verdana"/>
                <a:cs typeface="Verdana"/>
              </a:rPr>
              <a:t>ti</a:t>
            </a:r>
            <a:r>
              <a:rPr sz="900" b="1" i="1" spc="-105" dirty="0">
                <a:latin typeface="Verdana"/>
                <a:cs typeface="Verdana"/>
              </a:rPr>
              <a:t>m</a:t>
            </a:r>
            <a:r>
              <a:rPr sz="900" b="1" i="1" spc="-75" dirty="0">
                <a:latin typeface="Verdana"/>
                <a:cs typeface="Verdana"/>
              </a:rPr>
              <a:t>a</a:t>
            </a:r>
            <a:r>
              <a:rPr sz="900" b="1" i="1" spc="-70" dirty="0">
                <a:latin typeface="Verdana"/>
                <a:cs typeface="Verdana"/>
              </a:rPr>
              <a:t>r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b="1" i="1" spc="-80" dirty="0">
                <a:latin typeface="Verdana"/>
                <a:cs typeface="Verdana"/>
              </a:rPr>
              <a:t>P</a:t>
            </a:r>
            <a:r>
              <a:rPr sz="900" b="1" i="1" spc="-75" dirty="0">
                <a:latin typeface="Verdana"/>
                <a:cs typeface="Verdana"/>
              </a:rPr>
              <a:t>a</a:t>
            </a:r>
            <a:r>
              <a:rPr sz="900" b="1" i="1" spc="-70" dirty="0">
                <a:latin typeface="Verdana"/>
                <a:cs typeface="Verdana"/>
              </a:rPr>
              <a:t>r</a:t>
            </a:r>
            <a:r>
              <a:rPr sz="900" b="1" i="1" spc="-75" dirty="0">
                <a:latin typeface="Verdana"/>
                <a:cs typeface="Verdana"/>
              </a:rPr>
              <a:t>a</a:t>
            </a:r>
            <a:r>
              <a:rPr sz="900" b="1" i="1" spc="-105" dirty="0">
                <a:latin typeface="Verdana"/>
                <a:cs typeface="Verdana"/>
              </a:rPr>
              <a:t>m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70" dirty="0">
                <a:latin typeface="Verdana"/>
                <a:cs typeface="Verdana"/>
              </a:rPr>
              <a:t>r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55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de</a:t>
            </a:r>
            <a:r>
              <a:rPr sz="900" b="1" i="1" spc="-45" dirty="0">
                <a:latin typeface="Verdana"/>
                <a:cs typeface="Verdana"/>
              </a:rPr>
              <a:t>ll</a:t>
            </a:r>
            <a:r>
              <a:rPr sz="900" b="1" i="1" spc="-70" dirty="0">
                <a:latin typeface="Verdana"/>
                <a:cs typeface="Verdana"/>
              </a:rPr>
              <a:t>a</a:t>
            </a:r>
            <a:r>
              <a:rPr sz="900" spc="45" dirty="0">
                <a:latin typeface="Times New Roman"/>
                <a:cs typeface="Times New Roman"/>
              </a:rPr>
              <a:t> </a:t>
            </a:r>
            <a:r>
              <a:rPr sz="900" b="1" i="1" spc="-80" dirty="0">
                <a:latin typeface="Verdana"/>
                <a:cs typeface="Verdana"/>
              </a:rPr>
              <a:t>P</a:t>
            </a:r>
            <a:r>
              <a:rPr sz="900" b="1" i="1" spc="-70" dirty="0">
                <a:latin typeface="Verdana"/>
                <a:cs typeface="Verdana"/>
              </a:rPr>
              <a:t>o</a:t>
            </a:r>
            <a:r>
              <a:rPr sz="900" b="1" i="1" spc="-75" dirty="0">
                <a:latin typeface="Verdana"/>
                <a:cs typeface="Verdana"/>
              </a:rPr>
              <a:t>p</a:t>
            </a:r>
            <a:r>
              <a:rPr sz="900" b="1" i="1" spc="-70" dirty="0">
                <a:latin typeface="Verdana"/>
                <a:cs typeface="Verdana"/>
              </a:rPr>
              <a:t>o</a:t>
            </a:r>
            <a:r>
              <a:rPr sz="900" b="1" i="1" spc="-45" dirty="0">
                <a:latin typeface="Verdana"/>
                <a:cs typeface="Verdana"/>
              </a:rPr>
              <a:t>l</a:t>
            </a:r>
            <a:r>
              <a:rPr sz="900" b="1" i="1" spc="-75" dirty="0">
                <a:latin typeface="Verdana"/>
                <a:cs typeface="Verdana"/>
              </a:rPr>
              <a:t>a</a:t>
            </a:r>
            <a:r>
              <a:rPr sz="900" b="1" i="1" spc="-70" dirty="0">
                <a:latin typeface="Verdana"/>
                <a:cs typeface="Verdana"/>
              </a:rPr>
              <a:t>z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0" dirty="0">
                <a:latin typeface="Verdana"/>
                <a:cs typeface="Verdana"/>
              </a:rPr>
              <a:t>o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endParaRPr sz="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 dirty="0">
              <a:latin typeface="Verdana"/>
              <a:cs typeface="Verdana"/>
            </a:endParaRPr>
          </a:p>
          <a:p>
            <a:pPr marL="295275" marR="530225" indent="-146685">
              <a:lnSpc>
                <a:spcPct val="105000"/>
              </a:lnSpc>
              <a:buClr>
                <a:srgbClr val="FF6500"/>
              </a:buClr>
              <a:buChar char="•"/>
              <a:tabLst>
                <a:tab pos="295910" algn="l"/>
              </a:tabLst>
            </a:pPr>
            <a:r>
              <a:rPr sz="600" spc="15" dirty="0">
                <a:latin typeface="Arial MT"/>
                <a:cs typeface="Arial MT"/>
              </a:rPr>
              <a:t>La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media </a:t>
            </a:r>
            <a:r>
              <a:rPr sz="600" spc="5" dirty="0">
                <a:latin typeface="Arial MT"/>
                <a:cs typeface="Arial MT"/>
              </a:rPr>
              <a:t>del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gruppo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(campione)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è</a:t>
            </a:r>
            <a:r>
              <a:rPr sz="600" spc="5" dirty="0">
                <a:latin typeface="Arial MT"/>
                <a:cs typeface="Arial MT"/>
              </a:rPr>
              <a:t> una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i="1" spc="15" dirty="0">
                <a:latin typeface="Arial"/>
                <a:cs typeface="Arial"/>
              </a:rPr>
              <a:t>stima</a:t>
            </a:r>
            <a:r>
              <a:rPr sz="600" i="1" spc="5" dirty="0">
                <a:latin typeface="Arial"/>
                <a:cs typeface="Arial"/>
              </a:rPr>
              <a:t> </a:t>
            </a:r>
            <a:r>
              <a:rPr sz="600" i="1" spc="10" dirty="0">
                <a:latin typeface="Arial"/>
                <a:cs typeface="Arial"/>
              </a:rPr>
              <a:t>puntuale</a:t>
            </a:r>
            <a:r>
              <a:rPr sz="600" i="1" spc="40" dirty="0">
                <a:latin typeface="Arial"/>
                <a:cs typeface="Arial"/>
              </a:rPr>
              <a:t> </a:t>
            </a:r>
            <a:r>
              <a:rPr sz="600" spc="5" dirty="0">
                <a:latin typeface="Arial MT"/>
                <a:cs typeface="Arial MT"/>
              </a:rPr>
              <a:t>del </a:t>
            </a:r>
            <a:r>
              <a:rPr sz="600" spc="-15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parametro</a:t>
            </a:r>
            <a:r>
              <a:rPr sz="600" spc="-1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della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popolazione</a:t>
            </a:r>
            <a:endParaRPr sz="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6500"/>
              </a:buClr>
            </a:pPr>
            <a:endParaRPr sz="550" dirty="0">
              <a:latin typeface="Arial MT"/>
              <a:cs typeface="Arial MT"/>
            </a:endParaRPr>
          </a:p>
          <a:p>
            <a:pPr marL="295275" indent="-146685">
              <a:lnSpc>
                <a:spcPct val="100000"/>
              </a:lnSpc>
              <a:buClr>
                <a:srgbClr val="FF6500"/>
              </a:buClr>
              <a:buChar char="•"/>
              <a:tabLst>
                <a:tab pos="295910" algn="l"/>
              </a:tabLst>
            </a:pPr>
            <a:r>
              <a:rPr sz="600" spc="10" dirty="0">
                <a:latin typeface="Arial MT"/>
                <a:cs typeface="Arial MT"/>
              </a:rPr>
              <a:t>Ogni</a:t>
            </a:r>
            <a:r>
              <a:rPr sz="600" spc="15" dirty="0">
                <a:latin typeface="Arial MT"/>
                <a:cs typeface="Arial MT"/>
              </a:rPr>
              <a:t> media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gruppo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fornisce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una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diversa</a:t>
            </a:r>
            <a:r>
              <a:rPr sz="600" spc="15" dirty="0">
                <a:latin typeface="Arial MT"/>
                <a:cs typeface="Arial MT"/>
              </a:rPr>
              <a:t> stima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connessa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alle</a:t>
            </a:r>
            <a:endParaRPr sz="600" dirty="0">
              <a:latin typeface="Arial MT"/>
              <a:cs typeface="Arial MT"/>
            </a:endParaRPr>
          </a:p>
          <a:p>
            <a:pPr marL="295275">
              <a:lnSpc>
                <a:spcPct val="100000"/>
              </a:lnSpc>
              <a:spcBef>
                <a:spcPts val="35"/>
              </a:spcBef>
            </a:pPr>
            <a:r>
              <a:rPr sz="600" i="1" spc="5" dirty="0">
                <a:latin typeface="Arial"/>
                <a:cs typeface="Arial"/>
              </a:rPr>
              <a:t>fluttuazioni</a:t>
            </a:r>
            <a:r>
              <a:rPr sz="600" i="1" spc="45" dirty="0">
                <a:latin typeface="Arial"/>
                <a:cs typeface="Arial"/>
              </a:rPr>
              <a:t> </a:t>
            </a:r>
            <a:r>
              <a:rPr sz="600" i="1" spc="10" dirty="0">
                <a:latin typeface="Arial"/>
                <a:cs typeface="Arial"/>
              </a:rPr>
              <a:t>casuali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spc="10" dirty="0">
                <a:latin typeface="Arial MT"/>
                <a:cs typeface="Arial MT"/>
              </a:rPr>
              <a:t>dovute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al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campionamento</a:t>
            </a:r>
            <a:endParaRPr sz="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 dirty="0">
              <a:latin typeface="Arial MT"/>
              <a:cs typeface="Arial MT"/>
            </a:endParaRPr>
          </a:p>
          <a:p>
            <a:pPr marL="340995" lvl="1" indent="-146685">
              <a:lnSpc>
                <a:spcPct val="100000"/>
              </a:lnSpc>
              <a:buClr>
                <a:srgbClr val="FF6500"/>
              </a:buClr>
              <a:buChar char="•"/>
              <a:tabLst>
                <a:tab pos="341630" algn="l"/>
              </a:tabLst>
            </a:pPr>
            <a:r>
              <a:rPr sz="600" spc="15" dirty="0">
                <a:latin typeface="Arial MT"/>
                <a:cs typeface="Arial MT"/>
              </a:rPr>
              <a:t>La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stima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puntuale</a:t>
            </a:r>
            <a:r>
              <a:rPr sz="600" spc="6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non</a:t>
            </a:r>
            <a:r>
              <a:rPr sz="600" spc="30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da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indicazioni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sulla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variabilità</a:t>
            </a:r>
            <a:r>
              <a:rPr sz="600" spc="6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della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stima</a:t>
            </a:r>
            <a:endParaRPr sz="6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FF6500"/>
              </a:buClr>
              <a:buFont typeface="Arial MT"/>
              <a:buChar char="•"/>
            </a:pPr>
            <a:endParaRPr sz="7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6500"/>
              </a:buClr>
              <a:buFont typeface="Arial MT"/>
              <a:buChar char="•"/>
            </a:pPr>
            <a:endParaRPr sz="550" dirty="0">
              <a:latin typeface="Arial MT"/>
              <a:cs typeface="Arial MT"/>
            </a:endParaRPr>
          </a:p>
          <a:p>
            <a:pPr marL="339725" marR="219710" lvl="1" indent="-146685">
              <a:lnSpc>
                <a:spcPct val="105800"/>
              </a:lnSpc>
              <a:buClr>
                <a:srgbClr val="FF6500"/>
              </a:buClr>
              <a:buChar char="•"/>
              <a:tabLst>
                <a:tab pos="340360" algn="l"/>
              </a:tabLst>
            </a:pPr>
            <a:r>
              <a:rPr sz="600" spc="10" dirty="0">
                <a:latin typeface="Arial MT"/>
                <a:cs typeface="Arial MT"/>
              </a:rPr>
              <a:t>Costruisco un </a:t>
            </a:r>
            <a:r>
              <a:rPr sz="600" spc="5" dirty="0">
                <a:latin typeface="Arial MT"/>
                <a:cs typeface="Arial MT"/>
              </a:rPr>
              <a:t>intervallo</a:t>
            </a:r>
            <a:r>
              <a:rPr sz="600" spc="10" dirty="0">
                <a:latin typeface="Arial MT"/>
                <a:cs typeface="Arial MT"/>
              </a:rPr>
              <a:t> centrato </a:t>
            </a:r>
            <a:r>
              <a:rPr sz="600" spc="5" dirty="0">
                <a:latin typeface="Arial MT"/>
                <a:cs typeface="Arial MT"/>
              </a:rPr>
              <a:t>intorno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alla </a:t>
            </a:r>
            <a:r>
              <a:rPr sz="600" spc="10" dirty="0">
                <a:latin typeface="Arial MT"/>
                <a:cs typeface="Arial MT"/>
              </a:rPr>
              <a:t>media </a:t>
            </a:r>
            <a:r>
              <a:rPr sz="600" spc="5" dirty="0">
                <a:latin typeface="Arial MT"/>
                <a:cs typeface="Arial MT"/>
              </a:rPr>
              <a:t>di </a:t>
            </a:r>
            <a:r>
              <a:rPr sz="600" spc="10" dirty="0">
                <a:latin typeface="Arial MT"/>
                <a:cs typeface="Arial MT"/>
              </a:rPr>
              <a:t>gruppo sul 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quale</a:t>
            </a:r>
            <a:r>
              <a:rPr sz="600" spc="3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ho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una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certa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i="1" spc="10" dirty="0">
                <a:latin typeface="Arial"/>
                <a:cs typeface="Arial"/>
              </a:rPr>
              <a:t>confidenza</a:t>
            </a:r>
            <a:r>
              <a:rPr sz="600" i="1" spc="60" dirty="0">
                <a:latin typeface="Arial"/>
                <a:cs typeface="Arial"/>
              </a:rPr>
              <a:t> </a:t>
            </a:r>
            <a:r>
              <a:rPr sz="600" spc="10" dirty="0">
                <a:latin typeface="Arial MT"/>
                <a:cs typeface="Arial MT"/>
              </a:rPr>
              <a:t>che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il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parametro</a:t>
            </a:r>
            <a:r>
              <a:rPr sz="600" spc="5" dirty="0">
                <a:latin typeface="Arial MT"/>
                <a:cs typeface="Arial MT"/>
              </a:rPr>
              <a:t> della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popolazione </a:t>
            </a:r>
            <a:r>
              <a:rPr sz="600" spc="-150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cada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nell’intervallo</a:t>
            </a:r>
            <a:endParaRPr sz="6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6500"/>
              </a:buClr>
              <a:buFont typeface="Arial MT"/>
              <a:buChar char="•"/>
            </a:pPr>
            <a:endParaRPr sz="800" dirty="0">
              <a:latin typeface="Arial MT"/>
              <a:cs typeface="Arial MT"/>
            </a:endParaRPr>
          </a:p>
          <a:p>
            <a:pPr marL="339725" marR="175895" lvl="1" indent="-146685">
              <a:lnSpc>
                <a:spcPct val="105000"/>
              </a:lnSpc>
              <a:buClr>
                <a:srgbClr val="FF6500"/>
              </a:buClr>
              <a:buChar char="•"/>
              <a:tabLst>
                <a:tab pos="340360" algn="l"/>
              </a:tabLst>
            </a:pPr>
            <a:r>
              <a:rPr sz="600" spc="5" dirty="0">
                <a:latin typeface="Arial MT"/>
                <a:cs typeface="Arial MT"/>
              </a:rPr>
              <a:t>L’intervallo</a:t>
            </a:r>
            <a:r>
              <a:rPr sz="600" spc="6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confidenza</a:t>
            </a:r>
            <a:r>
              <a:rPr sz="600" spc="6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è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la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i="1" spc="15" dirty="0">
                <a:latin typeface="Arial"/>
                <a:cs typeface="Arial"/>
              </a:rPr>
              <a:t>stima</a:t>
            </a:r>
            <a:r>
              <a:rPr sz="600" i="1" dirty="0">
                <a:latin typeface="Arial"/>
                <a:cs typeface="Arial"/>
              </a:rPr>
              <a:t> </a:t>
            </a:r>
            <a:r>
              <a:rPr sz="600" i="1" spc="10" dirty="0">
                <a:latin typeface="Arial"/>
                <a:cs typeface="Arial"/>
              </a:rPr>
              <a:t>intervallare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spc="5" dirty="0">
                <a:latin typeface="Arial MT"/>
                <a:cs typeface="Arial MT"/>
              </a:rPr>
              <a:t>del</a:t>
            </a:r>
            <a:r>
              <a:rPr sz="600" spc="3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parametro </a:t>
            </a:r>
            <a:r>
              <a:rPr sz="600" spc="5" dirty="0" err="1">
                <a:latin typeface="Arial MT"/>
                <a:cs typeface="Arial MT"/>
              </a:rPr>
              <a:t>della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spc="5" dirty="0" err="1">
                <a:latin typeface="Arial MT"/>
                <a:cs typeface="Arial MT"/>
              </a:rPr>
              <a:t>popolazione</a:t>
            </a:r>
            <a:endParaRPr lang="it-IT" sz="600" spc="5" dirty="0">
              <a:latin typeface="Arial MT"/>
              <a:cs typeface="Arial MT"/>
            </a:endParaRPr>
          </a:p>
          <a:p>
            <a:pPr marL="339725" marR="175895" lvl="1" indent="-146685">
              <a:lnSpc>
                <a:spcPct val="105000"/>
              </a:lnSpc>
              <a:buClr>
                <a:srgbClr val="FF6500"/>
              </a:buClr>
              <a:buChar char="•"/>
              <a:tabLst>
                <a:tab pos="340360" algn="l"/>
              </a:tabLst>
            </a:pPr>
            <a:endParaRPr lang="it-IT" sz="600" spc="5" dirty="0">
              <a:latin typeface="Arial MT"/>
              <a:cs typeface="Arial MT"/>
            </a:endParaRPr>
          </a:p>
          <a:p>
            <a:pPr marL="339725" marR="175895" lvl="1" indent="-146685">
              <a:lnSpc>
                <a:spcPct val="105000"/>
              </a:lnSpc>
              <a:buClr>
                <a:srgbClr val="FF6500"/>
              </a:buClr>
              <a:buChar char="•"/>
              <a:tabLst>
                <a:tab pos="340360" algn="l"/>
              </a:tabLst>
            </a:pPr>
            <a:endParaRPr lang="it-IT" sz="600" spc="5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76317" y="2031546"/>
            <a:ext cx="2833370" cy="2176780"/>
            <a:chOff x="3976317" y="2031546"/>
            <a:chExt cx="2833370" cy="21767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2031546"/>
              <a:ext cx="2833028" cy="217615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32148" y="3294882"/>
              <a:ext cx="2519680" cy="0"/>
            </a:xfrm>
            <a:custGeom>
              <a:avLst/>
              <a:gdLst/>
              <a:ahLst/>
              <a:cxnLst/>
              <a:rect l="l" t="t" r="r" b="b"/>
              <a:pathLst>
                <a:path w="2519679">
                  <a:moveTo>
                    <a:pt x="0" y="0"/>
                  </a:moveTo>
                  <a:lnTo>
                    <a:pt x="2519172" y="0"/>
                  </a:lnTo>
                </a:path>
              </a:pathLst>
            </a:custGeom>
            <a:ln w="9144">
              <a:solidFill>
                <a:srgbClr val="FF986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9288" y="2670047"/>
              <a:ext cx="27940" cy="1225550"/>
            </a:xfrm>
            <a:custGeom>
              <a:avLst/>
              <a:gdLst/>
              <a:ahLst/>
              <a:cxnLst/>
              <a:rect l="l" t="t" r="r" b="b"/>
              <a:pathLst>
                <a:path w="27939" h="1225550">
                  <a:moveTo>
                    <a:pt x="27432" y="0"/>
                  </a:moveTo>
                  <a:lnTo>
                    <a:pt x="18288" y="0"/>
                  </a:lnTo>
                  <a:lnTo>
                    <a:pt x="18288" y="167640"/>
                  </a:lnTo>
                  <a:lnTo>
                    <a:pt x="0" y="167640"/>
                  </a:lnTo>
                  <a:lnTo>
                    <a:pt x="0" y="170688"/>
                  </a:lnTo>
                  <a:lnTo>
                    <a:pt x="18288" y="170688"/>
                  </a:lnTo>
                  <a:lnTo>
                    <a:pt x="18288" y="321564"/>
                  </a:lnTo>
                  <a:lnTo>
                    <a:pt x="3048" y="321564"/>
                  </a:lnTo>
                  <a:lnTo>
                    <a:pt x="3048" y="324612"/>
                  </a:lnTo>
                  <a:lnTo>
                    <a:pt x="18288" y="324612"/>
                  </a:lnTo>
                  <a:lnTo>
                    <a:pt x="18288" y="472440"/>
                  </a:lnTo>
                  <a:lnTo>
                    <a:pt x="3048" y="472440"/>
                  </a:lnTo>
                  <a:lnTo>
                    <a:pt x="3048" y="475488"/>
                  </a:lnTo>
                  <a:lnTo>
                    <a:pt x="18288" y="475488"/>
                  </a:lnTo>
                  <a:lnTo>
                    <a:pt x="18288" y="623316"/>
                  </a:lnTo>
                  <a:lnTo>
                    <a:pt x="3048" y="623316"/>
                  </a:lnTo>
                  <a:lnTo>
                    <a:pt x="3048" y="626364"/>
                  </a:lnTo>
                  <a:lnTo>
                    <a:pt x="18288" y="626364"/>
                  </a:lnTo>
                  <a:lnTo>
                    <a:pt x="18288" y="777240"/>
                  </a:lnTo>
                  <a:lnTo>
                    <a:pt x="3048" y="777240"/>
                  </a:lnTo>
                  <a:lnTo>
                    <a:pt x="3048" y="780288"/>
                  </a:lnTo>
                  <a:lnTo>
                    <a:pt x="18288" y="780288"/>
                  </a:lnTo>
                  <a:lnTo>
                    <a:pt x="18288" y="928116"/>
                  </a:lnTo>
                  <a:lnTo>
                    <a:pt x="3048" y="928116"/>
                  </a:lnTo>
                  <a:lnTo>
                    <a:pt x="3048" y="931164"/>
                  </a:lnTo>
                  <a:lnTo>
                    <a:pt x="18288" y="931164"/>
                  </a:lnTo>
                  <a:lnTo>
                    <a:pt x="18288" y="1077468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18288" y="1080516"/>
                  </a:lnTo>
                  <a:lnTo>
                    <a:pt x="18288" y="1225296"/>
                  </a:lnTo>
                  <a:lnTo>
                    <a:pt x="27432" y="1225296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25823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sz="900" b="1" i="1" spc="-65" dirty="0">
                <a:latin typeface="Verdana"/>
                <a:cs typeface="Verdana"/>
              </a:rPr>
              <a:t>Intervallo</a:t>
            </a:r>
            <a:r>
              <a:rPr sz="900" b="1" i="1" spc="-35" dirty="0">
                <a:latin typeface="Verdana"/>
                <a:cs typeface="Verdana"/>
              </a:rPr>
              <a:t> </a:t>
            </a:r>
            <a:r>
              <a:rPr sz="900" b="1" i="1" spc="-55" dirty="0">
                <a:latin typeface="Verdana"/>
                <a:cs typeface="Verdana"/>
              </a:rPr>
              <a:t>di</a:t>
            </a:r>
            <a:r>
              <a:rPr sz="900" b="1" i="1" spc="-45" dirty="0">
                <a:latin typeface="Verdana"/>
                <a:cs typeface="Verdana"/>
              </a:rPr>
              <a:t> </a:t>
            </a:r>
            <a:r>
              <a:rPr sz="900" b="1" i="1" spc="-70" dirty="0">
                <a:latin typeface="Verdana"/>
                <a:cs typeface="Verdana"/>
              </a:rPr>
              <a:t>Confidenza</a:t>
            </a:r>
            <a:r>
              <a:rPr sz="900" b="1" i="1" spc="-15" dirty="0">
                <a:latin typeface="Verdana"/>
                <a:cs typeface="Verdana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b="1" i="1" spc="-55" dirty="0">
                <a:latin typeface="Verdana"/>
                <a:cs typeface="Verdana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Parametro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Verdana"/>
              <a:cs typeface="Verdana"/>
            </a:endParaRPr>
          </a:p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sz="450" spc="-5" dirty="0">
                <a:latin typeface="Arial MT"/>
                <a:cs typeface="Arial MT"/>
              </a:rPr>
              <a:t>161.0</a:t>
            </a: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Arial MT"/>
              <a:cs typeface="Arial MT"/>
            </a:endParaRPr>
          </a:p>
          <a:p>
            <a:pPr marL="71120">
              <a:lnSpc>
                <a:spcPct val="100000"/>
              </a:lnSpc>
            </a:pPr>
            <a:r>
              <a:rPr sz="450" spc="-5" dirty="0">
                <a:latin typeface="Arial MT"/>
                <a:cs typeface="Arial MT"/>
              </a:rPr>
              <a:t>164.5</a:t>
            </a: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50">
              <a:latin typeface="Arial MT"/>
              <a:cs typeface="Arial MT"/>
            </a:endParaRPr>
          </a:p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sz="450" spc="-5" dirty="0">
                <a:latin typeface="Arial MT"/>
                <a:cs typeface="Arial MT"/>
              </a:rPr>
              <a:t>168.0</a:t>
            </a: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0">
              <a:latin typeface="Arial MT"/>
              <a:cs typeface="Arial MT"/>
            </a:endParaRPr>
          </a:p>
          <a:p>
            <a:pPr marL="71120">
              <a:lnSpc>
                <a:spcPct val="100000"/>
              </a:lnSpc>
            </a:pPr>
            <a:r>
              <a:rPr sz="450" spc="-5" dirty="0">
                <a:latin typeface="Arial MT"/>
                <a:cs typeface="Arial MT"/>
              </a:rPr>
              <a:t>171.5</a:t>
            </a: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Arial MT"/>
              <a:cs typeface="Arial MT"/>
            </a:endParaRPr>
          </a:p>
          <a:p>
            <a:pPr marL="71120">
              <a:lnSpc>
                <a:spcPct val="100000"/>
              </a:lnSpc>
            </a:pPr>
            <a:r>
              <a:rPr sz="450" spc="-5" dirty="0">
                <a:latin typeface="Arial MT"/>
                <a:cs typeface="Arial MT"/>
              </a:rPr>
              <a:t>175.0</a:t>
            </a: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50">
              <a:latin typeface="Arial MT"/>
              <a:cs typeface="Arial MT"/>
            </a:endParaRPr>
          </a:p>
          <a:p>
            <a:pPr marL="71120">
              <a:lnSpc>
                <a:spcPct val="100000"/>
              </a:lnSpc>
            </a:pPr>
            <a:r>
              <a:rPr sz="450" spc="-5" dirty="0">
                <a:latin typeface="Arial MT"/>
                <a:cs typeface="Arial MT"/>
              </a:rPr>
              <a:t>178.5</a:t>
            </a: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Arial MT"/>
              <a:cs typeface="Arial MT"/>
            </a:endParaRPr>
          </a:p>
          <a:p>
            <a:pPr marL="71120">
              <a:lnSpc>
                <a:spcPct val="100000"/>
              </a:lnSpc>
            </a:pPr>
            <a:r>
              <a:rPr sz="450" spc="-5" dirty="0">
                <a:latin typeface="Arial MT"/>
                <a:cs typeface="Arial MT"/>
              </a:rPr>
              <a:t>182.0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99204" y="3070859"/>
            <a:ext cx="18415" cy="306705"/>
          </a:xfrm>
          <a:custGeom>
            <a:avLst/>
            <a:gdLst/>
            <a:ahLst/>
            <a:cxnLst/>
            <a:rect l="l" t="t" r="r" b="b"/>
            <a:pathLst>
              <a:path w="18414" h="306704">
                <a:moveTo>
                  <a:pt x="18288" y="147828"/>
                </a:moveTo>
                <a:lnTo>
                  <a:pt x="13716" y="144780"/>
                </a:lnTo>
                <a:lnTo>
                  <a:pt x="13716" y="0"/>
                </a:lnTo>
                <a:lnTo>
                  <a:pt x="4572" y="0"/>
                </a:lnTo>
                <a:lnTo>
                  <a:pt x="4572" y="144780"/>
                </a:lnTo>
                <a:lnTo>
                  <a:pt x="0" y="147828"/>
                </a:lnTo>
                <a:lnTo>
                  <a:pt x="0" y="158496"/>
                </a:lnTo>
                <a:lnTo>
                  <a:pt x="4572" y="163068"/>
                </a:lnTo>
                <a:lnTo>
                  <a:pt x="4572" y="306324"/>
                </a:lnTo>
                <a:lnTo>
                  <a:pt x="13716" y="306324"/>
                </a:lnTo>
                <a:lnTo>
                  <a:pt x="13716" y="163068"/>
                </a:lnTo>
                <a:lnTo>
                  <a:pt x="18288" y="158496"/>
                </a:lnTo>
                <a:lnTo>
                  <a:pt x="18288" y="153924"/>
                </a:lnTo>
                <a:lnTo>
                  <a:pt x="18288" y="147828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6483170"/>
            <a:ext cx="2833028" cy="217763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99591" y="6552376"/>
            <a:ext cx="2124075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i="1" spc="-65" dirty="0">
                <a:latin typeface="Verdana"/>
                <a:cs typeface="Verdana"/>
              </a:rPr>
              <a:t>Intervallo</a:t>
            </a:r>
            <a:r>
              <a:rPr sz="900" b="1" i="1" spc="-35" dirty="0">
                <a:latin typeface="Verdana"/>
                <a:cs typeface="Verdana"/>
              </a:rPr>
              <a:t> </a:t>
            </a:r>
            <a:r>
              <a:rPr sz="900" b="1" i="1" spc="-55" dirty="0">
                <a:latin typeface="Verdana"/>
                <a:cs typeface="Verdana"/>
              </a:rPr>
              <a:t>di</a:t>
            </a:r>
            <a:r>
              <a:rPr sz="900" b="1" i="1" spc="-45" dirty="0">
                <a:latin typeface="Verdana"/>
                <a:cs typeface="Verdana"/>
              </a:rPr>
              <a:t> </a:t>
            </a:r>
            <a:r>
              <a:rPr sz="900" b="1" i="1" spc="-70" dirty="0">
                <a:latin typeface="Verdana"/>
                <a:cs typeface="Verdana"/>
              </a:rPr>
              <a:t>Confidenza</a:t>
            </a:r>
            <a:r>
              <a:rPr sz="900" b="1" i="1" spc="-15" dirty="0">
                <a:latin typeface="Verdana"/>
                <a:cs typeface="Verdana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b="1" i="1" spc="-55" dirty="0">
                <a:latin typeface="Verdana"/>
                <a:cs typeface="Verdana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Parametro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5423" y="6454135"/>
            <a:ext cx="2909570" cy="2234565"/>
            <a:chOff x="725423" y="6454135"/>
            <a:chExt cx="2909570" cy="2234565"/>
          </a:xfrm>
        </p:grpSpPr>
        <p:sp>
          <p:nvSpPr>
            <p:cNvPr id="14" name="object 14"/>
            <p:cNvSpPr/>
            <p:nvPr/>
          </p:nvSpPr>
          <p:spPr>
            <a:xfrm>
              <a:off x="1037844" y="7746486"/>
              <a:ext cx="2519680" cy="0"/>
            </a:xfrm>
            <a:custGeom>
              <a:avLst/>
              <a:gdLst/>
              <a:ahLst/>
              <a:cxnLst/>
              <a:rect l="l" t="t" r="r" b="b"/>
              <a:pathLst>
                <a:path w="2519679">
                  <a:moveTo>
                    <a:pt x="0" y="0"/>
                  </a:moveTo>
                  <a:lnTo>
                    <a:pt x="2519172" y="0"/>
                  </a:lnTo>
                </a:path>
              </a:pathLst>
            </a:custGeom>
            <a:ln w="9144">
              <a:solidFill>
                <a:srgbClr val="FF986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4984" y="7121651"/>
              <a:ext cx="27940" cy="1225550"/>
            </a:xfrm>
            <a:custGeom>
              <a:avLst/>
              <a:gdLst/>
              <a:ahLst/>
              <a:cxnLst/>
              <a:rect l="l" t="t" r="r" b="b"/>
              <a:pathLst>
                <a:path w="27940" h="1225550">
                  <a:moveTo>
                    <a:pt x="27432" y="0"/>
                  </a:moveTo>
                  <a:lnTo>
                    <a:pt x="18288" y="0"/>
                  </a:lnTo>
                  <a:lnTo>
                    <a:pt x="18288" y="167640"/>
                  </a:lnTo>
                  <a:lnTo>
                    <a:pt x="0" y="167640"/>
                  </a:lnTo>
                  <a:lnTo>
                    <a:pt x="0" y="170688"/>
                  </a:lnTo>
                  <a:lnTo>
                    <a:pt x="18288" y="170688"/>
                  </a:lnTo>
                  <a:lnTo>
                    <a:pt x="18288" y="321564"/>
                  </a:lnTo>
                  <a:lnTo>
                    <a:pt x="3048" y="321564"/>
                  </a:lnTo>
                  <a:lnTo>
                    <a:pt x="3048" y="324612"/>
                  </a:lnTo>
                  <a:lnTo>
                    <a:pt x="18288" y="324612"/>
                  </a:lnTo>
                  <a:lnTo>
                    <a:pt x="18288" y="472440"/>
                  </a:lnTo>
                  <a:lnTo>
                    <a:pt x="3048" y="472440"/>
                  </a:lnTo>
                  <a:lnTo>
                    <a:pt x="3048" y="475488"/>
                  </a:lnTo>
                  <a:lnTo>
                    <a:pt x="18288" y="475488"/>
                  </a:lnTo>
                  <a:lnTo>
                    <a:pt x="18288" y="623316"/>
                  </a:lnTo>
                  <a:lnTo>
                    <a:pt x="3048" y="623316"/>
                  </a:lnTo>
                  <a:lnTo>
                    <a:pt x="3048" y="626364"/>
                  </a:lnTo>
                  <a:lnTo>
                    <a:pt x="18288" y="626364"/>
                  </a:lnTo>
                  <a:lnTo>
                    <a:pt x="18288" y="777240"/>
                  </a:lnTo>
                  <a:lnTo>
                    <a:pt x="3048" y="777240"/>
                  </a:lnTo>
                  <a:lnTo>
                    <a:pt x="3048" y="780288"/>
                  </a:lnTo>
                  <a:lnTo>
                    <a:pt x="18288" y="780288"/>
                  </a:lnTo>
                  <a:lnTo>
                    <a:pt x="18288" y="928116"/>
                  </a:lnTo>
                  <a:lnTo>
                    <a:pt x="3048" y="928116"/>
                  </a:lnTo>
                  <a:lnTo>
                    <a:pt x="3048" y="931164"/>
                  </a:lnTo>
                  <a:lnTo>
                    <a:pt x="18288" y="931164"/>
                  </a:lnTo>
                  <a:lnTo>
                    <a:pt x="18288" y="1077468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18288" y="1080516"/>
                  </a:lnTo>
                  <a:lnTo>
                    <a:pt x="18288" y="1225296"/>
                  </a:lnTo>
                  <a:lnTo>
                    <a:pt x="27432" y="1225296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4900" y="7522463"/>
              <a:ext cx="38100" cy="477520"/>
            </a:xfrm>
            <a:custGeom>
              <a:avLst/>
              <a:gdLst/>
              <a:ahLst/>
              <a:cxnLst/>
              <a:rect l="l" t="t" r="r" b="b"/>
              <a:pathLst>
                <a:path w="38100" h="477520">
                  <a:moveTo>
                    <a:pt x="18288" y="147828"/>
                  </a:moveTo>
                  <a:lnTo>
                    <a:pt x="13716" y="144780"/>
                  </a:lnTo>
                  <a:lnTo>
                    <a:pt x="13716" y="0"/>
                  </a:lnTo>
                  <a:lnTo>
                    <a:pt x="4572" y="0"/>
                  </a:lnTo>
                  <a:lnTo>
                    <a:pt x="4572" y="144780"/>
                  </a:lnTo>
                  <a:lnTo>
                    <a:pt x="0" y="147828"/>
                  </a:lnTo>
                  <a:lnTo>
                    <a:pt x="0" y="158496"/>
                  </a:lnTo>
                  <a:lnTo>
                    <a:pt x="4572" y="163068"/>
                  </a:lnTo>
                  <a:lnTo>
                    <a:pt x="4572" y="306324"/>
                  </a:lnTo>
                  <a:lnTo>
                    <a:pt x="13716" y="306324"/>
                  </a:lnTo>
                  <a:lnTo>
                    <a:pt x="13716" y="163068"/>
                  </a:lnTo>
                  <a:lnTo>
                    <a:pt x="18288" y="158496"/>
                  </a:lnTo>
                  <a:lnTo>
                    <a:pt x="18288" y="153924"/>
                  </a:lnTo>
                  <a:lnTo>
                    <a:pt x="18288" y="147828"/>
                  </a:lnTo>
                  <a:close/>
                </a:path>
                <a:path w="38100" h="477520">
                  <a:moveTo>
                    <a:pt x="38100" y="318516"/>
                  </a:moveTo>
                  <a:lnTo>
                    <a:pt x="35052" y="313944"/>
                  </a:lnTo>
                  <a:lnTo>
                    <a:pt x="33528" y="313944"/>
                  </a:lnTo>
                  <a:lnTo>
                    <a:pt x="33528" y="170688"/>
                  </a:lnTo>
                  <a:lnTo>
                    <a:pt x="24384" y="170688"/>
                  </a:lnTo>
                  <a:lnTo>
                    <a:pt x="24384" y="313944"/>
                  </a:lnTo>
                  <a:lnTo>
                    <a:pt x="19812" y="318516"/>
                  </a:lnTo>
                  <a:lnTo>
                    <a:pt x="19812" y="327660"/>
                  </a:lnTo>
                  <a:lnTo>
                    <a:pt x="24384" y="332232"/>
                  </a:lnTo>
                  <a:lnTo>
                    <a:pt x="24384" y="477012"/>
                  </a:lnTo>
                  <a:lnTo>
                    <a:pt x="33528" y="477012"/>
                  </a:lnTo>
                  <a:lnTo>
                    <a:pt x="33528" y="332232"/>
                  </a:lnTo>
                  <a:lnTo>
                    <a:pt x="35052" y="332232"/>
                  </a:lnTo>
                  <a:lnTo>
                    <a:pt x="38100" y="327660"/>
                  </a:lnTo>
                  <a:lnTo>
                    <a:pt x="38100" y="323088"/>
                  </a:lnTo>
                  <a:lnTo>
                    <a:pt x="38100" y="318516"/>
                  </a:lnTo>
                  <a:close/>
                </a:path>
              </a:pathLst>
            </a:custGeom>
            <a:solidFill>
              <a:srgbClr val="FF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1519" y="6460231"/>
              <a:ext cx="2897505" cy="2222500"/>
            </a:xfrm>
            <a:custGeom>
              <a:avLst/>
              <a:gdLst/>
              <a:ahLst/>
              <a:cxnLst/>
              <a:rect l="l" t="t" r="r" b="b"/>
              <a:pathLst>
                <a:path w="2897504" h="2222500">
                  <a:moveTo>
                    <a:pt x="0" y="2221991"/>
                  </a:moveTo>
                  <a:lnTo>
                    <a:pt x="2897123" y="2221991"/>
                  </a:lnTo>
                  <a:lnTo>
                    <a:pt x="2897123" y="0"/>
                  </a:lnTo>
                  <a:lnTo>
                    <a:pt x="0" y="0"/>
                  </a:lnTo>
                  <a:lnTo>
                    <a:pt x="0" y="222199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6483170"/>
            <a:ext cx="2833028" cy="217763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039614" y="6575235"/>
            <a:ext cx="2124075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i="1" spc="-65" dirty="0">
                <a:latin typeface="Verdana"/>
                <a:cs typeface="Verdana"/>
              </a:rPr>
              <a:t>Intervallo</a:t>
            </a:r>
            <a:r>
              <a:rPr sz="900" b="1" i="1" spc="-35" dirty="0">
                <a:latin typeface="Verdana"/>
                <a:cs typeface="Verdana"/>
              </a:rPr>
              <a:t> </a:t>
            </a:r>
            <a:r>
              <a:rPr sz="900" b="1" i="1" spc="-55" dirty="0">
                <a:latin typeface="Verdana"/>
                <a:cs typeface="Verdana"/>
              </a:rPr>
              <a:t>di</a:t>
            </a:r>
            <a:r>
              <a:rPr sz="900" b="1" i="1" spc="-45" dirty="0">
                <a:latin typeface="Verdana"/>
                <a:cs typeface="Verdana"/>
              </a:rPr>
              <a:t> </a:t>
            </a:r>
            <a:r>
              <a:rPr sz="900" b="1" i="1" spc="-70" dirty="0">
                <a:latin typeface="Verdana"/>
                <a:cs typeface="Verdana"/>
              </a:rPr>
              <a:t>Confidenza</a:t>
            </a:r>
            <a:r>
              <a:rPr sz="900" b="1" i="1" spc="-15" dirty="0">
                <a:latin typeface="Verdana"/>
                <a:cs typeface="Verdana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b="1" i="1" spc="-55" dirty="0">
                <a:latin typeface="Verdana"/>
                <a:cs typeface="Verdana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Parametro</a:t>
            </a:r>
            <a:endParaRPr sz="900" dirty="0">
              <a:latin typeface="Verdana"/>
              <a:cs typeface="Verdana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31519" y="7247390"/>
          <a:ext cx="3429635" cy="1434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983">
                <a:tc>
                  <a:txBody>
                    <a:bodyPr/>
                    <a:lstStyle/>
                    <a:p>
                      <a:pPr marL="71120">
                        <a:lnSpc>
                          <a:spcPts val="490"/>
                        </a:lnSpc>
                      </a:pPr>
                      <a:r>
                        <a:rPr sz="450" spc="-5" dirty="0">
                          <a:latin typeface="Arial MT"/>
                          <a:cs typeface="Arial MT"/>
                        </a:rPr>
                        <a:t>161.0</a:t>
                      </a:r>
                      <a:endParaRPr sz="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ts val="490"/>
                        </a:lnSpc>
                      </a:pPr>
                      <a:r>
                        <a:rPr sz="450" spc="-5" dirty="0">
                          <a:latin typeface="Arial MT"/>
                          <a:cs typeface="Arial MT"/>
                        </a:rPr>
                        <a:t>161.0</a:t>
                      </a:r>
                      <a:endParaRPr sz="4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61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50" spc="-5" dirty="0">
                          <a:latin typeface="Arial MT"/>
                          <a:cs typeface="Arial MT"/>
                        </a:rPr>
                        <a:t>164.5</a:t>
                      </a:r>
                      <a:endParaRPr sz="450"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450" spc="-5" dirty="0">
                          <a:latin typeface="Arial MT"/>
                          <a:cs typeface="Arial MT"/>
                        </a:rPr>
                        <a:t>164.5</a:t>
                      </a:r>
                      <a:endParaRPr sz="450"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50" spc="-5" dirty="0">
                          <a:latin typeface="Arial MT"/>
                          <a:cs typeface="Arial MT"/>
                        </a:rPr>
                        <a:t>168.0</a:t>
                      </a:r>
                      <a:endParaRPr sz="450">
                        <a:latin typeface="Arial MT"/>
                        <a:cs typeface="Arial MT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50" spc="-5" dirty="0">
                          <a:latin typeface="Arial MT"/>
                          <a:cs typeface="Arial MT"/>
                        </a:rPr>
                        <a:t>168.0</a:t>
                      </a:r>
                      <a:endParaRPr sz="450">
                        <a:latin typeface="Arial MT"/>
                        <a:cs typeface="Arial MT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450" spc="-5" dirty="0">
                          <a:latin typeface="Arial MT"/>
                          <a:cs typeface="Arial MT"/>
                        </a:rPr>
                        <a:t>171.5</a:t>
                      </a:r>
                      <a:endParaRPr sz="450">
                        <a:latin typeface="Arial MT"/>
                        <a:cs typeface="Arial MT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450" spc="-5" dirty="0">
                          <a:latin typeface="Arial MT"/>
                          <a:cs typeface="Arial MT"/>
                        </a:rPr>
                        <a:t>171.5</a:t>
                      </a:r>
                      <a:endParaRPr sz="450">
                        <a:latin typeface="Arial MT"/>
                        <a:cs typeface="Arial MT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51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50" spc="-5" dirty="0">
                          <a:latin typeface="Arial MT"/>
                          <a:cs typeface="Arial MT"/>
                        </a:rPr>
                        <a:t>175.0</a:t>
                      </a:r>
                      <a:endParaRPr sz="450">
                        <a:latin typeface="Arial MT"/>
                        <a:cs typeface="Arial MT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50" spc="-5" dirty="0">
                          <a:latin typeface="Arial MT"/>
                          <a:cs typeface="Arial MT"/>
                        </a:rPr>
                        <a:t>175.0</a:t>
                      </a:r>
                      <a:endParaRPr sz="450">
                        <a:latin typeface="Arial MT"/>
                        <a:cs typeface="Arial MT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50" spc="-5" dirty="0">
                          <a:latin typeface="Arial MT"/>
                          <a:cs typeface="Arial MT"/>
                        </a:rPr>
                        <a:t>178.5</a:t>
                      </a:r>
                      <a:endParaRPr sz="450">
                        <a:latin typeface="Arial MT"/>
                        <a:cs typeface="Arial MT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50" spc="-5" dirty="0">
                          <a:latin typeface="Arial MT"/>
                          <a:cs typeface="Arial MT"/>
                        </a:rPr>
                        <a:t>178.5</a:t>
                      </a:r>
                      <a:endParaRPr sz="450">
                        <a:latin typeface="Arial MT"/>
                        <a:cs typeface="Arial MT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992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50" spc="-5" dirty="0">
                          <a:latin typeface="Arial MT"/>
                          <a:cs typeface="Arial MT"/>
                        </a:rPr>
                        <a:t>182.0</a:t>
                      </a:r>
                      <a:endParaRPr sz="45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50" spc="-5" dirty="0">
                          <a:latin typeface="Arial MT"/>
                          <a:cs typeface="Arial MT"/>
                        </a:rPr>
                        <a:t>182.0</a:t>
                      </a:r>
                      <a:endParaRPr sz="450">
                        <a:latin typeface="Arial MT"/>
                        <a:cs typeface="Arial MT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4209288" y="7121646"/>
            <a:ext cx="2546985" cy="1225550"/>
            <a:chOff x="4209288" y="7121646"/>
            <a:chExt cx="2546985" cy="1225550"/>
          </a:xfrm>
        </p:grpSpPr>
        <p:sp>
          <p:nvSpPr>
            <p:cNvPr id="22" name="object 22"/>
            <p:cNvSpPr/>
            <p:nvPr/>
          </p:nvSpPr>
          <p:spPr>
            <a:xfrm>
              <a:off x="4232148" y="7746486"/>
              <a:ext cx="2519680" cy="0"/>
            </a:xfrm>
            <a:custGeom>
              <a:avLst/>
              <a:gdLst/>
              <a:ahLst/>
              <a:cxnLst/>
              <a:rect l="l" t="t" r="r" b="b"/>
              <a:pathLst>
                <a:path w="2519679">
                  <a:moveTo>
                    <a:pt x="0" y="0"/>
                  </a:moveTo>
                  <a:lnTo>
                    <a:pt x="2519172" y="0"/>
                  </a:lnTo>
                </a:path>
              </a:pathLst>
            </a:custGeom>
            <a:ln w="9144">
              <a:solidFill>
                <a:srgbClr val="FF986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09288" y="7121651"/>
              <a:ext cx="27940" cy="1225550"/>
            </a:xfrm>
            <a:custGeom>
              <a:avLst/>
              <a:gdLst/>
              <a:ahLst/>
              <a:cxnLst/>
              <a:rect l="l" t="t" r="r" b="b"/>
              <a:pathLst>
                <a:path w="27939" h="1225550">
                  <a:moveTo>
                    <a:pt x="27432" y="0"/>
                  </a:moveTo>
                  <a:lnTo>
                    <a:pt x="18288" y="0"/>
                  </a:lnTo>
                  <a:lnTo>
                    <a:pt x="18288" y="167640"/>
                  </a:lnTo>
                  <a:lnTo>
                    <a:pt x="0" y="167640"/>
                  </a:lnTo>
                  <a:lnTo>
                    <a:pt x="0" y="170688"/>
                  </a:lnTo>
                  <a:lnTo>
                    <a:pt x="18288" y="170688"/>
                  </a:lnTo>
                  <a:lnTo>
                    <a:pt x="18288" y="321564"/>
                  </a:lnTo>
                  <a:lnTo>
                    <a:pt x="3048" y="321564"/>
                  </a:lnTo>
                  <a:lnTo>
                    <a:pt x="3048" y="324612"/>
                  </a:lnTo>
                  <a:lnTo>
                    <a:pt x="18288" y="324612"/>
                  </a:lnTo>
                  <a:lnTo>
                    <a:pt x="18288" y="472440"/>
                  </a:lnTo>
                  <a:lnTo>
                    <a:pt x="3048" y="472440"/>
                  </a:lnTo>
                  <a:lnTo>
                    <a:pt x="3048" y="475488"/>
                  </a:lnTo>
                  <a:lnTo>
                    <a:pt x="18288" y="475488"/>
                  </a:lnTo>
                  <a:lnTo>
                    <a:pt x="18288" y="623316"/>
                  </a:lnTo>
                  <a:lnTo>
                    <a:pt x="3048" y="623316"/>
                  </a:lnTo>
                  <a:lnTo>
                    <a:pt x="3048" y="626364"/>
                  </a:lnTo>
                  <a:lnTo>
                    <a:pt x="18288" y="626364"/>
                  </a:lnTo>
                  <a:lnTo>
                    <a:pt x="18288" y="777240"/>
                  </a:lnTo>
                  <a:lnTo>
                    <a:pt x="3048" y="777240"/>
                  </a:lnTo>
                  <a:lnTo>
                    <a:pt x="3048" y="780288"/>
                  </a:lnTo>
                  <a:lnTo>
                    <a:pt x="18288" y="780288"/>
                  </a:lnTo>
                  <a:lnTo>
                    <a:pt x="18288" y="928116"/>
                  </a:lnTo>
                  <a:lnTo>
                    <a:pt x="3048" y="928116"/>
                  </a:lnTo>
                  <a:lnTo>
                    <a:pt x="3048" y="931164"/>
                  </a:lnTo>
                  <a:lnTo>
                    <a:pt x="18288" y="931164"/>
                  </a:lnTo>
                  <a:lnTo>
                    <a:pt x="18288" y="1077468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18288" y="1080516"/>
                  </a:lnTo>
                  <a:lnTo>
                    <a:pt x="18288" y="1225296"/>
                  </a:lnTo>
                  <a:lnTo>
                    <a:pt x="27432" y="1225296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919727" y="6454135"/>
            <a:ext cx="2909570" cy="2234565"/>
            <a:chOff x="3919727" y="6454135"/>
            <a:chExt cx="2909570" cy="2234565"/>
          </a:xfrm>
        </p:grpSpPr>
        <p:sp>
          <p:nvSpPr>
            <p:cNvPr id="25" name="object 25"/>
            <p:cNvSpPr/>
            <p:nvPr/>
          </p:nvSpPr>
          <p:spPr>
            <a:xfrm>
              <a:off x="4299204" y="7365491"/>
              <a:ext cx="866140" cy="695325"/>
            </a:xfrm>
            <a:custGeom>
              <a:avLst/>
              <a:gdLst/>
              <a:ahLst/>
              <a:cxnLst/>
              <a:rect l="l" t="t" r="r" b="b"/>
              <a:pathLst>
                <a:path w="866139" h="695325">
                  <a:moveTo>
                    <a:pt x="18288" y="304800"/>
                  </a:moveTo>
                  <a:lnTo>
                    <a:pt x="13716" y="301752"/>
                  </a:lnTo>
                  <a:lnTo>
                    <a:pt x="13716" y="156972"/>
                  </a:lnTo>
                  <a:lnTo>
                    <a:pt x="4572" y="156972"/>
                  </a:lnTo>
                  <a:lnTo>
                    <a:pt x="4572" y="301752"/>
                  </a:lnTo>
                  <a:lnTo>
                    <a:pt x="0" y="304800"/>
                  </a:lnTo>
                  <a:lnTo>
                    <a:pt x="0" y="315468"/>
                  </a:lnTo>
                  <a:lnTo>
                    <a:pt x="4572" y="320040"/>
                  </a:lnTo>
                  <a:lnTo>
                    <a:pt x="4572" y="463296"/>
                  </a:lnTo>
                  <a:lnTo>
                    <a:pt x="13716" y="463296"/>
                  </a:lnTo>
                  <a:lnTo>
                    <a:pt x="13716" y="320040"/>
                  </a:lnTo>
                  <a:lnTo>
                    <a:pt x="18288" y="315468"/>
                  </a:lnTo>
                  <a:lnTo>
                    <a:pt x="18288" y="310896"/>
                  </a:lnTo>
                  <a:lnTo>
                    <a:pt x="18288" y="304800"/>
                  </a:lnTo>
                  <a:close/>
                </a:path>
                <a:path w="866139" h="695325">
                  <a:moveTo>
                    <a:pt x="42672" y="475488"/>
                  </a:moveTo>
                  <a:lnTo>
                    <a:pt x="38100" y="470916"/>
                  </a:lnTo>
                  <a:lnTo>
                    <a:pt x="38100" y="327660"/>
                  </a:lnTo>
                  <a:lnTo>
                    <a:pt x="33528" y="327660"/>
                  </a:lnTo>
                  <a:lnTo>
                    <a:pt x="28956" y="327660"/>
                  </a:lnTo>
                  <a:lnTo>
                    <a:pt x="24384" y="327660"/>
                  </a:lnTo>
                  <a:lnTo>
                    <a:pt x="24384" y="470916"/>
                  </a:lnTo>
                  <a:lnTo>
                    <a:pt x="19812" y="475488"/>
                  </a:lnTo>
                  <a:lnTo>
                    <a:pt x="19812" y="484632"/>
                  </a:lnTo>
                  <a:lnTo>
                    <a:pt x="24384" y="489204"/>
                  </a:lnTo>
                  <a:lnTo>
                    <a:pt x="24384" y="633984"/>
                  </a:lnTo>
                  <a:lnTo>
                    <a:pt x="28956" y="633984"/>
                  </a:lnTo>
                  <a:lnTo>
                    <a:pt x="33528" y="633984"/>
                  </a:lnTo>
                  <a:lnTo>
                    <a:pt x="38100" y="633984"/>
                  </a:lnTo>
                  <a:lnTo>
                    <a:pt x="38100" y="489204"/>
                  </a:lnTo>
                  <a:lnTo>
                    <a:pt x="42672" y="484632"/>
                  </a:lnTo>
                  <a:lnTo>
                    <a:pt x="42672" y="480060"/>
                  </a:lnTo>
                  <a:lnTo>
                    <a:pt x="42672" y="475488"/>
                  </a:lnTo>
                  <a:close/>
                </a:path>
                <a:path w="866139" h="695325">
                  <a:moveTo>
                    <a:pt x="62484" y="147828"/>
                  </a:moveTo>
                  <a:lnTo>
                    <a:pt x="59436" y="144780"/>
                  </a:lnTo>
                  <a:lnTo>
                    <a:pt x="57912" y="144780"/>
                  </a:lnTo>
                  <a:lnTo>
                    <a:pt x="57912" y="0"/>
                  </a:lnTo>
                  <a:lnTo>
                    <a:pt x="56388" y="0"/>
                  </a:lnTo>
                  <a:lnTo>
                    <a:pt x="48768" y="0"/>
                  </a:lnTo>
                  <a:lnTo>
                    <a:pt x="47244" y="0"/>
                  </a:lnTo>
                  <a:lnTo>
                    <a:pt x="47244" y="144780"/>
                  </a:lnTo>
                  <a:lnTo>
                    <a:pt x="42672" y="147828"/>
                  </a:lnTo>
                  <a:lnTo>
                    <a:pt x="42672" y="158496"/>
                  </a:lnTo>
                  <a:lnTo>
                    <a:pt x="47244" y="161544"/>
                  </a:lnTo>
                  <a:lnTo>
                    <a:pt x="47244" y="306324"/>
                  </a:lnTo>
                  <a:lnTo>
                    <a:pt x="48768" y="306324"/>
                  </a:lnTo>
                  <a:lnTo>
                    <a:pt x="56388" y="306324"/>
                  </a:lnTo>
                  <a:lnTo>
                    <a:pt x="57912" y="306324"/>
                  </a:lnTo>
                  <a:lnTo>
                    <a:pt x="57912" y="161544"/>
                  </a:lnTo>
                  <a:lnTo>
                    <a:pt x="59436" y="161544"/>
                  </a:lnTo>
                  <a:lnTo>
                    <a:pt x="62484" y="158496"/>
                  </a:lnTo>
                  <a:lnTo>
                    <a:pt x="62484" y="152400"/>
                  </a:lnTo>
                  <a:lnTo>
                    <a:pt x="62484" y="147828"/>
                  </a:lnTo>
                  <a:close/>
                </a:path>
                <a:path w="866139" h="695325">
                  <a:moveTo>
                    <a:pt x="82296" y="272796"/>
                  </a:moveTo>
                  <a:lnTo>
                    <a:pt x="77724" y="268224"/>
                  </a:lnTo>
                  <a:lnTo>
                    <a:pt x="77724" y="124968"/>
                  </a:lnTo>
                  <a:lnTo>
                    <a:pt x="68580" y="124968"/>
                  </a:lnTo>
                  <a:lnTo>
                    <a:pt x="68580" y="268224"/>
                  </a:lnTo>
                  <a:lnTo>
                    <a:pt x="67056" y="268224"/>
                  </a:lnTo>
                  <a:lnTo>
                    <a:pt x="64008" y="272796"/>
                  </a:lnTo>
                  <a:lnTo>
                    <a:pt x="64008" y="281940"/>
                  </a:lnTo>
                  <a:lnTo>
                    <a:pt x="67056" y="286512"/>
                  </a:lnTo>
                  <a:lnTo>
                    <a:pt x="68580" y="286512"/>
                  </a:lnTo>
                  <a:lnTo>
                    <a:pt x="68580" y="431292"/>
                  </a:lnTo>
                  <a:lnTo>
                    <a:pt x="77724" y="431292"/>
                  </a:lnTo>
                  <a:lnTo>
                    <a:pt x="77724" y="286512"/>
                  </a:lnTo>
                  <a:lnTo>
                    <a:pt x="82296" y="281940"/>
                  </a:lnTo>
                  <a:lnTo>
                    <a:pt x="82296" y="277368"/>
                  </a:lnTo>
                  <a:lnTo>
                    <a:pt x="82296" y="272796"/>
                  </a:lnTo>
                  <a:close/>
                </a:path>
                <a:path w="866139" h="695325">
                  <a:moveTo>
                    <a:pt x="102108" y="417576"/>
                  </a:moveTo>
                  <a:lnTo>
                    <a:pt x="97536" y="413004"/>
                  </a:lnTo>
                  <a:lnTo>
                    <a:pt x="97536" y="268224"/>
                  </a:lnTo>
                  <a:lnTo>
                    <a:pt x="88392" y="268224"/>
                  </a:lnTo>
                  <a:lnTo>
                    <a:pt x="88392" y="413004"/>
                  </a:lnTo>
                  <a:lnTo>
                    <a:pt x="83820" y="417576"/>
                  </a:lnTo>
                  <a:lnTo>
                    <a:pt x="83820" y="426720"/>
                  </a:lnTo>
                  <a:lnTo>
                    <a:pt x="88392" y="431292"/>
                  </a:lnTo>
                  <a:lnTo>
                    <a:pt x="88392" y="574548"/>
                  </a:lnTo>
                  <a:lnTo>
                    <a:pt x="97536" y="574548"/>
                  </a:lnTo>
                  <a:lnTo>
                    <a:pt x="97536" y="431292"/>
                  </a:lnTo>
                  <a:lnTo>
                    <a:pt x="102108" y="426720"/>
                  </a:lnTo>
                  <a:lnTo>
                    <a:pt x="102108" y="422148"/>
                  </a:lnTo>
                  <a:lnTo>
                    <a:pt x="102108" y="417576"/>
                  </a:lnTo>
                  <a:close/>
                </a:path>
                <a:path w="866139" h="695325">
                  <a:moveTo>
                    <a:pt x="126492" y="446532"/>
                  </a:moveTo>
                  <a:lnTo>
                    <a:pt x="121920" y="441960"/>
                  </a:lnTo>
                  <a:lnTo>
                    <a:pt x="121920" y="298704"/>
                  </a:lnTo>
                  <a:lnTo>
                    <a:pt x="112776" y="298704"/>
                  </a:lnTo>
                  <a:lnTo>
                    <a:pt x="112776" y="441960"/>
                  </a:lnTo>
                  <a:lnTo>
                    <a:pt x="108204" y="446532"/>
                  </a:lnTo>
                  <a:lnTo>
                    <a:pt x="108204" y="455676"/>
                  </a:lnTo>
                  <a:lnTo>
                    <a:pt x="112776" y="460248"/>
                  </a:lnTo>
                  <a:lnTo>
                    <a:pt x="112776" y="605028"/>
                  </a:lnTo>
                  <a:lnTo>
                    <a:pt x="121920" y="605028"/>
                  </a:lnTo>
                  <a:lnTo>
                    <a:pt x="121920" y="460248"/>
                  </a:lnTo>
                  <a:lnTo>
                    <a:pt x="126492" y="455676"/>
                  </a:lnTo>
                  <a:lnTo>
                    <a:pt x="126492" y="451104"/>
                  </a:lnTo>
                  <a:lnTo>
                    <a:pt x="126492" y="446532"/>
                  </a:lnTo>
                  <a:close/>
                </a:path>
                <a:path w="866139" h="695325">
                  <a:moveTo>
                    <a:pt x="150876" y="495300"/>
                  </a:moveTo>
                  <a:lnTo>
                    <a:pt x="146304" y="492252"/>
                  </a:lnTo>
                  <a:lnTo>
                    <a:pt x="146304" y="347472"/>
                  </a:lnTo>
                  <a:lnTo>
                    <a:pt x="137160" y="347472"/>
                  </a:lnTo>
                  <a:lnTo>
                    <a:pt x="137160" y="492252"/>
                  </a:lnTo>
                  <a:lnTo>
                    <a:pt x="135636" y="492252"/>
                  </a:lnTo>
                  <a:lnTo>
                    <a:pt x="132588" y="495300"/>
                  </a:lnTo>
                  <a:lnTo>
                    <a:pt x="132588" y="505968"/>
                  </a:lnTo>
                  <a:lnTo>
                    <a:pt x="135636" y="510540"/>
                  </a:lnTo>
                  <a:lnTo>
                    <a:pt x="137160" y="510540"/>
                  </a:lnTo>
                  <a:lnTo>
                    <a:pt x="137160" y="653796"/>
                  </a:lnTo>
                  <a:lnTo>
                    <a:pt x="146304" y="653796"/>
                  </a:lnTo>
                  <a:lnTo>
                    <a:pt x="146304" y="510540"/>
                  </a:lnTo>
                  <a:lnTo>
                    <a:pt x="150876" y="505968"/>
                  </a:lnTo>
                  <a:lnTo>
                    <a:pt x="150876" y="501396"/>
                  </a:lnTo>
                  <a:lnTo>
                    <a:pt x="150876" y="495300"/>
                  </a:lnTo>
                  <a:close/>
                </a:path>
                <a:path w="866139" h="695325">
                  <a:moveTo>
                    <a:pt x="175260" y="379476"/>
                  </a:moveTo>
                  <a:lnTo>
                    <a:pt x="170688" y="376428"/>
                  </a:lnTo>
                  <a:lnTo>
                    <a:pt x="170688" y="231648"/>
                  </a:lnTo>
                  <a:lnTo>
                    <a:pt x="161544" y="231648"/>
                  </a:lnTo>
                  <a:lnTo>
                    <a:pt x="161544" y="376428"/>
                  </a:lnTo>
                  <a:lnTo>
                    <a:pt x="160020" y="376428"/>
                  </a:lnTo>
                  <a:lnTo>
                    <a:pt x="156972" y="379476"/>
                  </a:lnTo>
                  <a:lnTo>
                    <a:pt x="156972" y="390144"/>
                  </a:lnTo>
                  <a:lnTo>
                    <a:pt x="160020" y="394716"/>
                  </a:lnTo>
                  <a:lnTo>
                    <a:pt x="161544" y="394716"/>
                  </a:lnTo>
                  <a:lnTo>
                    <a:pt x="161544" y="537972"/>
                  </a:lnTo>
                  <a:lnTo>
                    <a:pt x="170688" y="537972"/>
                  </a:lnTo>
                  <a:lnTo>
                    <a:pt x="170688" y="394716"/>
                  </a:lnTo>
                  <a:lnTo>
                    <a:pt x="175260" y="390144"/>
                  </a:lnTo>
                  <a:lnTo>
                    <a:pt x="175260" y="385572"/>
                  </a:lnTo>
                  <a:lnTo>
                    <a:pt x="175260" y="379476"/>
                  </a:lnTo>
                  <a:close/>
                </a:path>
                <a:path w="866139" h="695325">
                  <a:moveTo>
                    <a:pt x="195072" y="362712"/>
                  </a:moveTo>
                  <a:lnTo>
                    <a:pt x="190500" y="359664"/>
                  </a:lnTo>
                  <a:lnTo>
                    <a:pt x="190500" y="214884"/>
                  </a:lnTo>
                  <a:lnTo>
                    <a:pt x="181356" y="214884"/>
                  </a:lnTo>
                  <a:lnTo>
                    <a:pt x="181356" y="359664"/>
                  </a:lnTo>
                  <a:lnTo>
                    <a:pt x="176784" y="362712"/>
                  </a:lnTo>
                  <a:lnTo>
                    <a:pt x="176784" y="373380"/>
                  </a:lnTo>
                  <a:lnTo>
                    <a:pt x="181356" y="377952"/>
                  </a:lnTo>
                  <a:lnTo>
                    <a:pt x="181356" y="521208"/>
                  </a:lnTo>
                  <a:lnTo>
                    <a:pt x="190500" y="521208"/>
                  </a:lnTo>
                  <a:lnTo>
                    <a:pt x="190500" y="377952"/>
                  </a:lnTo>
                  <a:lnTo>
                    <a:pt x="195072" y="373380"/>
                  </a:lnTo>
                  <a:lnTo>
                    <a:pt x="195072" y="368808"/>
                  </a:lnTo>
                  <a:lnTo>
                    <a:pt x="195072" y="362712"/>
                  </a:lnTo>
                  <a:close/>
                </a:path>
                <a:path w="866139" h="695325">
                  <a:moveTo>
                    <a:pt x="219456" y="446532"/>
                  </a:moveTo>
                  <a:lnTo>
                    <a:pt x="214884" y="441960"/>
                  </a:lnTo>
                  <a:lnTo>
                    <a:pt x="214884" y="298704"/>
                  </a:lnTo>
                  <a:lnTo>
                    <a:pt x="205740" y="298704"/>
                  </a:lnTo>
                  <a:lnTo>
                    <a:pt x="205740" y="441960"/>
                  </a:lnTo>
                  <a:lnTo>
                    <a:pt x="201168" y="446532"/>
                  </a:lnTo>
                  <a:lnTo>
                    <a:pt x="201168" y="455676"/>
                  </a:lnTo>
                  <a:lnTo>
                    <a:pt x="205740" y="460248"/>
                  </a:lnTo>
                  <a:lnTo>
                    <a:pt x="205740" y="605028"/>
                  </a:lnTo>
                  <a:lnTo>
                    <a:pt x="214884" y="605028"/>
                  </a:lnTo>
                  <a:lnTo>
                    <a:pt x="214884" y="460248"/>
                  </a:lnTo>
                  <a:lnTo>
                    <a:pt x="219456" y="455676"/>
                  </a:lnTo>
                  <a:lnTo>
                    <a:pt x="219456" y="451104"/>
                  </a:lnTo>
                  <a:lnTo>
                    <a:pt x="219456" y="446532"/>
                  </a:lnTo>
                  <a:close/>
                </a:path>
                <a:path w="866139" h="695325">
                  <a:moveTo>
                    <a:pt x="243840" y="434340"/>
                  </a:moveTo>
                  <a:lnTo>
                    <a:pt x="239268" y="429768"/>
                  </a:lnTo>
                  <a:lnTo>
                    <a:pt x="239268" y="284988"/>
                  </a:lnTo>
                  <a:lnTo>
                    <a:pt x="230124" y="284988"/>
                  </a:lnTo>
                  <a:lnTo>
                    <a:pt x="230124" y="429768"/>
                  </a:lnTo>
                  <a:lnTo>
                    <a:pt x="228600" y="429768"/>
                  </a:lnTo>
                  <a:lnTo>
                    <a:pt x="225552" y="434340"/>
                  </a:lnTo>
                  <a:lnTo>
                    <a:pt x="225552" y="443484"/>
                  </a:lnTo>
                  <a:lnTo>
                    <a:pt x="228600" y="448056"/>
                  </a:lnTo>
                  <a:lnTo>
                    <a:pt x="230124" y="448056"/>
                  </a:lnTo>
                  <a:lnTo>
                    <a:pt x="230124" y="591312"/>
                  </a:lnTo>
                  <a:lnTo>
                    <a:pt x="239268" y="591312"/>
                  </a:lnTo>
                  <a:lnTo>
                    <a:pt x="239268" y="448056"/>
                  </a:lnTo>
                  <a:lnTo>
                    <a:pt x="243840" y="443484"/>
                  </a:lnTo>
                  <a:lnTo>
                    <a:pt x="243840" y="438912"/>
                  </a:lnTo>
                  <a:lnTo>
                    <a:pt x="243840" y="434340"/>
                  </a:lnTo>
                  <a:close/>
                </a:path>
                <a:path w="866139" h="695325">
                  <a:moveTo>
                    <a:pt x="268224" y="263652"/>
                  </a:moveTo>
                  <a:lnTo>
                    <a:pt x="263652" y="259080"/>
                  </a:lnTo>
                  <a:lnTo>
                    <a:pt x="263652" y="115824"/>
                  </a:lnTo>
                  <a:lnTo>
                    <a:pt x="254508" y="115824"/>
                  </a:lnTo>
                  <a:lnTo>
                    <a:pt x="254508" y="259080"/>
                  </a:lnTo>
                  <a:lnTo>
                    <a:pt x="252984" y="259080"/>
                  </a:lnTo>
                  <a:lnTo>
                    <a:pt x="249936" y="263652"/>
                  </a:lnTo>
                  <a:lnTo>
                    <a:pt x="249936" y="274320"/>
                  </a:lnTo>
                  <a:lnTo>
                    <a:pt x="252984" y="277368"/>
                  </a:lnTo>
                  <a:lnTo>
                    <a:pt x="254508" y="277368"/>
                  </a:lnTo>
                  <a:lnTo>
                    <a:pt x="254508" y="422148"/>
                  </a:lnTo>
                  <a:lnTo>
                    <a:pt x="263652" y="422148"/>
                  </a:lnTo>
                  <a:lnTo>
                    <a:pt x="263652" y="277368"/>
                  </a:lnTo>
                  <a:lnTo>
                    <a:pt x="268224" y="274320"/>
                  </a:lnTo>
                  <a:lnTo>
                    <a:pt x="268224" y="268224"/>
                  </a:lnTo>
                  <a:lnTo>
                    <a:pt x="268224" y="263652"/>
                  </a:lnTo>
                  <a:close/>
                </a:path>
                <a:path w="866139" h="695325">
                  <a:moveTo>
                    <a:pt x="292608" y="362712"/>
                  </a:moveTo>
                  <a:lnTo>
                    <a:pt x="288036" y="359664"/>
                  </a:lnTo>
                  <a:lnTo>
                    <a:pt x="288036" y="214884"/>
                  </a:lnTo>
                  <a:lnTo>
                    <a:pt x="278892" y="214884"/>
                  </a:lnTo>
                  <a:lnTo>
                    <a:pt x="278892" y="359664"/>
                  </a:lnTo>
                  <a:lnTo>
                    <a:pt x="277368" y="359664"/>
                  </a:lnTo>
                  <a:lnTo>
                    <a:pt x="274320" y="362712"/>
                  </a:lnTo>
                  <a:lnTo>
                    <a:pt x="274320" y="373380"/>
                  </a:lnTo>
                  <a:lnTo>
                    <a:pt x="277368" y="377952"/>
                  </a:lnTo>
                  <a:lnTo>
                    <a:pt x="278892" y="377952"/>
                  </a:lnTo>
                  <a:lnTo>
                    <a:pt x="278892" y="521208"/>
                  </a:lnTo>
                  <a:lnTo>
                    <a:pt x="288036" y="521208"/>
                  </a:lnTo>
                  <a:lnTo>
                    <a:pt x="288036" y="377952"/>
                  </a:lnTo>
                  <a:lnTo>
                    <a:pt x="292608" y="373380"/>
                  </a:lnTo>
                  <a:lnTo>
                    <a:pt x="292608" y="368808"/>
                  </a:lnTo>
                  <a:lnTo>
                    <a:pt x="292608" y="362712"/>
                  </a:lnTo>
                  <a:close/>
                </a:path>
                <a:path w="866139" h="695325">
                  <a:moveTo>
                    <a:pt x="316992" y="413004"/>
                  </a:moveTo>
                  <a:lnTo>
                    <a:pt x="312420" y="408432"/>
                  </a:lnTo>
                  <a:lnTo>
                    <a:pt x="312420" y="265176"/>
                  </a:lnTo>
                  <a:lnTo>
                    <a:pt x="303276" y="265176"/>
                  </a:lnTo>
                  <a:lnTo>
                    <a:pt x="303276" y="408432"/>
                  </a:lnTo>
                  <a:lnTo>
                    <a:pt x="301752" y="408432"/>
                  </a:lnTo>
                  <a:lnTo>
                    <a:pt x="298704" y="413004"/>
                  </a:lnTo>
                  <a:lnTo>
                    <a:pt x="298704" y="423672"/>
                  </a:lnTo>
                  <a:lnTo>
                    <a:pt x="301752" y="426720"/>
                  </a:lnTo>
                  <a:lnTo>
                    <a:pt x="303276" y="426720"/>
                  </a:lnTo>
                  <a:lnTo>
                    <a:pt x="303276" y="571500"/>
                  </a:lnTo>
                  <a:lnTo>
                    <a:pt x="312420" y="571500"/>
                  </a:lnTo>
                  <a:lnTo>
                    <a:pt x="312420" y="426720"/>
                  </a:lnTo>
                  <a:lnTo>
                    <a:pt x="316992" y="423672"/>
                  </a:lnTo>
                  <a:lnTo>
                    <a:pt x="316992" y="417576"/>
                  </a:lnTo>
                  <a:lnTo>
                    <a:pt x="316992" y="413004"/>
                  </a:lnTo>
                  <a:close/>
                </a:path>
                <a:path w="866139" h="695325">
                  <a:moveTo>
                    <a:pt x="336804" y="227076"/>
                  </a:moveTo>
                  <a:lnTo>
                    <a:pt x="332232" y="222504"/>
                  </a:lnTo>
                  <a:lnTo>
                    <a:pt x="332232" y="79248"/>
                  </a:lnTo>
                  <a:lnTo>
                    <a:pt x="323088" y="79248"/>
                  </a:lnTo>
                  <a:lnTo>
                    <a:pt x="323088" y="222504"/>
                  </a:lnTo>
                  <a:lnTo>
                    <a:pt x="318516" y="227076"/>
                  </a:lnTo>
                  <a:lnTo>
                    <a:pt x="318516" y="237744"/>
                  </a:lnTo>
                  <a:lnTo>
                    <a:pt x="323088" y="240792"/>
                  </a:lnTo>
                  <a:lnTo>
                    <a:pt x="323088" y="385572"/>
                  </a:lnTo>
                  <a:lnTo>
                    <a:pt x="332232" y="385572"/>
                  </a:lnTo>
                  <a:lnTo>
                    <a:pt x="332232" y="240792"/>
                  </a:lnTo>
                  <a:lnTo>
                    <a:pt x="336804" y="237744"/>
                  </a:lnTo>
                  <a:lnTo>
                    <a:pt x="336804" y="231648"/>
                  </a:lnTo>
                  <a:lnTo>
                    <a:pt x="336804" y="227076"/>
                  </a:lnTo>
                  <a:close/>
                </a:path>
                <a:path w="866139" h="695325">
                  <a:moveTo>
                    <a:pt x="356616" y="400812"/>
                  </a:moveTo>
                  <a:lnTo>
                    <a:pt x="352044" y="396240"/>
                  </a:lnTo>
                  <a:lnTo>
                    <a:pt x="352044" y="252984"/>
                  </a:lnTo>
                  <a:lnTo>
                    <a:pt x="342900" y="252984"/>
                  </a:lnTo>
                  <a:lnTo>
                    <a:pt x="342900" y="396240"/>
                  </a:lnTo>
                  <a:lnTo>
                    <a:pt x="338328" y="400812"/>
                  </a:lnTo>
                  <a:lnTo>
                    <a:pt x="338328" y="411480"/>
                  </a:lnTo>
                  <a:lnTo>
                    <a:pt x="342900" y="414528"/>
                  </a:lnTo>
                  <a:lnTo>
                    <a:pt x="342900" y="559308"/>
                  </a:lnTo>
                  <a:lnTo>
                    <a:pt x="352044" y="559308"/>
                  </a:lnTo>
                  <a:lnTo>
                    <a:pt x="352044" y="414528"/>
                  </a:lnTo>
                  <a:lnTo>
                    <a:pt x="356616" y="411480"/>
                  </a:lnTo>
                  <a:lnTo>
                    <a:pt x="356616" y="405384"/>
                  </a:lnTo>
                  <a:lnTo>
                    <a:pt x="356616" y="400812"/>
                  </a:lnTo>
                  <a:close/>
                </a:path>
                <a:path w="866139" h="695325">
                  <a:moveTo>
                    <a:pt x="381000" y="284988"/>
                  </a:moveTo>
                  <a:lnTo>
                    <a:pt x="376428" y="280416"/>
                  </a:lnTo>
                  <a:lnTo>
                    <a:pt x="376428" y="137160"/>
                  </a:lnTo>
                  <a:lnTo>
                    <a:pt x="367284" y="137160"/>
                  </a:lnTo>
                  <a:lnTo>
                    <a:pt x="367284" y="280416"/>
                  </a:lnTo>
                  <a:lnTo>
                    <a:pt x="362712" y="284988"/>
                  </a:lnTo>
                  <a:lnTo>
                    <a:pt x="362712" y="294132"/>
                  </a:lnTo>
                  <a:lnTo>
                    <a:pt x="367284" y="298704"/>
                  </a:lnTo>
                  <a:lnTo>
                    <a:pt x="367284" y="441960"/>
                  </a:lnTo>
                  <a:lnTo>
                    <a:pt x="376428" y="441960"/>
                  </a:lnTo>
                  <a:lnTo>
                    <a:pt x="376428" y="298704"/>
                  </a:lnTo>
                  <a:lnTo>
                    <a:pt x="381000" y="294132"/>
                  </a:lnTo>
                  <a:lnTo>
                    <a:pt x="381000" y="289560"/>
                  </a:lnTo>
                  <a:lnTo>
                    <a:pt x="381000" y="284988"/>
                  </a:lnTo>
                  <a:close/>
                </a:path>
                <a:path w="866139" h="695325">
                  <a:moveTo>
                    <a:pt x="405384" y="537972"/>
                  </a:moveTo>
                  <a:lnTo>
                    <a:pt x="400812" y="533400"/>
                  </a:lnTo>
                  <a:lnTo>
                    <a:pt x="400812" y="388620"/>
                  </a:lnTo>
                  <a:lnTo>
                    <a:pt x="391668" y="388620"/>
                  </a:lnTo>
                  <a:lnTo>
                    <a:pt x="391668" y="533400"/>
                  </a:lnTo>
                  <a:lnTo>
                    <a:pt x="387096" y="537972"/>
                  </a:lnTo>
                  <a:lnTo>
                    <a:pt x="387096" y="547116"/>
                  </a:lnTo>
                  <a:lnTo>
                    <a:pt x="391668" y="551688"/>
                  </a:lnTo>
                  <a:lnTo>
                    <a:pt x="391668" y="694944"/>
                  </a:lnTo>
                  <a:lnTo>
                    <a:pt x="400812" y="694944"/>
                  </a:lnTo>
                  <a:lnTo>
                    <a:pt x="400812" y="551688"/>
                  </a:lnTo>
                  <a:lnTo>
                    <a:pt x="405384" y="547116"/>
                  </a:lnTo>
                  <a:lnTo>
                    <a:pt x="405384" y="542544"/>
                  </a:lnTo>
                  <a:lnTo>
                    <a:pt x="405384" y="537972"/>
                  </a:lnTo>
                  <a:close/>
                </a:path>
                <a:path w="866139" h="695325">
                  <a:moveTo>
                    <a:pt x="429768" y="318516"/>
                  </a:moveTo>
                  <a:lnTo>
                    <a:pt x="425196" y="313944"/>
                  </a:lnTo>
                  <a:lnTo>
                    <a:pt x="425196" y="169164"/>
                  </a:lnTo>
                  <a:lnTo>
                    <a:pt x="416052" y="169164"/>
                  </a:lnTo>
                  <a:lnTo>
                    <a:pt x="416052" y="313944"/>
                  </a:lnTo>
                  <a:lnTo>
                    <a:pt x="411480" y="318516"/>
                  </a:lnTo>
                  <a:lnTo>
                    <a:pt x="411480" y="327660"/>
                  </a:lnTo>
                  <a:lnTo>
                    <a:pt x="416052" y="332232"/>
                  </a:lnTo>
                  <a:lnTo>
                    <a:pt x="416052" y="475488"/>
                  </a:lnTo>
                  <a:lnTo>
                    <a:pt x="425196" y="475488"/>
                  </a:lnTo>
                  <a:lnTo>
                    <a:pt x="425196" y="332232"/>
                  </a:lnTo>
                  <a:lnTo>
                    <a:pt x="429768" y="327660"/>
                  </a:lnTo>
                  <a:lnTo>
                    <a:pt x="429768" y="323088"/>
                  </a:lnTo>
                  <a:lnTo>
                    <a:pt x="429768" y="318516"/>
                  </a:lnTo>
                  <a:close/>
                </a:path>
                <a:path w="866139" h="695325">
                  <a:moveTo>
                    <a:pt x="454152" y="367284"/>
                  </a:moveTo>
                  <a:lnTo>
                    <a:pt x="449580" y="362712"/>
                  </a:lnTo>
                  <a:lnTo>
                    <a:pt x="449580" y="219456"/>
                  </a:lnTo>
                  <a:lnTo>
                    <a:pt x="440436" y="219456"/>
                  </a:lnTo>
                  <a:lnTo>
                    <a:pt x="440436" y="362712"/>
                  </a:lnTo>
                  <a:lnTo>
                    <a:pt x="438912" y="362712"/>
                  </a:lnTo>
                  <a:lnTo>
                    <a:pt x="435864" y="367284"/>
                  </a:lnTo>
                  <a:lnTo>
                    <a:pt x="435864" y="377952"/>
                  </a:lnTo>
                  <a:lnTo>
                    <a:pt x="438912" y="381000"/>
                  </a:lnTo>
                  <a:lnTo>
                    <a:pt x="440436" y="381000"/>
                  </a:lnTo>
                  <a:lnTo>
                    <a:pt x="440436" y="525780"/>
                  </a:lnTo>
                  <a:lnTo>
                    <a:pt x="449580" y="525780"/>
                  </a:lnTo>
                  <a:lnTo>
                    <a:pt x="449580" y="381000"/>
                  </a:lnTo>
                  <a:lnTo>
                    <a:pt x="454152" y="377952"/>
                  </a:lnTo>
                  <a:lnTo>
                    <a:pt x="454152" y="371856"/>
                  </a:lnTo>
                  <a:lnTo>
                    <a:pt x="454152" y="367284"/>
                  </a:lnTo>
                  <a:close/>
                </a:path>
                <a:path w="866139" h="695325">
                  <a:moveTo>
                    <a:pt x="473964" y="281940"/>
                  </a:moveTo>
                  <a:lnTo>
                    <a:pt x="464820" y="281940"/>
                  </a:lnTo>
                  <a:lnTo>
                    <a:pt x="464820" y="434340"/>
                  </a:lnTo>
                  <a:lnTo>
                    <a:pt x="473964" y="434340"/>
                  </a:lnTo>
                  <a:lnTo>
                    <a:pt x="473964" y="281940"/>
                  </a:lnTo>
                  <a:close/>
                </a:path>
                <a:path w="866139" h="695325">
                  <a:moveTo>
                    <a:pt x="502920" y="417576"/>
                  </a:moveTo>
                  <a:lnTo>
                    <a:pt x="498348" y="413004"/>
                  </a:lnTo>
                  <a:lnTo>
                    <a:pt x="498348" y="268224"/>
                  </a:lnTo>
                  <a:lnTo>
                    <a:pt x="489204" y="268224"/>
                  </a:lnTo>
                  <a:lnTo>
                    <a:pt x="489204" y="413004"/>
                  </a:lnTo>
                  <a:lnTo>
                    <a:pt x="487680" y="413004"/>
                  </a:lnTo>
                  <a:lnTo>
                    <a:pt x="484632" y="417576"/>
                  </a:lnTo>
                  <a:lnTo>
                    <a:pt x="484632" y="426720"/>
                  </a:lnTo>
                  <a:lnTo>
                    <a:pt x="487680" y="431292"/>
                  </a:lnTo>
                  <a:lnTo>
                    <a:pt x="489204" y="431292"/>
                  </a:lnTo>
                  <a:lnTo>
                    <a:pt x="489204" y="574548"/>
                  </a:lnTo>
                  <a:lnTo>
                    <a:pt x="498348" y="574548"/>
                  </a:lnTo>
                  <a:lnTo>
                    <a:pt x="498348" y="431292"/>
                  </a:lnTo>
                  <a:lnTo>
                    <a:pt x="502920" y="426720"/>
                  </a:lnTo>
                  <a:lnTo>
                    <a:pt x="502920" y="422148"/>
                  </a:lnTo>
                  <a:lnTo>
                    <a:pt x="502920" y="417576"/>
                  </a:lnTo>
                  <a:close/>
                </a:path>
                <a:path w="866139" h="695325">
                  <a:moveTo>
                    <a:pt x="598932" y="342900"/>
                  </a:moveTo>
                  <a:lnTo>
                    <a:pt x="595884" y="338328"/>
                  </a:lnTo>
                  <a:lnTo>
                    <a:pt x="594360" y="338328"/>
                  </a:lnTo>
                  <a:lnTo>
                    <a:pt x="594360" y="195072"/>
                  </a:lnTo>
                  <a:lnTo>
                    <a:pt x="585216" y="195072"/>
                  </a:lnTo>
                  <a:lnTo>
                    <a:pt x="585216" y="338328"/>
                  </a:lnTo>
                  <a:lnTo>
                    <a:pt x="580644" y="342900"/>
                  </a:lnTo>
                  <a:lnTo>
                    <a:pt x="580644" y="352044"/>
                  </a:lnTo>
                  <a:lnTo>
                    <a:pt x="585216" y="356616"/>
                  </a:lnTo>
                  <a:lnTo>
                    <a:pt x="585216" y="501396"/>
                  </a:lnTo>
                  <a:lnTo>
                    <a:pt x="594360" y="501396"/>
                  </a:lnTo>
                  <a:lnTo>
                    <a:pt x="594360" y="356616"/>
                  </a:lnTo>
                  <a:lnTo>
                    <a:pt x="595884" y="356616"/>
                  </a:lnTo>
                  <a:lnTo>
                    <a:pt x="598932" y="352044"/>
                  </a:lnTo>
                  <a:lnTo>
                    <a:pt x="598932" y="347472"/>
                  </a:lnTo>
                  <a:lnTo>
                    <a:pt x="598932" y="342900"/>
                  </a:lnTo>
                  <a:close/>
                </a:path>
                <a:path w="866139" h="695325">
                  <a:moveTo>
                    <a:pt x="623316" y="487680"/>
                  </a:moveTo>
                  <a:lnTo>
                    <a:pt x="618744" y="483108"/>
                  </a:lnTo>
                  <a:lnTo>
                    <a:pt x="618744" y="339852"/>
                  </a:lnTo>
                  <a:lnTo>
                    <a:pt x="609600" y="339852"/>
                  </a:lnTo>
                  <a:lnTo>
                    <a:pt x="609600" y="483108"/>
                  </a:lnTo>
                  <a:lnTo>
                    <a:pt x="605028" y="487680"/>
                  </a:lnTo>
                  <a:lnTo>
                    <a:pt x="605028" y="498348"/>
                  </a:lnTo>
                  <a:lnTo>
                    <a:pt x="609600" y="501396"/>
                  </a:lnTo>
                  <a:lnTo>
                    <a:pt x="609600" y="646176"/>
                  </a:lnTo>
                  <a:lnTo>
                    <a:pt x="618744" y="646176"/>
                  </a:lnTo>
                  <a:lnTo>
                    <a:pt x="618744" y="501396"/>
                  </a:lnTo>
                  <a:lnTo>
                    <a:pt x="623316" y="498348"/>
                  </a:lnTo>
                  <a:lnTo>
                    <a:pt x="623316" y="492252"/>
                  </a:lnTo>
                  <a:lnTo>
                    <a:pt x="623316" y="487680"/>
                  </a:lnTo>
                  <a:close/>
                </a:path>
                <a:path w="866139" h="695325">
                  <a:moveTo>
                    <a:pt x="647700" y="376428"/>
                  </a:moveTo>
                  <a:lnTo>
                    <a:pt x="643128" y="371856"/>
                  </a:lnTo>
                  <a:lnTo>
                    <a:pt x="643128" y="227076"/>
                  </a:lnTo>
                  <a:lnTo>
                    <a:pt x="633984" y="227076"/>
                  </a:lnTo>
                  <a:lnTo>
                    <a:pt x="633984" y="371856"/>
                  </a:lnTo>
                  <a:lnTo>
                    <a:pt x="629412" y="376428"/>
                  </a:lnTo>
                  <a:lnTo>
                    <a:pt x="629412" y="385572"/>
                  </a:lnTo>
                  <a:lnTo>
                    <a:pt x="633984" y="390144"/>
                  </a:lnTo>
                  <a:lnTo>
                    <a:pt x="633984" y="534924"/>
                  </a:lnTo>
                  <a:lnTo>
                    <a:pt x="643128" y="534924"/>
                  </a:lnTo>
                  <a:lnTo>
                    <a:pt x="643128" y="390144"/>
                  </a:lnTo>
                  <a:lnTo>
                    <a:pt x="647700" y="385572"/>
                  </a:lnTo>
                  <a:lnTo>
                    <a:pt x="647700" y="381000"/>
                  </a:lnTo>
                  <a:lnTo>
                    <a:pt x="647700" y="376428"/>
                  </a:lnTo>
                  <a:close/>
                </a:path>
                <a:path w="866139" h="695325">
                  <a:moveTo>
                    <a:pt x="672084" y="391668"/>
                  </a:moveTo>
                  <a:lnTo>
                    <a:pt x="667512" y="388620"/>
                  </a:lnTo>
                  <a:lnTo>
                    <a:pt x="667512" y="243840"/>
                  </a:lnTo>
                  <a:lnTo>
                    <a:pt x="658368" y="243840"/>
                  </a:lnTo>
                  <a:lnTo>
                    <a:pt x="658368" y="388620"/>
                  </a:lnTo>
                  <a:lnTo>
                    <a:pt x="653796" y="391668"/>
                  </a:lnTo>
                  <a:lnTo>
                    <a:pt x="653796" y="402336"/>
                  </a:lnTo>
                  <a:lnTo>
                    <a:pt x="658368" y="406908"/>
                  </a:lnTo>
                  <a:lnTo>
                    <a:pt x="658368" y="550164"/>
                  </a:lnTo>
                  <a:lnTo>
                    <a:pt x="667512" y="550164"/>
                  </a:lnTo>
                  <a:lnTo>
                    <a:pt x="667512" y="406908"/>
                  </a:lnTo>
                  <a:lnTo>
                    <a:pt x="672084" y="402336"/>
                  </a:lnTo>
                  <a:lnTo>
                    <a:pt x="672084" y="397764"/>
                  </a:lnTo>
                  <a:lnTo>
                    <a:pt x="672084" y="391668"/>
                  </a:lnTo>
                  <a:close/>
                </a:path>
                <a:path w="866139" h="695325">
                  <a:moveTo>
                    <a:pt x="696468" y="318516"/>
                  </a:moveTo>
                  <a:lnTo>
                    <a:pt x="691896" y="313944"/>
                  </a:lnTo>
                  <a:lnTo>
                    <a:pt x="691896" y="169164"/>
                  </a:lnTo>
                  <a:lnTo>
                    <a:pt x="682752" y="169164"/>
                  </a:lnTo>
                  <a:lnTo>
                    <a:pt x="682752" y="313944"/>
                  </a:lnTo>
                  <a:lnTo>
                    <a:pt x="678180" y="318516"/>
                  </a:lnTo>
                  <a:lnTo>
                    <a:pt x="678180" y="327660"/>
                  </a:lnTo>
                  <a:lnTo>
                    <a:pt x="682752" y="332232"/>
                  </a:lnTo>
                  <a:lnTo>
                    <a:pt x="682752" y="475488"/>
                  </a:lnTo>
                  <a:lnTo>
                    <a:pt x="691896" y="475488"/>
                  </a:lnTo>
                  <a:lnTo>
                    <a:pt x="691896" y="332232"/>
                  </a:lnTo>
                  <a:lnTo>
                    <a:pt x="696468" y="327660"/>
                  </a:lnTo>
                  <a:lnTo>
                    <a:pt x="696468" y="323088"/>
                  </a:lnTo>
                  <a:lnTo>
                    <a:pt x="696468" y="318516"/>
                  </a:lnTo>
                  <a:close/>
                </a:path>
                <a:path w="866139" h="695325">
                  <a:moveTo>
                    <a:pt x="769620" y="318516"/>
                  </a:moveTo>
                  <a:lnTo>
                    <a:pt x="765048" y="313944"/>
                  </a:lnTo>
                  <a:lnTo>
                    <a:pt x="765048" y="169164"/>
                  </a:lnTo>
                  <a:lnTo>
                    <a:pt x="755904" y="169164"/>
                  </a:lnTo>
                  <a:lnTo>
                    <a:pt x="755904" y="313944"/>
                  </a:lnTo>
                  <a:lnTo>
                    <a:pt x="754380" y="313944"/>
                  </a:lnTo>
                  <a:lnTo>
                    <a:pt x="751332" y="318516"/>
                  </a:lnTo>
                  <a:lnTo>
                    <a:pt x="751332" y="327660"/>
                  </a:lnTo>
                  <a:lnTo>
                    <a:pt x="754380" y="332232"/>
                  </a:lnTo>
                  <a:lnTo>
                    <a:pt x="755904" y="332232"/>
                  </a:lnTo>
                  <a:lnTo>
                    <a:pt x="755904" y="475488"/>
                  </a:lnTo>
                  <a:lnTo>
                    <a:pt x="765048" y="475488"/>
                  </a:lnTo>
                  <a:lnTo>
                    <a:pt x="765048" y="332232"/>
                  </a:lnTo>
                  <a:lnTo>
                    <a:pt x="769620" y="327660"/>
                  </a:lnTo>
                  <a:lnTo>
                    <a:pt x="769620" y="323088"/>
                  </a:lnTo>
                  <a:lnTo>
                    <a:pt x="769620" y="318516"/>
                  </a:lnTo>
                  <a:close/>
                </a:path>
                <a:path w="866139" h="695325">
                  <a:moveTo>
                    <a:pt x="794004" y="367284"/>
                  </a:moveTo>
                  <a:lnTo>
                    <a:pt x="789432" y="362712"/>
                  </a:lnTo>
                  <a:lnTo>
                    <a:pt x="789432" y="219456"/>
                  </a:lnTo>
                  <a:lnTo>
                    <a:pt x="780288" y="219456"/>
                  </a:lnTo>
                  <a:lnTo>
                    <a:pt x="780288" y="362712"/>
                  </a:lnTo>
                  <a:lnTo>
                    <a:pt x="778764" y="362712"/>
                  </a:lnTo>
                  <a:lnTo>
                    <a:pt x="775716" y="367284"/>
                  </a:lnTo>
                  <a:lnTo>
                    <a:pt x="775716" y="377952"/>
                  </a:lnTo>
                  <a:lnTo>
                    <a:pt x="778764" y="381000"/>
                  </a:lnTo>
                  <a:lnTo>
                    <a:pt x="780288" y="381000"/>
                  </a:lnTo>
                  <a:lnTo>
                    <a:pt x="780288" y="525780"/>
                  </a:lnTo>
                  <a:lnTo>
                    <a:pt x="789432" y="525780"/>
                  </a:lnTo>
                  <a:lnTo>
                    <a:pt x="789432" y="381000"/>
                  </a:lnTo>
                  <a:lnTo>
                    <a:pt x="794004" y="377952"/>
                  </a:lnTo>
                  <a:lnTo>
                    <a:pt x="794004" y="371856"/>
                  </a:lnTo>
                  <a:lnTo>
                    <a:pt x="794004" y="367284"/>
                  </a:lnTo>
                  <a:close/>
                </a:path>
                <a:path w="866139" h="695325">
                  <a:moveTo>
                    <a:pt x="818388" y="347472"/>
                  </a:moveTo>
                  <a:lnTo>
                    <a:pt x="813816" y="342900"/>
                  </a:lnTo>
                  <a:lnTo>
                    <a:pt x="813816" y="198120"/>
                  </a:lnTo>
                  <a:lnTo>
                    <a:pt x="804672" y="198120"/>
                  </a:lnTo>
                  <a:lnTo>
                    <a:pt x="804672" y="342900"/>
                  </a:lnTo>
                  <a:lnTo>
                    <a:pt x="803148" y="342900"/>
                  </a:lnTo>
                  <a:lnTo>
                    <a:pt x="800100" y="347472"/>
                  </a:lnTo>
                  <a:lnTo>
                    <a:pt x="800100" y="356616"/>
                  </a:lnTo>
                  <a:lnTo>
                    <a:pt x="803148" y="361188"/>
                  </a:lnTo>
                  <a:lnTo>
                    <a:pt x="804672" y="361188"/>
                  </a:lnTo>
                  <a:lnTo>
                    <a:pt x="804672" y="504444"/>
                  </a:lnTo>
                  <a:lnTo>
                    <a:pt x="813816" y="504444"/>
                  </a:lnTo>
                  <a:lnTo>
                    <a:pt x="813816" y="361188"/>
                  </a:lnTo>
                  <a:lnTo>
                    <a:pt x="818388" y="356616"/>
                  </a:lnTo>
                  <a:lnTo>
                    <a:pt x="818388" y="352044"/>
                  </a:lnTo>
                  <a:lnTo>
                    <a:pt x="818388" y="347472"/>
                  </a:lnTo>
                  <a:close/>
                </a:path>
                <a:path w="866139" h="695325">
                  <a:moveTo>
                    <a:pt x="841248" y="466344"/>
                  </a:moveTo>
                  <a:lnTo>
                    <a:pt x="838200" y="463296"/>
                  </a:lnTo>
                  <a:lnTo>
                    <a:pt x="836676" y="463296"/>
                  </a:lnTo>
                  <a:lnTo>
                    <a:pt x="836676" y="318516"/>
                  </a:lnTo>
                  <a:lnTo>
                    <a:pt x="827532" y="318516"/>
                  </a:lnTo>
                  <a:lnTo>
                    <a:pt x="827532" y="463296"/>
                  </a:lnTo>
                  <a:lnTo>
                    <a:pt x="824484" y="466344"/>
                  </a:lnTo>
                  <a:lnTo>
                    <a:pt x="824484" y="477012"/>
                  </a:lnTo>
                  <a:lnTo>
                    <a:pt x="827532" y="481584"/>
                  </a:lnTo>
                  <a:lnTo>
                    <a:pt x="827532" y="624840"/>
                  </a:lnTo>
                  <a:lnTo>
                    <a:pt x="836676" y="624840"/>
                  </a:lnTo>
                  <a:lnTo>
                    <a:pt x="836676" y="481584"/>
                  </a:lnTo>
                  <a:lnTo>
                    <a:pt x="838200" y="481584"/>
                  </a:lnTo>
                  <a:lnTo>
                    <a:pt x="841248" y="477012"/>
                  </a:lnTo>
                  <a:lnTo>
                    <a:pt x="841248" y="472440"/>
                  </a:lnTo>
                  <a:lnTo>
                    <a:pt x="841248" y="466344"/>
                  </a:lnTo>
                  <a:close/>
                </a:path>
                <a:path w="866139" h="695325">
                  <a:moveTo>
                    <a:pt x="865632" y="499872"/>
                  </a:moveTo>
                  <a:lnTo>
                    <a:pt x="862584" y="495300"/>
                  </a:lnTo>
                  <a:lnTo>
                    <a:pt x="861060" y="495300"/>
                  </a:lnTo>
                  <a:lnTo>
                    <a:pt x="861060" y="352044"/>
                  </a:lnTo>
                  <a:lnTo>
                    <a:pt x="851916" y="352044"/>
                  </a:lnTo>
                  <a:lnTo>
                    <a:pt x="851916" y="495300"/>
                  </a:lnTo>
                  <a:lnTo>
                    <a:pt x="847344" y="499872"/>
                  </a:lnTo>
                  <a:lnTo>
                    <a:pt x="847344" y="510540"/>
                  </a:lnTo>
                  <a:lnTo>
                    <a:pt x="851916" y="513588"/>
                  </a:lnTo>
                  <a:lnTo>
                    <a:pt x="851916" y="658368"/>
                  </a:lnTo>
                  <a:lnTo>
                    <a:pt x="861060" y="658368"/>
                  </a:lnTo>
                  <a:lnTo>
                    <a:pt x="861060" y="513588"/>
                  </a:lnTo>
                  <a:lnTo>
                    <a:pt x="862584" y="513588"/>
                  </a:lnTo>
                  <a:lnTo>
                    <a:pt x="865632" y="510540"/>
                  </a:lnTo>
                  <a:lnTo>
                    <a:pt x="865632" y="504444"/>
                  </a:lnTo>
                  <a:lnTo>
                    <a:pt x="865632" y="4998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97680" y="7415783"/>
              <a:ext cx="2475230" cy="678180"/>
            </a:xfrm>
            <a:custGeom>
              <a:avLst/>
              <a:gdLst/>
              <a:ahLst/>
              <a:cxnLst/>
              <a:rect l="l" t="t" r="r" b="b"/>
              <a:pathLst>
                <a:path w="2475229" h="678179">
                  <a:moveTo>
                    <a:pt x="18288" y="254508"/>
                  </a:moveTo>
                  <a:lnTo>
                    <a:pt x="13716" y="251460"/>
                  </a:lnTo>
                  <a:lnTo>
                    <a:pt x="13716" y="106680"/>
                  </a:lnTo>
                  <a:lnTo>
                    <a:pt x="4572" y="106680"/>
                  </a:lnTo>
                  <a:lnTo>
                    <a:pt x="4572" y="251460"/>
                  </a:lnTo>
                  <a:lnTo>
                    <a:pt x="0" y="254508"/>
                  </a:lnTo>
                  <a:lnTo>
                    <a:pt x="0" y="265176"/>
                  </a:lnTo>
                  <a:lnTo>
                    <a:pt x="4572" y="269748"/>
                  </a:lnTo>
                  <a:lnTo>
                    <a:pt x="4572" y="413004"/>
                  </a:lnTo>
                  <a:lnTo>
                    <a:pt x="13716" y="413004"/>
                  </a:lnTo>
                  <a:lnTo>
                    <a:pt x="13716" y="269748"/>
                  </a:lnTo>
                  <a:lnTo>
                    <a:pt x="18288" y="265176"/>
                  </a:lnTo>
                  <a:lnTo>
                    <a:pt x="18288" y="260604"/>
                  </a:lnTo>
                  <a:lnTo>
                    <a:pt x="18288" y="254508"/>
                  </a:lnTo>
                  <a:close/>
                </a:path>
                <a:path w="2475229" h="678179">
                  <a:moveTo>
                    <a:pt x="480060" y="225552"/>
                  </a:moveTo>
                  <a:lnTo>
                    <a:pt x="475488" y="222504"/>
                  </a:lnTo>
                  <a:lnTo>
                    <a:pt x="475488" y="77724"/>
                  </a:lnTo>
                  <a:lnTo>
                    <a:pt x="466344" y="77724"/>
                  </a:lnTo>
                  <a:lnTo>
                    <a:pt x="466344" y="222504"/>
                  </a:lnTo>
                  <a:lnTo>
                    <a:pt x="464820" y="222504"/>
                  </a:lnTo>
                  <a:lnTo>
                    <a:pt x="461772" y="225552"/>
                  </a:lnTo>
                  <a:lnTo>
                    <a:pt x="461772" y="236220"/>
                  </a:lnTo>
                  <a:lnTo>
                    <a:pt x="464820" y="240792"/>
                  </a:lnTo>
                  <a:lnTo>
                    <a:pt x="466344" y="240792"/>
                  </a:lnTo>
                  <a:lnTo>
                    <a:pt x="466344" y="384048"/>
                  </a:lnTo>
                  <a:lnTo>
                    <a:pt x="475488" y="384048"/>
                  </a:lnTo>
                  <a:lnTo>
                    <a:pt x="475488" y="240792"/>
                  </a:lnTo>
                  <a:lnTo>
                    <a:pt x="480060" y="236220"/>
                  </a:lnTo>
                  <a:lnTo>
                    <a:pt x="480060" y="231648"/>
                  </a:lnTo>
                  <a:lnTo>
                    <a:pt x="480060" y="225552"/>
                  </a:lnTo>
                  <a:close/>
                </a:path>
                <a:path w="2475229" h="678179">
                  <a:moveTo>
                    <a:pt x="527304" y="408432"/>
                  </a:moveTo>
                  <a:lnTo>
                    <a:pt x="524256" y="403860"/>
                  </a:lnTo>
                  <a:lnTo>
                    <a:pt x="524256" y="260604"/>
                  </a:lnTo>
                  <a:lnTo>
                    <a:pt x="515112" y="260604"/>
                  </a:lnTo>
                  <a:lnTo>
                    <a:pt x="515112" y="403860"/>
                  </a:lnTo>
                  <a:lnTo>
                    <a:pt x="513588" y="403860"/>
                  </a:lnTo>
                  <a:lnTo>
                    <a:pt x="510540" y="408432"/>
                  </a:lnTo>
                  <a:lnTo>
                    <a:pt x="510540" y="417576"/>
                  </a:lnTo>
                  <a:lnTo>
                    <a:pt x="513588" y="422148"/>
                  </a:lnTo>
                  <a:lnTo>
                    <a:pt x="515112" y="422148"/>
                  </a:lnTo>
                  <a:lnTo>
                    <a:pt x="515112" y="566928"/>
                  </a:lnTo>
                  <a:lnTo>
                    <a:pt x="524256" y="566928"/>
                  </a:lnTo>
                  <a:lnTo>
                    <a:pt x="524256" y="422148"/>
                  </a:lnTo>
                  <a:lnTo>
                    <a:pt x="527304" y="417576"/>
                  </a:lnTo>
                  <a:lnTo>
                    <a:pt x="527304" y="413004"/>
                  </a:lnTo>
                  <a:lnTo>
                    <a:pt x="527304" y="408432"/>
                  </a:lnTo>
                  <a:close/>
                </a:path>
                <a:path w="2475229" h="678179">
                  <a:moveTo>
                    <a:pt x="551688" y="361188"/>
                  </a:moveTo>
                  <a:lnTo>
                    <a:pt x="548640" y="356616"/>
                  </a:lnTo>
                  <a:lnTo>
                    <a:pt x="547116" y="356616"/>
                  </a:lnTo>
                  <a:lnTo>
                    <a:pt x="547116" y="213360"/>
                  </a:lnTo>
                  <a:lnTo>
                    <a:pt x="537972" y="213360"/>
                  </a:lnTo>
                  <a:lnTo>
                    <a:pt x="537972" y="356616"/>
                  </a:lnTo>
                  <a:lnTo>
                    <a:pt x="533400" y="361188"/>
                  </a:lnTo>
                  <a:lnTo>
                    <a:pt x="533400" y="371856"/>
                  </a:lnTo>
                  <a:lnTo>
                    <a:pt x="537972" y="374904"/>
                  </a:lnTo>
                  <a:lnTo>
                    <a:pt x="537972" y="519684"/>
                  </a:lnTo>
                  <a:lnTo>
                    <a:pt x="547116" y="519684"/>
                  </a:lnTo>
                  <a:lnTo>
                    <a:pt x="547116" y="374904"/>
                  </a:lnTo>
                  <a:lnTo>
                    <a:pt x="548640" y="374904"/>
                  </a:lnTo>
                  <a:lnTo>
                    <a:pt x="551688" y="371856"/>
                  </a:lnTo>
                  <a:lnTo>
                    <a:pt x="551688" y="365760"/>
                  </a:lnTo>
                  <a:lnTo>
                    <a:pt x="551688" y="361188"/>
                  </a:lnTo>
                  <a:close/>
                </a:path>
                <a:path w="2475229" h="678179">
                  <a:moveTo>
                    <a:pt x="576072" y="519684"/>
                  </a:moveTo>
                  <a:lnTo>
                    <a:pt x="573024" y="516636"/>
                  </a:lnTo>
                  <a:lnTo>
                    <a:pt x="571500" y="516636"/>
                  </a:lnTo>
                  <a:lnTo>
                    <a:pt x="571500" y="371856"/>
                  </a:lnTo>
                  <a:lnTo>
                    <a:pt x="562356" y="371856"/>
                  </a:lnTo>
                  <a:lnTo>
                    <a:pt x="562356" y="516636"/>
                  </a:lnTo>
                  <a:lnTo>
                    <a:pt x="557784" y="519684"/>
                  </a:lnTo>
                  <a:lnTo>
                    <a:pt x="557784" y="530352"/>
                  </a:lnTo>
                  <a:lnTo>
                    <a:pt x="562356" y="534924"/>
                  </a:lnTo>
                  <a:lnTo>
                    <a:pt x="562356" y="678180"/>
                  </a:lnTo>
                  <a:lnTo>
                    <a:pt x="571500" y="678180"/>
                  </a:lnTo>
                  <a:lnTo>
                    <a:pt x="571500" y="534924"/>
                  </a:lnTo>
                  <a:lnTo>
                    <a:pt x="573024" y="534924"/>
                  </a:lnTo>
                  <a:lnTo>
                    <a:pt x="576072" y="530352"/>
                  </a:lnTo>
                  <a:lnTo>
                    <a:pt x="576072" y="525780"/>
                  </a:lnTo>
                  <a:lnTo>
                    <a:pt x="576072" y="519684"/>
                  </a:lnTo>
                  <a:close/>
                </a:path>
                <a:path w="2475229" h="678179">
                  <a:moveTo>
                    <a:pt x="722376" y="428244"/>
                  </a:moveTo>
                  <a:lnTo>
                    <a:pt x="717804" y="425196"/>
                  </a:lnTo>
                  <a:lnTo>
                    <a:pt x="717804" y="280416"/>
                  </a:lnTo>
                  <a:lnTo>
                    <a:pt x="708660" y="280416"/>
                  </a:lnTo>
                  <a:lnTo>
                    <a:pt x="708660" y="425196"/>
                  </a:lnTo>
                  <a:lnTo>
                    <a:pt x="704088" y="428244"/>
                  </a:lnTo>
                  <a:lnTo>
                    <a:pt x="704088" y="438912"/>
                  </a:lnTo>
                  <a:lnTo>
                    <a:pt x="708660" y="443484"/>
                  </a:lnTo>
                  <a:lnTo>
                    <a:pt x="708660" y="586740"/>
                  </a:lnTo>
                  <a:lnTo>
                    <a:pt x="717804" y="586740"/>
                  </a:lnTo>
                  <a:lnTo>
                    <a:pt x="717804" y="443484"/>
                  </a:lnTo>
                  <a:lnTo>
                    <a:pt x="722376" y="438912"/>
                  </a:lnTo>
                  <a:lnTo>
                    <a:pt x="722376" y="434340"/>
                  </a:lnTo>
                  <a:lnTo>
                    <a:pt x="722376" y="428244"/>
                  </a:lnTo>
                  <a:close/>
                </a:path>
                <a:path w="2475229" h="678179">
                  <a:moveTo>
                    <a:pt x="746760" y="408432"/>
                  </a:moveTo>
                  <a:lnTo>
                    <a:pt x="742188" y="403860"/>
                  </a:lnTo>
                  <a:lnTo>
                    <a:pt x="742188" y="260604"/>
                  </a:lnTo>
                  <a:lnTo>
                    <a:pt x="733044" y="260604"/>
                  </a:lnTo>
                  <a:lnTo>
                    <a:pt x="733044" y="403860"/>
                  </a:lnTo>
                  <a:lnTo>
                    <a:pt x="728472" y="408432"/>
                  </a:lnTo>
                  <a:lnTo>
                    <a:pt x="728472" y="417576"/>
                  </a:lnTo>
                  <a:lnTo>
                    <a:pt x="733044" y="422148"/>
                  </a:lnTo>
                  <a:lnTo>
                    <a:pt x="733044" y="566928"/>
                  </a:lnTo>
                  <a:lnTo>
                    <a:pt x="742188" y="566928"/>
                  </a:lnTo>
                  <a:lnTo>
                    <a:pt x="742188" y="422148"/>
                  </a:lnTo>
                  <a:lnTo>
                    <a:pt x="746760" y="417576"/>
                  </a:lnTo>
                  <a:lnTo>
                    <a:pt x="746760" y="413004"/>
                  </a:lnTo>
                  <a:lnTo>
                    <a:pt x="746760" y="408432"/>
                  </a:lnTo>
                  <a:close/>
                </a:path>
                <a:path w="2475229" h="678179">
                  <a:moveTo>
                    <a:pt x="891540" y="147828"/>
                  </a:moveTo>
                  <a:lnTo>
                    <a:pt x="888492" y="143256"/>
                  </a:lnTo>
                  <a:lnTo>
                    <a:pt x="886968" y="143256"/>
                  </a:lnTo>
                  <a:lnTo>
                    <a:pt x="886968" y="0"/>
                  </a:lnTo>
                  <a:lnTo>
                    <a:pt x="877824" y="0"/>
                  </a:lnTo>
                  <a:lnTo>
                    <a:pt x="877824" y="143256"/>
                  </a:lnTo>
                  <a:lnTo>
                    <a:pt x="873252" y="147828"/>
                  </a:lnTo>
                  <a:lnTo>
                    <a:pt x="873252" y="156972"/>
                  </a:lnTo>
                  <a:lnTo>
                    <a:pt x="877824" y="161544"/>
                  </a:lnTo>
                  <a:lnTo>
                    <a:pt x="877824" y="304800"/>
                  </a:lnTo>
                  <a:lnTo>
                    <a:pt x="886968" y="304800"/>
                  </a:lnTo>
                  <a:lnTo>
                    <a:pt x="886968" y="161544"/>
                  </a:lnTo>
                  <a:lnTo>
                    <a:pt x="888492" y="161544"/>
                  </a:lnTo>
                  <a:lnTo>
                    <a:pt x="891540" y="156972"/>
                  </a:lnTo>
                  <a:lnTo>
                    <a:pt x="891540" y="152400"/>
                  </a:lnTo>
                  <a:lnTo>
                    <a:pt x="891540" y="147828"/>
                  </a:lnTo>
                  <a:close/>
                </a:path>
                <a:path w="2475229" h="678179">
                  <a:moveTo>
                    <a:pt x="915924" y="251460"/>
                  </a:moveTo>
                  <a:lnTo>
                    <a:pt x="912876" y="246888"/>
                  </a:lnTo>
                  <a:lnTo>
                    <a:pt x="911352" y="246888"/>
                  </a:lnTo>
                  <a:lnTo>
                    <a:pt x="911352" y="102108"/>
                  </a:lnTo>
                  <a:lnTo>
                    <a:pt x="902208" y="102108"/>
                  </a:lnTo>
                  <a:lnTo>
                    <a:pt x="902208" y="246888"/>
                  </a:lnTo>
                  <a:lnTo>
                    <a:pt x="897636" y="251460"/>
                  </a:lnTo>
                  <a:lnTo>
                    <a:pt x="897636" y="260604"/>
                  </a:lnTo>
                  <a:lnTo>
                    <a:pt x="902208" y="265176"/>
                  </a:lnTo>
                  <a:lnTo>
                    <a:pt x="902208" y="408432"/>
                  </a:lnTo>
                  <a:lnTo>
                    <a:pt x="911352" y="408432"/>
                  </a:lnTo>
                  <a:lnTo>
                    <a:pt x="911352" y="265176"/>
                  </a:lnTo>
                  <a:lnTo>
                    <a:pt x="912876" y="265176"/>
                  </a:lnTo>
                  <a:lnTo>
                    <a:pt x="915924" y="260604"/>
                  </a:lnTo>
                  <a:lnTo>
                    <a:pt x="915924" y="256032"/>
                  </a:lnTo>
                  <a:lnTo>
                    <a:pt x="915924" y="251460"/>
                  </a:lnTo>
                  <a:close/>
                </a:path>
                <a:path w="2475229" h="678179">
                  <a:moveTo>
                    <a:pt x="940308" y="355092"/>
                  </a:moveTo>
                  <a:lnTo>
                    <a:pt x="935736" y="350520"/>
                  </a:lnTo>
                  <a:lnTo>
                    <a:pt x="935736" y="205740"/>
                  </a:lnTo>
                  <a:lnTo>
                    <a:pt x="926592" y="205740"/>
                  </a:lnTo>
                  <a:lnTo>
                    <a:pt x="926592" y="350520"/>
                  </a:lnTo>
                  <a:lnTo>
                    <a:pt x="922020" y="355092"/>
                  </a:lnTo>
                  <a:lnTo>
                    <a:pt x="922020" y="364236"/>
                  </a:lnTo>
                  <a:lnTo>
                    <a:pt x="926592" y="368808"/>
                  </a:lnTo>
                  <a:lnTo>
                    <a:pt x="926592" y="512064"/>
                  </a:lnTo>
                  <a:lnTo>
                    <a:pt x="935736" y="512064"/>
                  </a:lnTo>
                  <a:lnTo>
                    <a:pt x="935736" y="368808"/>
                  </a:lnTo>
                  <a:lnTo>
                    <a:pt x="940308" y="364236"/>
                  </a:lnTo>
                  <a:lnTo>
                    <a:pt x="940308" y="359664"/>
                  </a:lnTo>
                  <a:lnTo>
                    <a:pt x="940308" y="355092"/>
                  </a:lnTo>
                  <a:close/>
                </a:path>
                <a:path w="2475229" h="678179">
                  <a:moveTo>
                    <a:pt x="964692" y="292608"/>
                  </a:moveTo>
                  <a:lnTo>
                    <a:pt x="960120" y="288036"/>
                  </a:lnTo>
                  <a:lnTo>
                    <a:pt x="960120" y="144780"/>
                  </a:lnTo>
                  <a:lnTo>
                    <a:pt x="950976" y="144780"/>
                  </a:lnTo>
                  <a:lnTo>
                    <a:pt x="950976" y="288036"/>
                  </a:lnTo>
                  <a:lnTo>
                    <a:pt x="946404" y="292608"/>
                  </a:lnTo>
                  <a:lnTo>
                    <a:pt x="946404" y="301752"/>
                  </a:lnTo>
                  <a:lnTo>
                    <a:pt x="950976" y="306324"/>
                  </a:lnTo>
                  <a:lnTo>
                    <a:pt x="950976" y="451104"/>
                  </a:lnTo>
                  <a:lnTo>
                    <a:pt x="960120" y="451104"/>
                  </a:lnTo>
                  <a:lnTo>
                    <a:pt x="960120" y="306324"/>
                  </a:lnTo>
                  <a:lnTo>
                    <a:pt x="964692" y="301752"/>
                  </a:lnTo>
                  <a:lnTo>
                    <a:pt x="964692" y="297180"/>
                  </a:lnTo>
                  <a:lnTo>
                    <a:pt x="964692" y="292608"/>
                  </a:lnTo>
                  <a:close/>
                </a:path>
                <a:path w="2475229" h="678179">
                  <a:moveTo>
                    <a:pt x="989076" y="316992"/>
                  </a:moveTo>
                  <a:lnTo>
                    <a:pt x="984504" y="312420"/>
                  </a:lnTo>
                  <a:lnTo>
                    <a:pt x="984504" y="169164"/>
                  </a:lnTo>
                  <a:lnTo>
                    <a:pt x="975360" y="169164"/>
                  </a:lnTo>
                  <a:lnTo>
                    <a:pt x="975360" y="312420"/>
                  </a:lnTo>
                  <a:lnTo>
                    <a:pt x="970788" y="316992"/>
                  </a:lnTo>
                  <a:lnTo>
                    <a:pt x="970788" y="327660"/>
                  </a:lnTo>
                  <a:lnTo>
                    <a:pt x="975360" y="330708"/>
                  </a:lnTo>
                  <a:lnTo>
                    <a:pt x="975360" y="475488"/>
                  </a:lnTo>
                  <a:lnTo>
                    <a:pt x="984504" y="475488"/>
                  </a:lnTo>
                  <a:lnTo>
                    <a:pt x="984504" y="330708"/>
                  </a:lnTo>
                  <a:lnTo>
                    <a:pt x="989076" y="327660"/>
                  </a:lnTo>
                  <a:lnTo>
                    <a:pt x="989076" y="321564"/>
                  </a:lnTo>
                  <a:lnTo>
                    <a:pt x="989076" y="316992"/>
                  </a:lnTo>
                  <a:close/>
                </a:path>
                <a:path w="2475229" h="678179">
                  <a:moveTo>
                    <a:pt x="1013460" y="300228"/>
                  </a:moveTo>
                  <a:lnTo>
                    <a:pt x="1008888" y="295656"/>
                  </a:lnTo>
                  <a:lnTo>
                    <a:pt x="1008888" y="152400"/>
                  </a:lnTo>
                  <a:lnTo>
                    <a:pt x="999744" y="152400"/>
                  </a:lnTo>
                  <a:lnTo>
                    <a:pt x="999744" y="295656"/>
                  </a:lnTo>
                  <a:lnTo>
                    <a:pt x="995172" y="300228"/>
                  </a:lnTo>
                  <a:lnTo>
                    <a:pt x="995172" y="310896"/>
                  </a:lnTo>
                  <a:lnTo>
                    <a:pt x="999744" y="313944"/>
                  </a:lnTo>
                  <a:lnTo>
                    <a:pt x="999744" y="458724"/>
                  </a:lnTo>
                  <a:lnTo>
                    <a:pt x="1008888" y="458724"/>
                  </a:lnTo>
                  <a:lnTo>
                    <a:pt x="1008888" y="313944"/>
                  </a:lnTo>
                  <a:lnTo>
                    <a:pt x="1013460" y="310896"/>
                  </a:lnTo>
                  <a:lnTo>
                    <a:pt x="1013460" y="304800"/>
                  </a:lnTo>
                  <a:lnTo>
                    <a:pt x="1013460" y="300228"/>
                  </a:lnTo>
                  <a:close/>
                </a:path>
                <a:path w="2475229" h="678179">
                  <a:moveTo>
                    <a:pt x="1086612" y="338328"/>
                  </a:moveTo>
                  <a:lnTo>
                    <a:pt x="1082040" y="333756"/>
                  </a:lnTo>
                  <a:lnTo>
                    <a:pt x="1082040" y="190500"/>
                  </a:lnTo>
                  <a:lnTo>
                    <a:pt x="1072896" y="190500"/>
                  </a:lnTo>
                  <a:lnTo>
                    <a:pt x="1072896" y="333756"/>
                  </a:lnTo>
                  <a:lnTo>
                    <a:pt x="1071372" y="333756"/>
                  </a:lnTo>
                  <a:lnTo>
                    <a:pt x="1068324" y="338328"/>
                  </a:lnTo>
                  <a:lnTo>
                    <a:pt x="1068324" y="347472"/>
                  </a:lnTo>
                  <a:lnTo>
                    <a:pt x="1071372" y="352044"/>
                  </a:lnTo>
                  <a:lnTo>
                    <a:pt x="1072896" y="352044"/>
                  </a:lnTo>
                  <a:lnTo>
                    <a:pt x="1072896" y="495300"/>
                  </a:lnTo>
                  <a:lnTo>
                    <a:pt x="1082040" y="495300"/>
                  </a:lnTo>
                  <a:lnTo>
                    <a:pt x="1082040" y="352044"/>
                  </a:lnTo>
                  <a:lnTo>
                    <a:pt x="1086612" y="347472"/>
                  </a:lnTo>
                  <a:lnTo>
                    <a:pt x="1086612" y="342900"/>
                  </a:lnTo>
                  <a:lnTo>
                    <a:pt x="1086612" y="338328"/>
                  </a:lnTo>
                  <a:close/>
                </a:path>
                <a:path w="2475229" h="678179">
                  <a:moveTo>
                    <a:pt x="1110996" y="259080"/>
                  </a:moveTo>
                  <a:lnTo>
                    <a:pt x="1106424" y="254508"/>
                  </a:lnTo>
                  <a:lnTo>
                    <a:pt x="1106424" y="111252"/>
                  </a:lnTo>
                  <a:lnTo>
                    <a:pt x="1097280" y="111252"/>
                  </a:lnTo>
                  <a:lnTo>
                    <a:pt x="1097280" y="254508"/>
                  </a:lnTo>
                  <a:lnTo>
                    <a:pt x="1095756" y="254508"/>
                  </a:lnTo>
                  <a:lnTo>
                    <a:pt x="1092708" y="259080"/>
                  </a:lnTo>
                  <a:lnTo>
                    <a:pt x="1092708" y="269748"/>
                  </a:lnTo>
                  <a:lnTo>
                    <a:pt x="1095756" y="272796"/>
                  </a:lnTo>
                  <a:lnTo>
                    <a:pt x="1097280" y="272796"/>
                  </a:lnTo>
                  <a:lnTo>
                    <a:pt x="1097280" y="417576"/>
                  </a:lnTo>
                  <a:lnTo>
                    <a:pt x="1106424" y="417576"/>
                  </a:lnTo>
                  <a:lnTo>
                    <a:pt x="1106424" y="272796"/>
                  </a:lnTo>
                  <a:lnTo>
                    <a:pt x="1110996" y="269748"/>
                  </a:lnTo>
                  <a:lnTo>
                    <a:pt x="1110996" y="263652"/>
                  </a:lnTo>
                  <a:lnTo>
                    <a:pt x="1110996" y="259080"/>
                  </a:lnTo>
                  <a:close/>
                </a:path>
                <a:path w="2475229" h="678179">
                  <a:moveTo>
                    <a:pt x="1158240" y="268224"/>
                  </a:moveTo>
                  <a:lnTo>
                    <a:pt x="1155192" y="263652"/>
                  </a:lnTo>
                  <a:lnTo>
                    <a:pt x="1153668" y="263652"/>
                  </a:lnTo>
                  <a:lnTo>
                    <a:pt x="1153668" y="118872"/>
                  </a:lnTo>
                  <a:lnTo>
                    <a:pt x="1144524" y="118872"/>
                  </a:lnTo>
                  <a:lnTo>
                    <a:pt x="1144524" y="263652"/>
                  </a:lnTo>
                  <a:lnTo>
                    <a:pt x="1139952" y="268224"/>
                  </a:lnTo>
                  <a:lnTo>
                    <a:pt x="1139952" y="277368"/>
                  </a:lnTo>
                  <a:lnTo>
                    <a:pt x="1144524" y="281940"/>
                  </a:lnTo>
                  <a:lnTo>
                    <a:pt x="1144524" y="425196"/>
                  </a:lnTo>
                  <a:lnTo>
                    <a:pt x="1153668" y="425196"/>
                  </a:lnTo>
                  <a:lnTo>
                    <a:pt x="1153668" y="281940"/>
                  </a:lnTo>
                  <a:lnTo>
                    <a:pt x="1155192" y="281940"/>
                  </a:lnTo>
                  <a:lnTo>
                    <a:pt x="1158240" y="277368"/>
                  </a:lnTo>
                  <a:lnTo>
                    <a:pt x="1158240" y="272796"/>
                  </a:lnTo>
                  <a:lnTo>
                    <a:pt x="1158240" y="268224"/>
                  </a:lnTo>
                  <a:close/>
                </a:path>
                <a:path w="2475229" h="678179">
                  <a:moveTo>
                    <a:pt x="1239012" y="234696"/>
                  </a:moveTo>
                  <a:lnTo>
                    <a:pt x="1235964" y="230124"/>
                  </a:lnTo>
                  <a:lnTo>
                    <a:pt x="1234440" y="230124"/>
                  </a:lnTo>
                  <a:lnTo>
                    <a:pt x="1234440" y="86868"/>
                  </a:lnTo>
                  <a:lnTo>
                    <a:pt x="1226820" y="86868"/>
                  </a:lnTo>
                  <a:lnTo>
                    <a:pt x="1226820" y="230124"/>
                  </a:lnTo>
                  <a:lnTo>
                    <a:pt x="1225296" y="230124"/>
                  </a:lnTo>
                  <a:lnTo>
                    <a:pt x="1222248" y="234696"/>
                  </a:lnTo>
                  <a:lnTo>
                    <a:pt x="1222248" y="243840"/>
                  </a:lnTo>
                  <a:lnTo>
                    <a:pt x="1225296" y="248412"/>
                  </a:lnTo>
                  <a:lnTo>
                    <a:pt x="1226820" y="248412"/>
                  </a:lnTo>
                  <a:lnTo>
                    <a:pt x="1226820" y="391668"/>
                  </a:lnTo>
                  <a:lnTo>
                    <a:pt x="1234440" y="391668"/>
                  </a:lnTo>
                  <a:lnTo>
                    <a:pt x="1234440" y="248412"/>
                  </a:lnTo>
                  <a:lnTo>
                    <a:pt x="1235964" y="248412"/>
                  </a:lnTo>
                  <a:lnTo>
                    <a:pt x="1239012" y="243840"/>
                  </a:lnTo>
                  <a:lnTo>
                    <a:pt x="1239012" y="239268"/>
                  </a:lnTo>
                  <a:lnTo>
                    <a:pt x="1239012" y="234696"/>
                  </a:lnTo>
                  <a:close/>
                </a:path>
                <a:path w="2475229" h="678179">
                  <a:moveTo>
                    <a:pt x="1255776" y="275844"/>
                  </a:moveTo>
                  <a:lnTo>
                    <a:pt x="1251204" y="271272"/>
                  </a:lnTo>
                  <a:lnTo>
                    <a:pt x="1251204" y="128016"/>
                  </a:lnTo>
                  <a:lnTo>
                    <a:pt x="1242060" y="128016"/>
                  </a:lnTo>
                  <a:lnTo>
                    <a:pt x="1242060" y="271272"/>
                  </a:lnTo>
                  <a:lnTo>
                    <a:pt x="1237488" y="275844"/>
                  </a:lnTo>
                  <a:lnTo>
                    <a:pt x="1237488" y="286512"/>
                  </a:lnTo>
                  <a:lnTo>
                    <a:pt x="1242060" y="289560"/>
                  </a:lnTo>
                  <a:lnTo>
                    <a:pt x="1242060" y="434340"/>
                  </a:lnTo>
                  <a:lnTo>
                    <a:pt x="1251204" y="434340"/>
                  </a:lnTo>
                  <a:lnTo>
                    <a:pt x="1251204" y="289560"/>
                  </a:lnTo>
                  <a:lnTo>
                    <a:pt x="1255776" y="286512"/>
                  </a:lnTo>
                  <a:lnTo>
                    <a:pt x="1255776" y="280416"/>
                  </a:lnTo>
                  <a:lnTo>
                    <a:pt x="1255776" y="275844"/>
                  </a:lnTo>
                  <a:close/>
                </a:path>
                <a:path w="2475229" h="678179">
                  <a:moveTo>
                    <a:pt x="1312164" y="239268"/>
                  </a:moveTo>
                  <a:lnTo>
                    <a:pt x="1309116" y="234696"/>
                  </a:lnTo>
                  <a:lnTo>
                    <a:pt x="1307592" y="234696"/>
                  </a:lnTo>
                  <a:lnTo>
                    <a:pt x="1307592" y="89916"/>
                  </a:lnTo>
                  <a:lnTo>
                    <a:pt x="1298448" y="89916"/>
                  </a:lnTo>
                  <a:lnTo>
                    <a:pt x="1298448" y="234696"/>
                  </a:lnTo>
                  <a:lnTo>
                    <a:pt x="1293876" y="239268"/>
                  </a:lnTo>
                  <a:lnTo>
                    <a:pt x="1293876" y="248412"/>
                  </a:lnTo>
                  <a:lnTo>
                    <a:pt x="1298448" y="252984"/>
                  </a:lnTo>
                  <a:lnTo>
                    <a:pt x="1298448" y="396240"/>
                  </a:lnTo>
                  <a:lnTo>
                    <a:pt x="1307592" y="396240"/>
                  </a:lnTo>
                  <a:lnTo>
                    <a:pt x="1307592" y="252984"/>
                  </a:lnTo>
                  <a:lnTo>
                    <a:pt x="1309116" y="252984"/>
                  </a:lnTo>
                  <a:lnTo>
                    <a:pt x="1312164" y="248412"/>
                  </a:lnTo>
                  <a:lnTo>
                    <a:pt x="1312164" y="243840"/>
                  </a:lnTo>
                  <a:lnTo>
                    <a:pt x="1312164" y="239268"/>
                  </a:lnTo>
                  <a:close/>
                </a:path>
                <a:path w="2475229" h="678179">
                  <a:moveTo>
                    <a:pt x="1328928" y="268224"/>
                  </a:moveTo>
                  <a:lnTo>
                    <a:pt x="1324356" y="263652"/>
                  </a:lnTo>
                  <a:lnTo>
                    <a:pt x="1324356" y="118872"/>
                  </a:lnTo>
                  <a:lnTo>
                    <a:pt x="1315212" y="118872"/>
                  </a:lnTo>
                  <a:lnTo>
                    <a:pt x="1315212" y="263652"/>
                  </a:lnTo>
                  <a:lnTo>
                    <a:pt x="1313688" y="263652"/>
                  </a:lnTo>
                  <a:lnTo>
                    <a:pt x="1310640" y="268224"/>
                  </a:lnTo>
                  <a:lnTo>
                    <a:pt x="1310640" y="277368"/>
                  </a:lnTo>
                  <a:lnTo>
                    <a:pt x="1313688" y="281940"/>
                  </a:lnTo>
                  <a:lnTo>
                    <a:pt x="1315212" y="281940"/>
                  </a:lnTo>
                  <a:lnTo>
                    <a:pt x="1315212" y="425196"/>
                  </a:lnTo>
                  <a:lnTo>
                    <a:pt x="1324356" y="425196"/>
                  </a:lnTo>
                  <a:lnTo>
                    <a:pt x="1324356" y="281940"/>
                  </a:lnTo>
                  <a:lnTo>
                    <a:pt x="1328928" y="277368"/>
                  </a:lnTo>
                  <a:lnTo>
                    <a:pt x="1328928" y="272796"/>
                  </a:lnTo>
                  <a:lnTo>
                    <a:pt x="1328928" y="268224"/>
                  </a:lnTo>
                  <a:close/>
                </a:path>
                <a:path w="2475229" h="678179">
                  <a:moveTo>
                    <a:pt x="1479804" y="201168"/>
                  </a:moveTo>
                  <a:lnTo>
                    <a:pt x="1476756" y="196596"/>
                  </a:lnTo>
                  <a:lnTo>
                    <a:pt x="1475232" y="196596"/>
                  </a:lnTo>
                  <a:lnTo>
                    <a:pt x="1475232" y="53340"/>
                  </a:lnTo>
                  <a:lnTo>
                    <a:pt x="1466088" y="53340"/>
                  </a:lnTo>
                  <a:lnTo>
                    <a:pt x="1466088" y="118872"/>
                  </a:lnTo>
                  <a:lnTo>
                    <a:pt x="1459992" y="118872"/>
                  </a:lnTo>
                  <a:lnTo>
                    <a:pt x="1459992" y="263652"/>
                  </a:lnTo>
                  <a:lnTo>
                    <a:pt x="1455420" y="268224"/>
                  </a:lnTo>
                  <a:lnTo>
                    <a:pt x="1455420" y="277368"/>
                  </a:lnTo>
                  <a:lnTo>
                    <a:pt x="1459992" y="281940"/>
                  </a:lnTo>
                  <a:lnTo>
                    <a:pt x="1459992" y="425196"/>
                  </a:lnTo>
                  <a:lnTo>
                    <a:pt x="1469136" y="425196"/>
                  </a:lnTo>
                  <a:lnTo>
                    <a:pt x="1469136" y="359664"/>
                  </a:lnTo>
                  <a:lnTo>
                    <a:pt x="1475232" y="359664"/>
                  </a:lnTo>
                  <a:lnTo>
                    <a:pt x="1475232" y="214884"/>
                  </a:lnTo>
                  <a:lnTo>
                    <a:pt x="1476756" y="214884"/>
                  </a:lnTo>
                  <a:lnTo>
                    <a:pt x="1479804" y="211836"/>
                  </a:lnTo>
                  <a:lnTo>
                    <a:pt x="1479804" y="205740"/>
                  </a:lnTo>
                  <a:lnTo>
                    <a:pt x="1479804" y="201168"/>
                  </a:lnTo>
                  <a:close/>
                </a:path>
                <a:path w="2475229" h="678179">
                  <a:moveTo>
                    <a:pt x="1498092" y="316992"/>
                  </a:moveTo>
                  <a:lnTo>
                    <a:pt x="1495044" y="312420"/>
                  </a:lnTo>
                  <a:lnTo>
                    <a:pt x="1493520" y="312420"/>
                  </a:lnTo>
                  <a:lnTo>
                    <a:pt x="1493520" y="169164"/>
                  </a:lnTo>
                  <a:lnTo>
                    <a:pt x="1484376" y="169164"/>
                  </a:lnTo>
                  <a:lnTo>
                    <a:pt x="1484376" y="312420"/>
                  </a:lnTo>
                  <a:lnTo>
                    <a:pt x="1479804" y="316992"/>
                  </a:lnTo>
                  <a:lnTo>
                    <a:pt x="1479804" y="327660"/>
                  </a:lnTo>
                  <a:lnTo>
                    <a:pt x="1484376" y="330708"/>
                  </a:lnTo>
                  <a:lnTo>
                    <a:pt x="1484376" y="475488"/>
                  </a:lnTo>
                  <a:lnTo>
                    <a:pt x="1493520" y="475488"/>
                  </a:lnTo>
                  <a:lnTo>
                    <a:pt x="1493520" y="330708"/>
                  </a:lnTo>
                  <a:lnTo>
                    <a:pt x="1495044" y="330708"/>
                  </a:lnTo>
                  <a:lnTo>
                    <a:pt x="1498092" y="327660"/>
                  </a:lnTo>
                  <a:lnTo>
                    <a:pt x="1498092" y="321564"/>
                  </a:lnTo>
                  <a:lnTo>
                    <a:pt x="1498092" y="316992"/>
                  </a:lnTo>
                  <a:close/>
                </a:path>
                <a:path w="2475229" h="678179">
                  <a:moveTo>
                    <a:pt x="1556004" y="362712"/>
                  </a:moveTo>
                  <a:lnTo>
                    <a:pt x="1551432" y="358140"/>
                  </a:lnTo>
                  <a:lnTo>
                    <a:pt x="1551432" y="214884"/>
                  </a:lnTo>
                  <a:lnTo>
                    <a:pt x="1542288" y="214884"/>
                  </a:lnTo>
                  <a:lnTo>
                    <a:pt x="1542288" y="358140"/>
                  </a:lnTo>
                  <a:lnTo>
                    <a:pt x="1537716" y="362712"/>
                  </a:lnTo>
                  <a:lnTo>
                    <a:pt x="1537716" y="373380"/>
                  </a:lnTo>
                  <a:lnTo>
                    <a:pt x="1542288" y="376428"/>
                  </a:lnTo>
                  <a:lnTo>
                    <a:pt x="1542288" y="521208"/>
                  </a:lnTo>
                  <a:lnTo>
                    <a:pt x="1551432" y="521208"/>
                  </a:lnTo>
                  <a:lnTo>
                    <a:pt x="1551432" y="376428"/>
                  </a:lnTo>
                  <a:lnTo>
                    <a:pt x="1556004" y="373380"/>
                  </a:lnTo>
                  <a:lnTo>
                    <a:pt x="1556004" y="367284"/>
                  </a:lnTo>
                  <a:lnTo>
                    <a:pt x="1556004" y="362712"/>
                  </a:lnTo>
                  <a:close/>
                </a:path>
                <a:path w="2475229" h="678179">
                  <a:moveTo>
                    <a:pt x="1620012" y="387096"/>
                  </a:moveTo>
                  <a:lnTo>
                    <a:pt x="1615440" y="384048"/>
                  </a:lnTo>
                  <a:lnTo>
                    <a:pt x="1615440" y="239268"/>
                  </a:lnTo>
                  <a:lnTo>
                    <a:pt x="1606296" y="239268"/>
                  </a:lnTo>
                  <a:lnTo>
                    <a:pt x="1606296" y="384048"/>
                  </a:lnTo>
                  <a:lnTo>
                    <a:pt x="1604772" y="384048"/>
                  </a:lnTo>
                  <a:lnTo>
                    <a:pt x="1601724" y="387096"/>
                  </a:lnTo>
                  <a:lnTo>
                    <a:pt x="1601724" y="397764"/>
                  </a:lnTo>
                  <a:lnTo>
                    <a:pt x="1604772" y="400812"/>
                  </a:lnTo>
                  <a:lnTo>
                    <a:pt x="1606296" y="400812"/>
                  </a:lnTo>
                  <a:lnTo>
                    <a:pt x="1606296" y="545592"/>
                  </a:lnTo>
                  <a:lnTo>
                    <a:pt x="1615440" y="545592"/>
                  </a:lnTo>
                  <a:lnTo>
                    <a:pt x="1615440" y="400812"/>
                  </a:lnTo>
                  <a:lnTo>
                    <a:pt x="1620012" y="397764"/>
                  </a:lnTo>
                  <a:lnTo>
                    <a:pt x="1620012" y="391668"/>
                  </a:lnTo>
                  <a:lnTo>
                    <a:pt x="1620012" y="387096"/>
                  </a:lnTo>
                  <a:close/>
                </a:path>
                <a:path w="2475229" h="678179">
                  <a:moveTo>
                    <a:pt x="1668780" y="284988"/>
                  </a:moveTo>
                  <a:lnTo>
                    <a:pt x="1664208" y="280416"/>
                  </a:lnTo>
                  <a:lnTo>
                    <a:pt x="1664208" y="135636"/>
                  </a:lnTo>
                  <a:lnTo>
                    <a:pt x="1655064" y="135636"/>
                  </a:lnTo>
                  <a:lnTo>
                    <a:pt x="1655064" y="280416"/>
                  </a:lnTo>
                  <a:lnTo>
                    <a:pt x="1653540" y="280416"/>
                  </a:lnTo>
                  <a:lnTo>
                    <a:pt x="1650492" y="284988"/>
                  </a:lnTo>
                  <a:lnTo>
                    <a:pt x="1650492" y="294132"/>
                  </a:lnTo>
                  <a:lnTo>
                    <a:pt x="1653540" y="298704"/>
                  </a:lnTo>
                  <a:lnTo>
                    <a:pt x="1655064" y="298704"/>
                  </a:lnTo>
                  <a:lnTo>
                    <a:pt x="1655064" y="441960"/>
                  </a:lnTo>
                  <a:lnTo>
                    <a:pt x="1664208" y="441960"/>
                  </a:lnTo>
                  <a:lnTo>
                    <a:pt x="1664208" y="298704"/>
                  </a:lnTo>
                  <a:lnTo>
                    <a:pt x="1668780" y="294132"/>
                  </a:lnTo>
                  <a:lnTo>
                    <a:pt x="1668780" y="289560"/>
                  </a:lnTo>
                  <a:lnTo>
                    <a:pt x="1668780" y="284988"/>
                  </a:lnTo>
                  <a:close/>
                </a:path>
                <a:path w="2475229" h="678179">
                  <a:moveTo>
                    <a:pt x="1693164" y="292608"/>
                  </a:moveTo>
                  <a:lnTo>
                    <a:pt x="1690116" y="288036"/>
                  </a:lnTo>
                  <a:lnTo>
                    <a:pt x="1688592" y="288036"/>
                  </a:lnTo>
                  <a:lnTo>
                    <a:pt x="1688592" y="144780"/>
                  </a:lnTo>
                  <a:lnTo>
                    <a:pt x="1679448" y="144780"/>
                  </a:lnTo>
                  <a:lnTo>
                    <a:pt x="1679448" y="288036"/>
                  </a:lnTo>
                  <a:lnTo>
                    <a:pt x="1674876" y="292608"/>
                  </a:lnTo>
                  <a:lnTo>
                    <a:pt x="1674876" y="301752"/>
                  </a:lnTo>
                  <a:lnTo>
                    <a:pt x="1679448" y="306324"/>
                  </a:lnTo>
                  <a:lnTo>
                    <a:pt x="1679448" y="451104"/>
                  </a:lnTo>
                  <a:lnTo>
                    <a:pt x="1688592" y="451104"/>
                  </a:lnTo>
                  <a:lnTo>
                    <a:pt x="1688592" y="306324"/>
                  </a:lnTo>
                  <a:lnTo>
                    <a:pt x="1690116" y="306324"/>
                  </a:lnTo>
                  <a:lnTo>
                    <a:pt x="1693164" y="301752"/>
                  </a:lnTo>
                  <a:lnTo>
                    <a:pt x="1693164" y="297180"/>
                  </a:lnTo>
                  <a:lnTo>
                    <a:pt x="1693164" y="292608"/>
                  </a:lnTo>
                  <a:close/>
                </a:path>
                <a:path w="2475229" h="678179">
                  <a:moveTo>
                    <a:pt x="1764792" y="275844"/>
                  </a:moveTo>
                  <a:lnTo>
                    <a:pt x="1761744" y="271272"/>
                  </a:lnTo>
                  <a:lnTo>
                    <a:pt x="1760220" y="271272"/>
                  </a:lnTo>
                  <a:lnTo>
                    <a:pt x="1760220" y="128016"/>
                  </a:lnTo>
                  <a:lnTo>
                    <a:pt x="1751076" y="128016"/>
                  </a:lnTo>
                  <a:lnTo>
                    <a:pt x="1751076" y="271272"/>
                  </a:lnTo>
                  <a:lnTo>
                    <a:pt x="1746504" y="275844"/>
                  </a:lnTo>
                  <a:lnTo>
                    <a:pt x="1746504" y="286512"/>
                  </a:lnTo>
                  <a:lnTo>
                    <a:pt x="1751076" y="289560"/>
                  </a:lnTo>
                  <a:lnTo>
                    <a:pt x="1751076" y="434340"/>
                  </a:lnTo>
                  <a:lnTo>
                    <a:pt x="1760220" y="434340"/>
                  </a:lnTo>
                  <a:lnTo>
                    <a:pt x="1760220" y="289560"/>
                  </a:lnTo>
                  <a:lnTo>
                    <a:pt x="1761744" y="289560"/>
                  </a:lnTo>
                  <a:lnTo>
                    <a:pt x="1764792" y="286512"/>
                  </a:lnTo>
                  <a:lnTo>
                    <a:pt x="1764792" y="280416"/>
                  </a:lnTo>
                  <a:lnTo>
                    <a:pt x="1764792" y="275844"/>
                  </a:lnTo>
                  <a:close/>
                </a:path>
                <a:path w="2475229" h="678179">
                  <a:moveTo>
                    <a:pt x="1789176" y="288036"/>
                  </a:moveTo>
                  <a:lnTo>
                    <a:pt x="1786128" y="284988"/>
                  </a:lnTo>
                  <a:lnTo>
                    <a:pt x="1784604" y="284988"/>
                  </a:lnTo>
                  <a:lnTo>
                    <a:pt x="1784604" y="140208"/>
                  </a:lnTo>
                  <a:lnTo>
                    <a:pt x="1775460" y="140208"/>
                  </a:lnTo>
                  <a:lnTo>
                    <a:pt x="1775460" y="284988"/>
                  </a:lnTo>
                  <a:lnTo>
                    <a:pt x="1770888" y="288036"/>
                  </a:lnTo>
                  <a:lnTo>
                    <a:pt x="1770888" y="298704"/>
                  </a:lnTo>
                  <a:lnTo>
                    <a:pt x="1775460" y="301752"/>
                  </a:lnTo>
                  <a:lnTo>
                    <a:pt x="1775460" y="446532"/>
                  </a:lnTo>
                  <a:lnTo>
                    <a:pt x="1784604" y="446532"/>
                  </a:lnTo>
                  <a:lnTo>
                    <a:pt x="1784604" y="301752"/>
                  </a:lnTo>
                  <a:lnTo>
                    <a:pt x="1786128" y="301752"/>
                  </a:lnTo>
                  <a:lnTo>
                    <a:pt x="1789176" y="298704"/>
                  </a:lnTo>
                  <a:lnTo>
                    <a:pt x="1789176" y="292608"/>
                  </a:lnTo>
                  <a:lnTo>
                    <a:pt x="1789176" y="288036"/>
                  </a:lnTo>
                  <a:close/>
                </a:path>
                <a:path w="2475229" h="678179">
                  <a:moveTo>
                    <a:pt x="1813560" y="358140"/>
                  </a:moveTo>
                  <a:lnTo>
                    <a:pt x="1810512" y="355092"/>
                  </a:lnTo>
                  <a:lnTo>
                    <a:pt x="1808988" y="355092"/>
                  </a:lnTo>
                  <a:lnTo>
                    <a:pt x="1808988" y="210312"/>
                  </a:lnTo>
                  <a:lnTo>
                    <a:pt x="1799844" y="210312"/>
                  </a:lnTo>
                  <a:lnTo>
                    <a:pt x="1799844" y="355092"/>
                  </a:lnTo>
                  <a:lnTo>
                    <a:pt x="1795272" y="358140"/>
                  </a:lnTo>
                  <a:lnTo>
                    <a:pt x="1795272" y="368808"/>
                  </a:lnTo>
                  <a:lnTo>
                    <a:pt x="1799844" y="373380"/>
                  </a:lnTo>
                  <a:lnTo>
                    <a:pt x="1799844" y="516636"/>
                  </a:lnTo>
                  <a:lnTo>
                    <a:pt x="1808988" y="516636"/>
                  </a:lnTo>
                  <a:lnTo>
                    <a:pt x="1808988" y="373380"/>
                  </a:lnTo>
                  <a:lnTo>
                    <a:pt x="1810512" y="373380"/>
                  </a:lnTo>
                  <a:lnTo>
                    <a:pt x="1813560" y="368808"/>
                  </a:lnTo>
                  <a:lnTo>
                    <a:pt x="1813560" y="364236"/>
                  </a:lnTo>
                  <a:lnTo>
                    <a:pt x="1813560" y="358140"/>
                  </a:lnTo>
                  <a:close/>
                </a:path>
                <a:path w="2475229" h="678179">
                  <a:moveTo>
                    <a:pt x="1927860" y="384048"/>
                  </a:moveTo>
                  <a:lnTo>
                    <a:pt x="1923288" y="379476"/>
                  </a:lnTo>
                  <a:lnTo>
                    <a:pt x="1923288" y="234696"/>
                  </a:lnTo>
                  <a:lnTo>
                    <a:pt x="1914144" y="234696"/>
                  </a:lnTo>
                  <a:lnTo>
                    <a:pt x="1914144" y="379476"/>
                  </a:lnTo>
                  <a:lnTo>
                    <a:pt x="1912620" y="379476"/>
                  </a:lnTo>
                  <a:lnTo>
                    <a:pt x="1909572" y="384048"/>
                  </a:lnTo>
                  <a:lnTo>
                    <a:pt x="1909572" y="393192"/>
                  </a:lnTo>
                  <a:lnTo>
                    <a:pt x="1912620" y="397764"/>
                  </a:lnTo>
                  <a:lnTo>
                    <a:pt x="1914144" y="397764"/>
                  </a:lnTo>
                  <a:lnTo>
                    <a:pt x="1914144" y="541020"/>
                  </a:lnTo>
                  <a:lnTo>
                    <a:pt x="1923288" y="541020"/>
                  </a:lnTo>
                  <a:lnTo>
                    <a:pt x="1923288" y="397764"/>
                  </a:lnTo>
                  <a:lnTo>
                    <a:pt x="1927860" y="393192"/>
                  </a:lnTo>
                  <a:lnTo>
                    <a:pt x="1927860" y="388620"/>
                  </a:lnTo>
                  <a:lnTo>
                    <a:pt x="1927860" y="384048"/>
                  </a:lnTo>
                  <a:close/>
                </a:path>
                <a:path w="2475229" h="678179">
                  <a:moveTo>
                    <a:pt x="2014728" y="313944"/>
                  </a:moveTo>
                  <a:lnTo>
                    <a:pt x="2005584" y="313944"/>
                  </a:lnTo>
                  <a:lnTo>
                    <a:pt x="2005584" y="467868"/>
                  </a:lnTo>
                  <a:lnTo>
                    <a:pt x="2014728" y="467868"/>
                  </a:lnTo>
                  <a:lnTo>
                    <a:pt x="2014728" y="313944"/>
                  </a:lnTo>
                  <a:close/>
                </a:path>
                <a:path w="2475229" h="678179">
                  <a:moveTo>
                    <a:pt x="2386584" y="355092"/>
                  </a:moveTo>
                  <a:lnTo>
                    <a:pt x="2383536" y="350520"/>
                  </a:lnTo>
                  <a:lnTo>
                    <a:pt x="2382012" y="350520"/>
                  </a:lnTo>
                  <a:lnTo>
                    <a:pt x="2382012" y="205740"/>
                  </a:lnTo>
                  <a:lnTo>
                    <a:pt x="2372868" y="205740"/>
                  </a:lnTo>
                  <a:lnTo>
                    <a:pt x="2372868" y="350520"/>
                  </a:lnTo>
                  <a:lnTo>
                    <a:pt x="2368296" y="355092"/>
                  </a:lnTo>
                  <a:lnTo>
                    <a:pt x="2368296" y="364236"/>
                  </a:lnTo>
                  <a:lnTo>
                    <a:pt x="2372868" y="368808"/>
                  </a:lnTo>
                  <a:lnTo>
                    <a:pt x="2372868" y="512064"/>
                  </a:lnTo>
                  <a:lnTo>
                    <a:pt x="2382012" y="512064"/>
                  </a:lnTo>
                  <a:lnTo>
                    <a:pt x="2382012" y="368808"/>
                  </a:lnTo>
                  <a:lnTo>
                    <a:pt x="2383536" y="368808"/>
                  </a:lnTo>
                  <a:lnTo>
                    <a:pt x="2386584" y="364236"/>
                  </a:lnTo>
                  <a:lnTo>
                    <a:pt x="2386584" y="359664"/>
                  </a:lnTo>
                  <a:lnTo>
                    <a:pt x="2386584" y="355092"/>
                  </a:lnTo>
                  <a:close/>
                </a:path>
                <a:path w="2475229" h="678179">
                  <a:moveTo>
                    <a:pt x="2415540" y="345948"/>
                  </a:moveTo>
                  <a:lnTo>
                    <a:pt x="2410968" y="341376"/>
                  </a:lnTo>
                  <a:lnTo>
                    <a:pt x="2410968" y="198120"/>
                  </a:lnTo>
                  <a:lnTo>
                    <a:pt x="2401824" y="198120"/>
                  </a:lnTo>
                  <a:lnTo>
                    <a:pt x="2401824" y="341376"/>
                  </a:lnTo>
                  <a:lnTo>
                    <a:pt x="2400300" y="341376"/>
                  </a:lnTo>
                  <a:lnTo>
                    <a:pt x="2397252" y="345948"/>
                  </a:lnTo>
                  <a:lnTo>
                    <a:pt x="2397252" y="356616"/>
                  </a:lnTo>
                  <a:lnTo>
                    <a:pt x="2400300" y="359664"/>
                  </a:lnTo>
                  <a:lnTo>
                    <a:pt x="2401824" y="359664"/>
                  </a:lnTo>
                  <a:lnTo>
                    <a:pt x="2401824" y="504444"/>
                  </a:lnTo>
                  <a:lnTo>
                    <a:pt x="2410968" y="504444"/>
                  </a:lnTo>
                  <a:lnTo>
                    <a:pt x="2410968" y="359664"/>
                  </a:lnTo>
                  <a:lnTo>
                    <a:pt x="2415540" y="356616"/>
                  </a:lnTo>
                  <a:lnTo>
                    <a:pt x="2415540" y="350520"/>
                  </a:lnTo>
                  <a:lnTo>
                    <a:pt x="2415540" y="345948"/>
                  </a:lnTo>
                  <a:close/>
                </a:path>
                <a:path w="2475229" h="678179">
                  <a:moveTo>
                    <a:pt x="2442972" y="300228"/>
                  </a:moveTo>
                  <a:lnTo>
                    <a:pt x="2438400" y="295656"/>
                  </a:lnTo>
                  <a:lnTo>
                    <a:pt x="2438400" y="152400"/>
                  </a:lnTo>
                  <a:lnTo>
                    <a:pt x="2429256" y="152400"/>
                  </a:lnTo>
                  <a:lnTo>
                    <a:pt x="2429256" y="295656"/>
                  </a:lnTo>
                  <a:lnTo>
                    <a:pt x="2424684" y="300228"/>
                  </a:lnTo>
                  <a:lnTo>
                    <a:pt x="2424684" y="310896"/>
                  </a:lnTo>
                  <a:lnTo>
                    <a:pt x="2429256" y="313944"/>
                  </a:lnTo>
                  <a:lnTo>
                    <a:pt x="2429256" y="458724"/>
                  </a:lnTo>
                  <a:lnTo>
                    <a:pt x="2438400" y="458724"/>
                  </a:lnTo>
                  <a:lnTo>
                    <a:pt x="2438400" y="313944"/>
                  </a:lnTo>
                  <a:lnTo>
                    <a:pt x="2442972" y="310896"/>
                  </a:lnTo>
                  <a:lnTo>
                    <a:pt x="2442972" y="304800"/>
                  </a:lnTo>
                  <a:lnTo>
                    <a:pt x="2442972" y="300228"/>
                  </a:lnTo>
                  <a:close/>
                </a:path>
                <a:path w="2475229" h="678179">
                  <a:moveTo>
                    <a:pt x="2474976" y="391668"/>
                  </a:moveTo>
                  <a:lnTo>
                    <a:pt x="2470404" y="388620"/>
                  </a:lnTo>
                  <a:lnTo>
                    <a:pt x="2470404" y="243840"/>
                  </a:lnTo>
                  <a:lnTo>
                    <a:pt x="2461260" y="243840"/>
                  </a:lnTo>
                  <a:lnTo>
                    <a:pt x="2461260" y="388620"/>
                  </a:lnTo>
                  <a:lnTo>
                    <a:pt x="2459736" y="388620"/>
                  </a:lnTo>
                  <a:lnTo>
                    <a:pt x="2456688" y="391668"/>
                  </a:lnTo>
                  <a:lnTo>
                    <a:pt x="2456688" y="402336"/>
                  </a:lnTo>
                  <a:lnTo>
                    <a:pt x="2459736" y="405384"/>
                  </a:lnTo>
                  <a:lnTo>
                    <a:pt x="2461260" y="405384"/>
                  </a:lnTo>
                  <a:lnTo>
                    <a:pt x="2461260" y="550164"/>
                  </a:lnTo>
                  <a:lnTo>
                    <a:pt x="2470404" y="550164"/>
                  </a:lnTo>
                  <a:lnTo>
                    <a:pt x="2470404" y="405384"/>
                  </a:lnTo>
                  <a:lnTo>
                    <a:pt x="2474976" y="402336"/>
                  </a:lnTo>
                  <a:lnTo>
                    <a:pt x="2474976" y="396240"/>
                  </a:lnTo>
                  <a:lnTo>
                    <a:pt x="2474976" y="3916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49240" y="7498079"/>
              <a:ext cx="1312545" cy="603885"/>
            </a:xfrm>
            <a:custGeom>
              <a:avLst/>
              <a:gdLst/>
              <a:ahLst/>
              <a:cxnLst/>
              <a:rect l="l" t="t" r="r" b="b"/>
              <a:pathLst>
                <a:path w="1312545" h="603884">
                  <a:moveTo>
                    <a:pt x="18288" y="234696"/>
                  </a:moveTo>
                  <a:lnTo>
                    <a:pt x="13716" y="230124"/>
                  </a:lnTo>
                  <a:lnTo>
                    <a:pt x="13716" y="86868"/>
                  </a:lnTo>
                  <a:lnTo>
                    <a:pt x="4572" y="86868"/>
                  </a:lnTo>
                  <a:lnTo>
                    <a:pt x="4572" y="230124"/>
                  </a:lnTo>
                  <a:lnTo>
                    <a:pt x="3048" y="230124"/>
                  </a:lnTo>
                  <a:lnTo>
                    <a:pt x="0" y="234696"/>
                  </a:lnTo>
                  <a:lnTo>
                    <a:pt x="0" y="245364"/>
                  </a:lnTo>
                  <a:lnTo>
                    <a:pt x="3048" y="248412"/>
                  </a:lnTo>
                  <a:lnTo>
                    <a:pt x="4572" y="248412"/>
                  </a:lnTo>
                  <a:lnTo>
                    <a:pt x="4572" y="393192"/>
                  </a:lnTo>
                  <a:lnTo>
                    <a:pt x="13716" y="393192"/>
                  </a:lnTo>
                  <a:lnTo>
                    <a:pt x="13716" y="248412"/>
                  </a:lnTo>
                  <a:lnTo>
                    <a:pt x="18288" y="245364"/>
                  </a:lnTo>
                  <a:lnTo>
                    <a:pt x="18288" y="239268"/>
                  </a:lnTo>
                  <a:lnTo>
                    <a:pt x="18288" y="234696"/>
                  </a:lnTo>
                  <a:close/>
                </a:path>
                <a:path w="1312545" h="603884">
                  <a:moveTo>
                    <a:pt x="42672" y="297180"/>
                  </a:moveTo>
                  <a:lnTo>
                    <a:pt x="38100" y="292608"/>
                  </a:lnTo>
                  <a:lnTo>
                    <a:pt x="38100" y="149352"/>
                  </a:lnTo>
                  <a:lnTo>
                    <a:pt x="28956" y="149352"/>
                  </a:lnTo>
                  <a:lnTo>
                    <a:pt x="28956" y="292608"/>
                  </a:lnTo>
                  <a:lnTo>
                    <a:pt x="27432" y="292608"/>
                  </a:lnTo>
                  <a:lnTo>
                    <a:pt x="24384" y="297180"/>
                  </a:lnTo>
                  <a:lnTo>
                    <a:pt x="24384" y="306324"/>
                  </a:lnTo>
                  <a:lnTo>
                    <a:pt x="27432" y="310896"/>
                  </a:lnTo>
                  <a:lnTo>
                    <a:pt x="28956" y="310896"/>
                  </a:lnTo>
                  <a:lnTo>
                    <a:pt x="28956" y="455676"/>
                  </a:lnTo>
                  <a:lnTo>
                    <a:pt x="38100" y="455676"/>
                  </a:lnTo>
                  <a:lnTo>
                    <a:pt x="38100" y="310896"/>
                  </a:lnTo>
                  <a:lnTo>
                    <a:pt x="42672" y="306324"/>
                  </a:lnTo>
                  <a:lnTo>
                    <a:pt x="42672" y="301752"/>
                  </a:lnTo>
                  <a:lnTo>
                    <a:pt x="42672" y="297180"/>
                  </a:lnTo>
                  <a:close/>
                </a:path>
                <a:path w="1312545" h="603884">
                  <a:moveTo>
                    <a:pt x="114300" y="263652"/>
                  </a:moveTo>
                  <a:lnTo>
                    <a:pt x="111252" y="259080"/>
                  </a:lnTo>
                  <a:lnTo>
                    <a:pt x="109728" y="259080"/>
                  </a:lnTo>
                  <a:lnTo>
                    <a:pt x="109728" y="115824"/>
                  </a:lnTo>
                  <a:lnTo>
                    <a:pt x="100584" y="115824"/>
                  </a:lnTo>
                  <a:lnTo>
                    <a:pt x="100584" y="259080"/>
                  </a:lnTo>
                  <a:lnTo>
                    <a:pt x="96012" y="263652"/>
                  </a:lnTo>
                  <a:lnTo>
                    <a:pt x="96012" y="274320"/>
                  </a:lnTo>
                  <a:lnTo>
                    <a:pt x="100584" y="277368"/>
                  </a:lnTo>
                  <a:lnTo>
                    <a:pt x="100584" y="422148"/>
                  </a:lnTo>
                  <a:lnTo>
                    <a:pt x="109728" y="422148"/>
                  </a:lnTo>
                  <a:lnTo>
                    <a:pt x="109728" y="277368"/>
                  </a:lnTo>
                  <a:lnTo>
                    <a:pt x="111252" y="277368"/>
                  </a:lnTo>
                  <a:lnTo>
                    <a:pt x="114300" y="274320"/>
                  </a:lnTo>
                  <a:lnTo>
                    <a:pt x="114300" y="268224"/>
                  </a:lnTo>
                  <a:lnTo>
                    <a:pt x="114300" y="263652"/>
                  </a:lnTo>
                  <a:close/>
                </a:path>
                <a:path w="1312545" h="603884">
                  <a:moveTo>
                    <a:pt x="163068" y="275844"/>
                  </a:moveTo>
                  <a:lnTo>
                    <a:pt x="160020" y="272796"/>
                  </a:lnTo>
                  <a:lnTo>
                    <a:pt x="158496" y="272796"/>
                  </a:lnTo>
                  <a:lnTo>
                    <a:pt x="158496" y="128016"/>
                  </a:lnTo>
                  <a:lnTo>
                    <a:pt x="149352" y="128016"/>
                  </a:lnTo>
                  <a:lnTo>
                    <a:pt x="149352" y="272796"/>
                  </a:lnTo>
                  <a:lnTo>
                    <a:pt x="144780" y="275844"/>
                  </a:lnTo>
                  <a:lnTo>
                    <a:pt x="144780" y="286512"/>
                  </a:lnTo>
                  <a:lnTo>
                    <a:pt x="149352" y="291084"/>
                  </a:lnTo>
                  <a:lnTo>
                    <a:pt x="149352" y="434340"/>
                  </a:lnTo>
                  <a:lnTo>
                    <a:pt x="158496" y="434340"/>
                  </a:lnTo>
                  <a:lnTo>
                    <a:pt x="158496" y="291084"/>
                  </a:lnTo>
                  <a:lnTo>
                    <a:pt x="160020" y="291084"/>
                  </a:lnTo>
                  <a:lnTo>
                    <a:pt x="163068" y="286512"/>
                  </a:lnTo>
                  <a:lnTo>
                    <a:pt x="163068" y="281940"/>
                  </a:lnTo>
                  <a:lnTo>
                    <a:pt x="163068" y="275844"/>
                  </a:lnTo>
                  <a:close/>
                </a:path>
                <a:path w="1312545" h="603884">
                  <a:moveTo>
                    <a:pt x="211836" y="371856"/>
                  </a:moveTo>
                  <a:lnTo>
                    <a:pt x="207264" y="367284"/>
                  </a:lnTo>
                  <a:lnTo>
                    <a:pt x="207264" y="222504"/>
                  </a:lnTo>
                  <a:lnTo>
                    <a:pt x="198120" y="222504"/>
                  </a:lnTo>
                  <a:lnTo>
                    <a:pt x="198120" y="367284"/>
                  </a:lnTo>
                  <a:lnTo>
                    <a:pt x="193548" y="371856"/>
                  </a:lnTo>
                  <a:lnTo>
                    <a:pt x="193548" y="381000"/>
                  </a:lnTo>
                  <a:lnTo>
                    <a:pt x="198120" y="385572"/>
                  </a:lnTo>
                  <a:lnTo>
                    <a:pt x="198120" y="528828"/>
                  </a:lnTo>
                  <a:lnTo>
                    <a:pt x="207264" y="528828"/>
                  </a:lnTo>
                  <a:lnTo>
                    <a:pt x="207264" y="385572"/>
                  </a:lnTo>
                  <a:lnTo>
                    <a:pt x="211836" y="381000"/>
                  </a:lnTo>
                  <a:lnTo>
                    <a:pt x="211836" y="376428"/>
                  </a:lnTo>
                  <a:lnTo>
                    <a:pt x="211836" y="371856"/>
                  </a:lnTo>
                  <a:close/>
                </a:path>
                <a:path w="1312545" h="603884">
                  <a:moveTo>
                    <a:pt x="284988" y="263652"/>
                  </a:moveTo>
                  <a:lnTo>
                    <a:pt x="280416" y="259080"/>
                  </a:lnTo>
                  <a:lnTo>
                    <a:pt x="280416" y="115824"/>
                  </a:lnTo>
                  <a:lnTo>
                    <a:pt x="271272" y="115824"/>
                  </a:lnTo>
                  <a:lnTo>
                    <a:pt x="271272" y="259080"/>
                  </a:lnTo>
                  <a:lnTo>
                    <a:pt x="266700" y="263652"/>
                  </a:lnTo>
                  <a:lnTo>
                    <a:pt x="266700" y="274320"/>
                  </a:lnTo>
                  <a:lnTo>
                    <a:pt x="271272" y="277368"/>
                  </a:lnTo>
                  <a:lnTo>
                    <a:pt x="271272" y="422148"/>
                  </a:lnTo>
                  <a:lnTo>
                    <a:pt x="280416" y="422148"/>
                  </a:lnTo>
                  <a:lnTo>
                    <a:pt x="280416" y="277368"/>
                  </a:lnTo>
                  <a:lnTo>
                    <a:pt x="284988" y="274320"/>
                  </a:lnTo>
                  <a:lnTo>
                    <a:pt x="284988" y="268224"/>
                  </a:lnTo>
                  <a:lnTo>
                    <a:pt x="284988" y="263652"/>
                  </a:lnTo>
                  <a:close/>
                </a:path>
                <a:path w="1312545" h="603884">
                  <a:moveTo>
                    <a:pt x="333756" y="284988"/>
                  </a:moveTo>
                  <a:lnTo>
                    <a:pt x="329184" y="280416"/>
                  </a:lnTo>
                  <a:lnTo>
                    <a:pt x="329184" y="135636"/>
                  </a:lnTo>
                  <a:lnTo>
                    <a:pt x="320040" y="135636"/>
                  </a:lnTo>
                  <a:lnTo>
                    <a:pt x="320040" y="280416"/>
                  </a:lnTo>
                  <a:lnTo>
                    <a:pt x="318516" y="280416"/>
                  </a:lnTo>
                  <a:lnTo>
                    <a:pt x="315468" y="284988"/>
                  </a:lnTo>
                  <a:lnTo>
                    <a:pt x="315468" y="294132"/>
                  </a:lnTo>
                  <a:lnTo>
                    <a:pt x="318516" y="298704"/>
                  </a:lnTo>
                  <a:lnTo>
                    <a:pt x="320040" y="298704"/>
                  </a:lnTo>
                  <a:lnTo>
                    <a:pt x="320040" y="441960"/>
                  </a:lnTo>
                  <a:lnTo>
                    <a:pt x="329184" y="441960"/>
                  </a:lnTo>
                  <a:lnTo>
                    <a:pt x="329184" y="298704"/>
                  </a:lnTo>
                  <a:lnTo>
                    <a:pt x="333756" y="294132"/>
                  </a:lnTo>
                  <a:lnTo>
                    <a:pt x="333756" y="289560"/>
                  </a:lnTo>
                  <a:lnTo>
                    <a:pt x="333756" y="284988"/>
                  </a:lnTo>
                  <a:close/>
                </a:path>
                <a:path w="1312545" h="603884">
                  <a:moveTo>
                    <a:pt x="356616" y="289560"/>
                  </a:moveTo>
                  <a:lnTo>
                    <a:pt x="353568" y="284988"/>
                  </a:lnTo>
                  <a:lnTo>
                    <a:pt x="352044" y="284988"/>
                  </a:lnTo>
                  <a:lnTo>
                    <a:pt x="352044" y="140208"/>
                  </a:lnTo>
                  <a:lnTo>
                    <a:pt x="342900" y="140208"/>
                  </a:lnTo>
                  <a:lnTo>
                    <a:pt x="342900" y="284988"/>
                  </a:lnTo>
                  <a:lnTo>
                    <a:pt x="338328" y="289560"/>
                  </a:lnTo>
                  <a:lnTo>
                    <a:pt x="338328" y="298704"/>
                  </a:lnTo>
                  <a:lnTo>
                    <a:pt x="342900" y="303276"/>
                  </a:lnTo>
                  <a:lnTo>
                    <a:pt x="342900" y="446532"/>
                  </a:lnTo>
                  <a:lnTo>
                    <a:pt x="352044" y="446532"/>
                  </a:lnTo>
                  <a:lnTo>
                    <a:pt x="352044" y="303276"/>
                  </a:lnTo>
                  <a:lnTo>
                    <a:pt x="353568" y="303276"/>
                  </a:lnTo>
                  <a:lnTo>
                    <a:pt x="356616" y="298704"/>
                  </a:lnTo>
                  <a:lnTo>
                    <a:pt x="356616" y="294132"/>
                  </a:lnTo>
                  <a:lnTo>
                    <a:pt x="356616" y="289560"/>
                  </a:lnTo>
                  <a:close/>
                </a:path>
                <a:path w="1312545" h="603884">
                  <a:moveTo>
                    <a:pt x="381000" y="251460"/>
                  </a:moveTo>
                  <a:lnTo>
                    <a:pt x="376428" y="246888"/>
                  </a:lnTo>
                  <a:lnTo>
                    <a:pt x="376428" y="103632"/>
                  </a:lnTo>
                  <a:lnTo>
                    <a:pt x="367284" y="103632"/>
                  </a:lnTo>
                  <a:lnTo>
                    <a:pt x="367284" y="246888"/>
                  </a:lnTo>
                  <a:lnTo>
                    <a:pt x="362712" y="251460"/>
                  </a:lnTo>
                  <a:lnTo>
                    <a:pt x="362712" y="262128"/>
                  </a:lnTo>
                  <a:lnTo>
                    <a:pt x="367284" y="265176"/>
                  </a:lnTo>
                  <a:lnTo>
                    <a:pt x="367284" y="409956"/>
                  </a:lnTo>
                  <a:lnTo>
                    <a:pt x="376428" y="409956"/>
                  </a:lnTo>
                  <a:lnTo>
                    <a:pt x="376428" y="265176"/>
                  </a:lnTo>
                  <a:lnTo>
                    <a:pt x="381000" y="262128"/>
                  </a:lnTo>
                  <a:lnTo>
                    <a:pt x="381000" y="256032"/>
                  </a:lnTo>
                  <a:lnTo>
                    <a:pt x="381000" y="251460"/>
                  </a:lnTo>
                  <a:close/>
                </a:path>
                <a:path w="1312545" h="603884">
                  <a:moveTo>
                    <a:pt x="403860" y="367284"/>
                  </a:moveTo>
                  <a:lnTo>
                    <a:pt x="400812" y="362712"/>
                  </a:lnTo>
                  <a:lnTo>
                    <a:pt x="399288" y="362712"/>
                  </a:lnTo>
                  <a:lnTo>
                    <a:pt x="399288" y="219456"/>
                  </a:lnTo>
                  <a:lnTo>
                    <a:pt x="390144" y="219456"/>
                  </a:lnTo>
                  <a:lnTo>
                    <a:pt x="390144" y="362712"/>
                  </a:lnTo>
                  <a:lnTo>
                    <a:pt x="385572" y="367284"/>
                  </a:lnTo>
                  <a:lnTo>
                    <a:pt x="385572" y="377952"/>
                  </a:lnTo>
                  <a:lnTo>
                    <a:pt x="390144" y="381000"/>
                  </a:lnTo>
                  <a:lnTo>
                    <a:pt x="390144" y="525780"/>
                  </a:lnTo>
                  <a:lnTo>
                    <a:pt x="399288" y="525780"/>
                  </a:lnTo>
                  <a:lnTo>
                    <a:pt x="399288" y="381000"/>
                  </a:lnTo>
                  <a:lnTo>
                    <a:pt x="400812" y="381000"/>
                  </a:lnTo>
                  <a:lnTo>
                    <a:pt x="403860" y="377952"/>
                  </a:lnTo>
                  <a:lnTo>
                    <a:pt x="403860" y="371856"/>
                  </a:lnTo>
                  <a:lnTo>
                    <a:pt x="403860" y="367284"/>
                  </a:lnTo>
                  <a:close/>
                </a:path>
                <a:path w="1312545" h="603884">
                  <a:moveTo>
                    <a:pt x="536448" y="268224"/>
                  </a:moveTo>
                  <a:lnTo>
                    <a:pt x="531876" y="263652"/>
                  </a:lnTo>
                  <a:lnTo>
                    <a:pt x="531876" y="120396"/>
                  </a:lnTo>
                  <a:lnTo>
                    <a:pt x="522732" y="120396"/>
                  </a:lnTo>
                  <a:lnTo>
                    <a:pt x="522732" y="263652"/>
                  </a:lnTo>
                  <a:lnTo>
                    <a:pt x="521208" y="263652"/>
                  </a:lnTo>
                  <a:lnTo>
                    <a:pt x="518160" y="268224"/>
                  </a:lnTo>
                  <a:lnTo>
                    <a:pt x="518160" y="278892"/>
                  </a:lnTo>
                  <a:lnTo>
                    <a:pt x="521208" y="281940"/>
                  </a:lnTo>
                  <a:lnTo>
                    <a:pt x="522732" y="281940"/>
                  </a:lnTo>
                  <a:lnTo>
                    <a:pt x="522732" y="426720"/>
                  </a:lnTo>
                  <a:lnTo>
                    <a:pt x="531876" y="426720"/>
                  </a:lnTo>
                  <a:lnTo>
                    <a:pt x="531876" y="281940"/>
                  </a:lnTo>
                  <a:lnTo>
                    <a:pt x="536448" y="278892"/>
                  </a:lnTo>
                  <a:lnTo>
                    <a:pt x="536448" y="272796"/>
                  </a:lnTo>
                  <a:lnTo>
                    <a:pt x="536448" y="268224"/>
                  </a:lnTo>
                  <a:close/>
                </a:path>
                <a:path w="1312545" h="603884">
                  <a:moveTo>
                    <a:pt x="592836" y="280416"/>
                  </a:moveTo>
                  <a:lnTo>
                    <a:pt x="588264" y="275844"/>
                  </a:lnTo>
                  <a:lnTo>
                    <a:pt x="588264" y="132588"/>
                  </a:lnTo>
                  <a:lnTo>
                    <a:pt x="579120" y="132588"/>
                  </a:lnTo>
                  <a:lnTo>
                    <a:pt x="579120" y="275844"/>
                  </a:lnTo>
                  <a:lnTo>
                    <a:pt x="574548" y="280416"/>
                  </a:lnTo>
                  <a:lnTo>
                    <a:pt x="574548" y="291084"/>
                  </a:lnTo>
                  <a:lnTo>
                    <a:pt x="579120" y="294132"/>
                  </a:lnTo>
                  <a:lnTo>
                    <a:pt x="579120" y="438912"/>
                  </a:lnTo>
                  <a:lnTo>
                    <a:pt x="588264" y="438912"/>
                  </a:lnTo>
                  <a:lnTo>
                    <a:pt x="588264" y="294132"/>
                  </a:lnTo>
                  <a:lnTo>
                    <a:pt x="592836" y="291084"/>
                  </a:lnTo>
                  <a:lnTo>
                    <a:pt x="592836" y="284988"/>
                  </a:lnTo>
                  <a:lnTo>
                    <a:pt x="592836" y="280416"/>
                  </a:lnTo>
                  <a:close/>
                </a:path>
                <a:path w="1312545" h="603884">
                  <a:moveTo>
                    <a:pt x="665988" y="256032"/>
                  </a:moveTo>
                  <a:lnTo>
                    <a:pt x="661416" y="251460"/>
                  </a:lnTo>
                  <a:lnTo>
                    <a:pt x="661416" y="108204"/>
                  </a:lnTo>
                  <a:lnTo>
                    <a:pt x="652272" y="108204"/>
                  </a:lnTo>
                  <a:lnTo>
                    <a:pt x="652272" y="251460"/>
                  </a:lnTo>
                  <a:lnTo>
                    <a:pt x="647700" y="256032"/>
                  </a:lnTo>
                  <a:lnTo>
                    <a:pt x="647700" y="265176"/>
                  </a:lnTo>
                  <a:lnTo>
                    <a:pt x="652272" y="269748"/>
                  </a:lnTo>
                  <a:lnTo>
                    <a:pt x="652272" y="413004"/>
                  </a:lnTo>
                  <a:lnTo>
                    <a:pt x="661416" y="413004"/>
                  </a:lnTo>
                  <a:lnTo>
                    <a:pt x="661416" y="269748"/>
                  </a:lnTo>
                  <a:lnTo>
                    <a:pt x="665988" y="265176"/>
                  </a:lnTo>
                  <a:lnTo>
                    <a:pt x="665988" y="260604"/>
                  </a:lnTo>
                  <a:lnTo>
                    <a:pt x="665988" y="256032"/>
                  </a:lnTo>
                  <a:close/>
                </a:path>
                <a:path w="1312545" h="603884">
                  <a:moveTo>
                    <a:pt x="690372" y="243840"/>
                  </a:moveTo>
                  <a:lnTo>
                    <a:pt x="685800" y="239268"/>
                  </a:lnTo>
                  <a:lnTo>
                    <a:pt x="685800" y="94488"/>
                  </a:lnTo>
                  <a:lnTo>
                    <a:pt x="676656" y="94488"/>
                  </a:lnTo>
                  <a:lnTo>
                    <a:pt x="676656" y="239268"/>
                  </a:lnTo>
                  <a:lnTo>
                    <a:pt x="672084" y="243840"/>
                  </a:lnTo>
                  <a:lnTo>
                    <a:pt x="672084" y="252984"/>
                  </a:lnTo>
                  <a:lnTo>
                    <a:pt x="676656" y="257556"/>
                  </a:lnTo>
                  <a:lnTo>
                    <a:pt x="676656" y="402336"/>
                  </a:lnTo>
                  <a:lnTo>
                    <a:pt x="685800" y="402336"/>
                  </a:lnTo>
                  <a:lnTo>
                    <a:pt x="685800" y="257556"/>
                  </a:lnTo>
                  <a:lnTo>
                    <a:pt x="690372" y="252984"/>
                  </a:lnTo>
                  <a:lnTo>
                    <a:pt x="690372" y="248412"/>
                  </a:lnTo>
                  <a:lnTo>
                    <a:pt x="690372" y="243840"/>
                  </a:lnTo>
                  <a:close/>
                </a:path>
                <a:path w="1312545" h="603884">
                  <a:moveTo>
                    <a:pt x="783336" y="263652"/>
                  </a:moveTo>
                  <a:lnTo>
                    <a:pt x="778764" y="259080"/>
                  </a:lnTo>
                  <a:lnTo>
                    <a:pt x="778764" y="115824"/>
                  </a:lnTo>
                  <a:lnTo>
                    <a:pt x="769620" y="115824"/>
                  </a:lnTo>
                  <a:lnTo>
                    <a:pt x="769620" y="259080"/>
                  </a:lnTo>
                  <a:lnTo>
                    <a:pt x="768096" y="259080"/>
                  </a:lnTo>
                  <a:lnTo>
                    <a:pt x="765048" y="263652"/>
                  </a:lnTo>
                  <a:lnTo>
                    <a:pt x="765048" y="274320"/>
                  </a:lnTo>
                  <a:lnTo>
                    <a:pt x="768096" y="277368"/>
                  </a:lnTo>
                  <a:lnTo>
                    <a:pt x="769620" y="277368"/>
                  </a:lnTo>
                  <a:lnTo>
                    <a:pt x="769620" y="422148"/>
                  </a:lnTo>
                  <a:lnTo>
                    <a:pt x="778764" y="422148"/>
                  </a:lnTo>
                  <a:lnTo>
                    <a:pt x="778764" y="277368"/>
                  </a:lnTo>
                  <a:lnTo>
                    <a:pt x="783336" y="274320"/>
                  </a:lnTo>
                  <a:lnTo>
                    <a:pt x="783336" y="268224"/>
                  </a:lnTo>
                  <a:lnTo>
                    <a:pt x="783336" y="263652"/>
                  </a:lnTo>
                  <a:close/>
                </a:path>
                <a:path w="1312545" h="603884">
                  <a:moveTo>
                    <a:pt x="806196" y="301752"/>
                  </a:moveTo>
                  <a:lnTo>
                    <a:pt x="803148" y="297180"/>
                  </a:lnTo>
                  <a:lnTo>
                    <a:pt x="801624" y="297180"/>
                  </a:lnTo>
                  <a:lnTo>
                    <a:pt x="801624" y="152400"/>
                  </a:lnTo>
                  <a:lnTo>
                    <a:pt x="792480" y="152400"/>
                  </a:lnTo>
                  <a:lnTo>
                    <a:pt x="792480" y="297180"/>
                  </a:lnTo>
                  <a:lnTo>
                    <a:pt x="789432" y="301752"/>
                  </a:lnTo>
                  <a:lnTo>
                    <a:pt x="789432" y="310896"/>
                  </a:lnTo>
                  <a:lnTo>
                    <a:pt x="792480" y="315468"/>
                  </a:lnTo>
                  <a:lnTo>
                    <a:pt x="792480" y="458724"/>
                  </a:lnTo>
                  <a:lnTo>
                    <a:pt x="801624" y="458724"/>
                  </a:lnTo>
                  <a:lnTo>
                    <a:pt x="801624" y="315468"/>
                  </a:lnTo>
                  <a:lnTo>
                    <a:pt x="803148" y="315468"/>
                  </a:lnTo>
                  <a:lnTo>
                    <a:pt x="806196" y="310896"/>
                  </a:lnTo>
                  <a:lnTo>
                    <a:pt x="806196" y="306324"/>
                  </a:lnTo>
                  <a:lnTo>
                    <a:pt x="806196" y="301752"/>
                  </a:lnTo>
                  <a:close/>
                </a:path>
                <a:path w="1312545" h="603884">
                  <a:moveTo>
                    <a:pt x="830580" y="359664"/>
                  </a:moveTo>
                  <a:lnTo>
                    <a:pt x="827532" y="355092"/>
                  </a:lnTo>
                  <a:lnTo>
                    <a:pt x="826008" y="355092"/>
                  </a:lnTo>
                  <a:lnTo>
                    <a:pt x="826008" y="210312"/>
                  </a:lnTo>
                  <a:lnTo>
                    <a:pt x="816864" y="210312"/>
                  </a:lnTo>
                  <a:lnTo>
                    <a:pt x="816864" y="355092"/>
                  </a:lnTo>
                  <a:lnTo>
                    <a:pt x="812292" y="359664"/>
                  </a:lnTo>
                  <a:lnTo>
                    <a:pt x="812292" y="368808"/>
                  </a:lnTo>
                  <a:lnTo>
                    <a:pt x="816864" y="373380"/>
                  </a:lnTo>
                  <a:lnTo>
                    <a:pt x="816864" y="516636"/>
                  </a:lnTo>
                  <a:lnTo>
                    <a:pt x="826008" y="516636"/>
                  </a:lnTo>
                  <a:lnTo>
                    <a:pt x="826008" y="373380"/>
                  </a:lnTo>
                  <a:lnTo>
                    <a:pt x="827532" y="373380"/>
                  </a:lnTo>
                  <a:lnTo>
                    <a:pt x="830580" y="368808"/>
                  </a:lnTo>
                  <a:lnTo>
                    <a:pt x="830580" y="364236"/>
                  </a:lnTo>
                  <a:lnTo>
                    <a:pt x="830580" y="359664"/>
                  </a:lnTo>
                  <a:close/>
                </a:path>
                <a:path w="1312545" h="603884">
                  <a:moveTo>
                    <a:pt x="851916" y="185928"/>
                  </a:moveTo>
                  <a:lnTo>
                    <a:pt x="847344" y="181356"/>
                  </a:lnTo>
                  <a:lnTo>
                    <a:pt x="847344" y="36576"/>
                  </a:lnTo>
                  <a:lnTo>
                    <a:pt x="838200" y="36576"/>
                  </a:lnTo>
                  <a:lnTo>
                    <a:pt x="838200" y="181356"/>
                  </a:lnTo>
                  <a:lnTo>
                    <a:pt x="836676" y="181356"/>
                  </a:lnTo>
                  <a:lnTo>
                    <a:pt x="833628" y="185928"/>
                  </a:lnTo>
                  <a:lnTo>
                    <a:pt x="833628" y="195072"/>
                  </a:lnTo>
                  <a:lnTo>
                    <a:pt x="836676" y="199644"/>
                  </a:lnTo>
                  <a:lnTo>
                    <a:pt x="838200" y="199644"/>
                  </a:lnTo>
                  <a:lnTo>
                    <a:pt x="838200" y="342900"/>
                  </a:lnTo>
                  <a:lnTo>
                    <a:pt x="847344" y="342900"/>
                  </a:lnTo>
                  <a:lnTo>
                    <a:pt x="847344" y="199644"/>
                  </a:lnTo>
                  <a:lnTo>
                    <a:pt x="851916" y="195072"/>
                  </a:lnTo>
                  <a:lnTo>
                    <a:pt x="851916" y="190500"/>
                  </a:lnTo>
                  <a:lnTo>
                    <a:pt x="851916" y="185928"/>
                  </a:lnTo>
                  <a:close/>
                </a:path>
                <a:path w="1312545" h="603884">
                  <a:moveTo>
                    <a:pt x="899160" y="256032"/>
                  </a:moveTo>
                  <a:lnTo>
                    <a:pt x="894588" y="251460"/>
                  </a:lnTo>
                  <a:lnTo>
                    <a:pt x="894588" y="108204"/>
                  </a:lnTo>
                  <a:lnTo>
                    <a:pt x="885444" y="108204"/>
                  </a:lnTo>
                  <a:lnTo>
                    <a:pt x="885444" y="251460"/>
                  </a:lnTo>
                  <a:lnTo>
                    <a:pt x="880872" y="256032"/>
                  </a:lnTo>
                  <a:lnTo>
                    <a:pt x="880872" y="265176"/>
                  </a:lnTo>
                  <a:lnTo>
                    <a:pt x="885444" y="269748"/>
                  </a:lnTo>
                  <a:lnTo>
                    <a:pt x="885444" y="413004"/>
                  </a:lnTo>
                  <a:lnTo>
                    <a:pt x="894588" y="413004"/>
                  </a:lnTo>
                  <a:lnTo>
                    <a:pt x="894588" y="269748"/>
                  </a:lnTo>
                  <a:lnTo>
                    <a:pt x="899160" y="265176"/>
                  </a:lnTo>
                  <a:lnTo>
                    <a:pt x="899160" y="260604"/>
                  </a:lnTo>
                  <a:lnTo>
                    <a:pt x="899160" y="256032"/>
                  </a:lnTo>
                  <a:close/>
                </a:path>
                <a:path w="1312545" h="603884">
                  <a:moveTo>
                    <a:pt x="923544" y="345948"/>
                  </a:moveTo>
                  <a:lnTo>
                    <a:pt x="920496" y="342900"/>
                  </a:lnTo>
                  <a:lnTo>
                    <a:pt x="918972" y="342900"/>
                  </a:lnTo>
                  <a:lnTo>
                    <a:pt x="918972" y="198120"/>
                  </a:lnTo>
                  <a:lnTo>
                    <a:pt x="909828" y="198120"/>
                  </a:lnTo>
                  <a:lnTo>
                    <a:pt x="909828" y="342900"/>
                  </a:lnTo>
                  <a:lnTo>
                    <a:pt x="905256" y="345948"/>
                  </a:lnTo>
                  <a:lnTo>
                    <a:pt x="905256" y="356616"/>
                  </a:lnTo>
                  <a:lnTo>
                    <a:pt x="909828" y="361188"/>
                  </a:lnTo>
                  <a:lnTo>
                    <a:pt x="909828" y="504444"/>
                  </a:lnTo>
                  <a:lnTo>
                    <a:pt x="918972" y="504444"/>
                  </a:lnTo>
                  <a:lnTo>
                    <a:pt x="918972" y="361188"/>
                  </a:lnTo>
                  <a:lnTo>
                    <a:pt x="920496" y="361188"/>
                  </a:lnTo>
                  <a:lnTo>
                    <a:pt x="923544" y="356616"/>
                  </a:lnTo>
                  <a:lnTo>
                    <a:pt x="923544" y="352044"/>
                  </a:lnTo>
                  <a:lnTo>
                    <a:pt x="923544" y="345948"/>
                  </a:lnTo>
                  <a:close/>
                </a:path>
                <a:path w="1312545" h="603884">
                  <a:moveTo>
                    <a:pt x="947928" y="330708"/>
                  </a:moveTo>
                  <a:lnTo>
                    <a:pt x="944880" y="326136"/>
                  </a:lnTo>
                  <a:lnTo>
                    <a:pt x="943356" y="326136"/>
                  </a:lnTo>
                  <a:lnTo>
                    <a:pt x="943356" y="181356"/>
                  </a:lnTo>
                  <a:lnTo>
                    <a:pt x="934212" y="181356"/>
                  </a:lnTo>
                  <a:lnTo>
                    <a:pt x="934212" y="326136"/>
                  </a:lnTo>
                  <a:lnTo>
                    <a:pt x="929640" y="330708"/>
                  </a:lnTo>
                  <a:lnTo>
                    <a:pt x="929640" y="339852"/>
                  </a:lnTo>
                  <a:lnTo>
                    <a:pt x="934212" y="344424"/>
                  </a:lnTo>
                  <a:lnTo>
                    <a:pt x="934212" y="489204"/>
                  </a:lnTo>
                  <a:lnTo>
                    <a:pt x="943356" y="489204"/>
                  </a:lnTo>
                  <a:lnTo>
                    <a:pt x="943356" y="344424"/>
                  </a:lnTo>
                  <a:lnTo>
                    <a:pt x="944880" y="344424"/>
                  </a:lnTo>
                  <a:lnTo>
                    <a:pt x="947928" y="339852"/>
                  </a:lnTo>
                  <a:lnTo>
                    <a:pt x="947928" y="335280"/>
                  </a:lnTo>
                  <a:lnTo>
                    <a:pt x="947928" y="330708"/>
                  </a:lnTo>
                  <a:close/>
                </a:path>
                <a:path w="1312545" h="603884">
                  <a:moveTo>
                    <a:pt x="967740" y="227076"/>
                  </a:moveTo>
                  <a:lnTo>
                    <a:pt x="964692" y="222504"/>
                  </a:lnTo>
                  <a:lnTo>
                    <a:pt x="963168" y="222504"/>
                  </a:lnTo>
                  <a:lnTo>
                    <a:pt x="963168" y="79248"/>
                  </a:lnTo>
                  <a:lnTo>
                    <a:pt x="954024" y="79248"/>
                  </a:lnTo>
                  <a:lnTo>
                    <a:pt x="954024" y="222504"/>
                  </a:lnTo>
                  <a:lnTo>
                    <a:pt x="949452" y="227076"/>
                  </a:lnTo>
                  <a:lnTo>
                    <a:pt x="949452" y="236220"/>
                  </a:lnTo>
                  <a:lnTo>
                    <a:pt x="954024" y="240792"/>
                  </a:lnTo>
                  <a:lnTo>
                    <a:pt x="954024" y="385572"/>
                  </a:lnTo>
                  <a:lnTo>
                    <a:pt x="963168" y="385572"/>
                  </a:lnTo>
                  <a:lnTo>
                    <a:pt x="963168" y="240792"/>
                  </a:lnTo>
                  <a:lnTo>
                    <a:pt x="964692" y="240792"/>
                  </a:lnTo>
                  <a:lnTo>
                    <a:pt x="967740" y="236220"/>
                  </a:lnTo>
                  <a:lnTo>
                    <a:pt x="967740" y="231648"/>
                  </a:lnTo>
                  <a:lnTo>
                    <a:pt x="967740" y="227076"/>
                  </a:lnTo>
                  <a:close/>
                </a:path>
                <a:path w="1312545" h="603884">
                  <a:moveTo>
                    <a:pt x="989076" y="147828"/>
                  </a:moveTo>
                  <a:lnTo>
                    <a:pt x="984504" y="143256"/>
                  </a:lnTo>
                  <a:lnTo>
                    <a:pt x="984504" y="0"/>
                  </a:lnTo>
                  <a:lnTo>
                    <a:pt x="975360" y="0"/>
                  </a:lnTo>
                  <a:lnTo>
                    <a:pt x="975360" y="143256"/>
                  </a:lnTo>
                  <a:lnTo>
                    <a:pt x="970788" y="147828"/>
                  </a:lnTo>
                  <a:lnTo>
                    <a:pt x="970788" y="158496"/>
                  </a:lnTo>
                  <a:lnTo>
                    <a:pt x="975360" y="161544"/>
                  </a:lnTo>
                  <a:lnTo>
                    <a:pt x="975360" y="306324"/>
                  </a:lnTo>
                  <a:lnTo>
                    <a:pt x="984504" y="306324"/>
                  </a:lnTo>
                  <a:lnTo>
                    <a:pt x="984504" y="161544"/>
                  </a:lnTo>
                  <a:lnTo>
                    <a:pt x="989076" y="158496"/>
                  </a:lnTo>
                  <a:lnTo>
                    <a:pt x="989076" y="152400"/>
                  </a:lnTo>
                  <a:lnTo>
                    <a:pt x="989076" y="147828"/>
                  </a:lnTo>
                  <a:close/>
                </a:path>
                <a:path w="1312545" h="603884">
                  <a:moveTo>
                    <a:pt x="1008888" y="446532"/>
                  </a:moveTo>
                  <a:lnTo>
                    <a:pt x="1004316" y="441960"/>
                  </a:lnTo>
                  <a:lnTo>
                    <a:pt x="1004316" y="298704"/>
                  </a:lnTo>
                  <a:lnTo>
                    <a:pt x="995172" y="298704"/>
                  </a:lnTo>
                  <a:lnTo>
                    <a:pt x="995172" y="441960"/>
                  </a:lnTo>
                  <a:lnTo>
                    <a:pt x="990600" y="446532"/>
                  </a:lnTo>
                  <a:lnTo>
                    <a:pt x="990600" y="455676"/>
                  </a:lnTo>
                  <a:lnTo>
                    <a:pt x="995172" y="460248"/>
                  </a:lnTo>
                  <a:lnTo>
                    <a:pt x="995172" y="603504"/>
                  </a:lnTo>
                  <a:lnTo>
                    <a:pt x="1004316" y="603504"/>
                  </a:lnTo>
                  <a:lnTo>
                    <a:pt x="1004316" y="460248"/>
                  </a:lnTo>
                  <a:lnTo>
                    <a:pt x="1008888" y="455676"/>
                  </a:lnTo>
                  <a:lnTo>
                    <a:pt x="1008888" y="451104"/>
                  </a:lnTo>
                  <a:lnTo>
                    <a:pt x="1008888" y="446532"/>
                  </a:lnTo>
                  <a:close/>
                </a:path>
                <a:path w="1312545" h="603884">
                  <a:moveTo>
                    <a:pt x="1031748" y="284988"/>
                  </a:moveTo>
                  <a:lnTo>
                    <a:pt x="1027176" y="280416"/>
                  </a:lnTo>
                  <a:lnTo>
                    <a:pt x="1027176" y="135636"/>
                  </a:lnTo>
                  <a:lnTo>
                    <a:pt x="1018032" y="135636"/>
                  </a:lnTo>
                  <a:lnTo>
                    <a:pt x="1018032" y="280416"/>
                  </a:lnTo>
                  <a:lnTo>
                    <a:pt x="1013460" y="284988"/>
                  </a:lnTo>
                  <a:lnTo>
                    <a:pt x="1013460" y="294132"/>
                  </a:lnTo>
                  <a:lnTo>
                    <a:pt x="1018032" y="298704"/>
                  </a:lnTo>
                  <a:lnTo>
                    <a:pt x="1018032" y="441960"/>
                  </a:lnTo>
                  <a:lnTo>
                    <a:pt x="1027176" y="441960"/>
                  </a:lnTo>
                  <a:lnTo>
                    <a:pt x="1027176" y="298704"/>
                  </a:lnTo>
                  <a:lnTo>
                    <a:pt x="1031748" y="294132"/>
                  </a:lnTo>
                  <a:lnTo>
                    <a:pt x="1031748" y="289560"/>
                  </a:lnTo>
                  <a:lnTo>
                    <a:pt x="1031748" y="284988"/>
                  </a:lnTo>
                  <a:close/>
                </a:path>
                <a:path w="1312545" h="603884">
                  <a:moveTo>
                    <a:pt x="1056132" y="259080"/>
                  </a:moveTo>
                  <a:lnTo>
                    <a:pt x="1051560" y="256032"/>
                  </a:lnTo>
                  <a:lnTo>
                    <a:pt x="1051560" y="111252"/>
                  </a:lnTo>
                  <a:lnTo>
                    <a:pt x="1042416" y="111252"/>
                  </a:lnTo>
                  <a:lnTo>
                    <a:pt x="1042416" y="256032"/>
                  </a:lnTo>
                  <a:lnTo>
                    <a:pt x="1040892" y="256032"/>
                  </a:lnTo>
                  <a:lnTo>
                    <a:pt x="1037844" y="259080"/>
                  </a:lnTo>
                  <a:lnTo>
                    <a:pt x="1037844" y="269748"/>
                  </a:lnTo>
                  <a:lnTo>
                    <a:pt x="1040892" y="274320"/>
                  </a:lnTo>
                  <a:lnTo>
                    <a:pt x="1042416" y="274320"/>
                  </a:lnTo>
                  <a:lnTo>
                    <a:pt x="1042416" y="417576"/>
                  </a:lnTo>
                  <a:lnTo>
                    <a:pt x="1051560" y="417576"/>
                  </a:lnTo>
                  <a:lnTo>
                    <a:pt x="1051560" y="274320"/>
                  </a:lnTo>
                  <a:lnTo>
                    <a:pt x="1056132" y="269748"/>
                  </a:lnTo>
                  <a:lnTo>
                    <a:pt x="1056132" y="265176"/>
                  </a:lnTo>
                  <a:lnTo>
                    <a:pt x="1056132" y="259080"/>
                  </a:lnTo>
                  <a:close/>
                </a:path>
                <a:path w="1312545" h="603884">
                  <a:moveTo>
                    <a:pt x="1083564" y="268224"/>
                  </a:moveTo>
                  <a:lnTo>
                    <a:pt x="1078992" y="263652"/>
                  </a:lnTo>
                  <a:lnTo>
                    <a:pt x="1078992" y="120396"/>
                  </a:lnTo>
                  <a:lnTo>
                    <a:pt x="1069848" y="120396"/>
                  </a:lnTo>
                  <a:lnTo>
                    <a:pt x="1069848" y="263652"/>
                  </a:lnTo>
                  <a:lnTo>
                    <a:pt x="1068324" y="263652"/>
                  </a:lnTo>
                  <a:lnTo>
                    <a:pt x="1065276" y="268224"/>
                  </a:lnTo>
                  <a:lnTo>
                    <a:pt x="1065276" y="278892"/>
                  </a:lnTo>
                  <a:lnTo>
                    <a:pt x="1068324" y="281940"/>
                  </a:lnTo>
                  <a:lnTo>
                    <a:pt x="1069848" y="281940"/>
                  </a:lnTo>
                  <a:lnTo>
                    <a:pt x="1069848" y="426720"/>
                  </a:lnTo>
                  <a:lnTo>
                    <a:pt x="1078992" y="426720"/>
                  </a:lnTo>
                  <a:lnTo>
                    <a:pt x="1078992" y="281940"/>
                  </a:lnTo>
                  <a:lnTo>
                    <a:pt x="1083564" y="278892"/>
                  </a:lnTo>
                  <a:lnTo>
                    <a:pt x="1083564" y="272796"/>
                  </a:lnTo>
                  <a:lnTo>
                    <a:pt x="1083564" y="268224"/>
                  </a:lnTo>
                  <a:close/>
                </a:path>
                <a:path w="1312545" h="603884">
                  <a:moveTo>
                    <a:pt x="1106424" y="217932"/>
                  </a:moveTo>
                  <a:lnTo>
                    <a:pt x="1101852" y="213360"/>
                  </a:lnTo>
                  <a:lnTo>
                    <a:pt x="1101852" y="70104"/>
                  </a:lnTo>
                  <a:lnTo>
                    <a:pt x="1092708" y="70104"/>
                  </a:lnTo>
                  <a:lnTo>
                    <a:pt x="1092708" y="213360"/>
                  </a:lnTo>
                  <a:lnTo>
                    <a:pt x="1088136" y="217932"/>
                  </a:lnTo>
                  <a:lnTo>
                    <a:pt x="1088136" y="228600"/>
                  </a:lnTo>
                  <a:lnTo>
                    <a:pt x="1092708" y="231648"/>
                  </a:lnTo>
                  <a:lnTo>
                    <a:pt x="1092708" y="376428"/>
                  </a:lnTo>
                  <a:lnTo>
                    <a:pt x="1101852" y="376428"/>
                  </a:lnTo>
                  <a:lnTo>
                    <a:pt x="1101852" y="231648"/>
                  </a:lnTo>
                  <a:lnTo>
                    <a:pt x="1106424" y="228600"/>
                  </a:lnTo>
                  <a:lnTo>
                    <a:pt x="1106424" y="222504"/>
                  </a:lnTo>
                  <a:lnTo>
                    <a:pt x="1106424" y="217932"/>
                  </a:lnTo>
                  <a:close/>
                </a:path>
                <a:path w="1312545" h="603884">
                  <a:moveTo>
                    <a:pt x="1130808" y="292608"/>
                  </a:moveTo>
                  <a:lnTo>
                    <a:pt x="1126236" y="289560"/>
                  </a:lnTo>
                  <a:lnTo>
                    <a:pt x="1126236" y="144780"/>
                  </a:lnTo>
                  <a:lnTo>
                    <a:pt x="1117092" y="144780"/>
                  </a:lnTo>
                  <a:lnTo>
                    <a:pt x="1117092" y="289560"/>
                  </a:lnTo>
                  <a:lnTo>
                    <a:pt x="1115568" y="289560"/>
                  </a:lnTo>
                  <a:lnTo>
                    <a:pt x="1112520" y="292608"/>
                  </a:lnTo>
                  <a:lnTo>
                    <a:pt x="1112520" y="303276"/>
                  </a:lnTo>
                  <a:lnTo>
                    <a:pt x="1115568" y="307848"/>
                  </a:lnTo>
                  <a:lnTo>
                    <a:pt x="1117092" y="307848"/>
                  </a:lnTo>
                  <a:lnTo>
                    <a:pt x="1117092" y="451104"/>
                  </a:lnTo>
                  <a:lnTo>
                    <a:pt x="1126236" y="451104"/>
                  </a:lnTo>
                  <a:lnTo>
                    <a:pt x="1126236" y="307848"/>
                  </a:lnTo>
                  <a:lnTo>
                    <a:pt x="1130808" y="303276"/>
                  </a:lnTo>
                  <a:lnTo>
                    <a:pt x="1130808" y="298704"/>
                  </a:lnTo>
                  <a:lnTo>
                    <a:pt x="1130808" y="292608"/>
                  </a:lnTo>
                  <a:close/>
                </a:path>
                <a:path w="1312545" h="603884">
                  <a:moveTo>
                    <a:pt x="1153668" y="259080"/>
                  </a:moveTo>
                  <a:lnTo>
                    <a:pt x="1150620" y="256032"/>
                  </a:lnTo>
                  <a:lnTo>
                    <a:pt x="1149096" y="256032"/>
                  </a:lnTo>
                  <a:lnTo>
                    <a:pt x="1149096" y="111252"/>
                  </a:lnTo>
                  <a:lnTo>
                    <a:pt x="1139952" y="111252"/>
                  </a:lnTo>
                  <a:lnTo>
                    <a:pt x="1139952" y="256032"/>
                  </a:lnTo>
                  <a:lnTo>
                    <a:pt x="1135380" y="259080"/>
                  </a:lnTo>
                  <a:lnTo>
                    <a:pt x="1135380" y="269748"/>
                  </a:lnTo>
                  <a:lnTo>
                    <a:pt x="1139952" y="274320"/>
                  </a:lnTo>
                  <a:lnTo>
                    <a:pt x="1139952" y="417576"/>
                  </a:lnTo>
                  <a:lnTo>
                    <a:pt x="1149096" y="417576"/>
                  </a:lnTo>
                  <a:lnTo>
                    <a:pt x="1149096" y="274320"/>
                  </a:lnTo>
                  <a:lnTo>
                    <a:pt x="1150620" y="274320"/>
                  </a:lnTo>
                  <a:lnTo>
                    <a:pt x="1153668" y="269748"/>
                  </a:lnTo>
                  <a:lnTo>
                    <a:pt x="1153668" y="265176"/>
                  </a:lnTo>
                  <a:lnTo>
                    <a:pt x="1153668" y="259080"/>
                  </a:lnTo>
                  <a:close/>
                </a:path>
                <a:path w="1312545" h="603884">
                  <a:moveTo>
                    <a:pt x="1178052" y="230124"/>
                  </a:moveTo>
                  <a:lnTo>
                    <a:pt x="1173480" y="227076"/>
                  </a:lnTo>
                  <a:lnTo>
                    <a:pt x="1173480" y="82296"/>
                  </a:lnTo>
                  <a:lnTo>
                    <a:pt x="1164336" y="82296"/>
                  </a:lnTo>
                  <a:lnTo>
                    <a:pt x="1164336" y="227076"/>
                  </a:lnTo>
                  <a:lnTo>
                    <a:pt x="1159764" y="230124"/>
                  </a:lnTo>
                  <a:lnTo>
                    <a:pt x="1159764" y="240792"/>
                  </a:lnTo>
                  <a:lnTo>
                    <a:pt x="1164336" y="245364"/>
                  </a:lnTo>
                  <a:lnTo>
                    <a:pt x="1164336" y="388620"/>
                  </a:lnTo>
                  <a:lnTo>
                    <a:pt x="1173480" y="388620"/>
                  </a:lnTo>
                  <a:lnTo>
                    <a:pt x="1173480" y="245364"/>
                  </a:lnTo>
                  <a:lnTo>
                    <a:pt x="1178052" y="240792"/>
                  </a:lnTo>
                  <a:lnTo>
                    <a:pt x="1178052" y="236220"/>
                  </a:lnTo>
                  <a:lnTo>
                    <a:pt x="1178052" y="230124"/>
                  </a:lnTo>
                  <a:close/>
                </a:path>
                <a:path w="1312545" h="603884">
                  <a:moveTo>
                    <a:pt x="1200912" y="284988"/>
                  </a:moveTo>
                  <a:lnTo>
                    <a:pt x="1193292" y="284988"/>
                  </a:lnTo>
                  <a:lnTo>
                    <a:pt x="1193292" y="438912"/>
                  </a:lnTo>
                  <a:lnTo>
                    <a:pt x="1200912" y="438912"/>
                  </a:lnTo>
                  <a:lnTo>
                    <a:pt x="1200912" y="284988"/>
                  </a:lnTo>
                  <a:close/>
                </a:path>
                <a:path w="1312545" h="603884">
                  <a:moveTo>
                    <a:pt x="1229868" y="338328"/>
                  </a:moveTo>
                  <a:lnTo>
                    <a:pt x="1225296" y="333756"/>
                  </a:lnTo>
                  <a:lnTo>
                    <a:pt x="1225296" y="190500"/>
                  </a:lnTo>
                  <a:lnTo>
                    <a:pt x="1216152" y="190500"/>
                  </a:lnTo>
                  <a:lnTo>
                    <a:pt x="1216152" y="333756"/>
                  </a:lnTo>
                  <a:lnTo>
                    <a:pt x="1211580" y="338328"/>
                  </a:lnTo>
                  <a:lnTo>
                    <a:pt x="1211580" y="348996"/>
                  </a:lnTo>
                  <a:lnTo>
                    <a:pt x="1216152" y="352044"/>
                  </a:lnTo>
                  <a:lnTo>
                    <a:pt x="1216152" y="496824"/>
                  </a:lnTo>
                  <a:lnTo>
                    <a:pt x="1225296" y="496824"/>
                  </a:lnTo>
                  <a:lnTo>
                    <a:pt x="1225296" y="352044"/>
                  </a:lnTo>
                  <a:lnTo>
                    <a:pt x="1229868" y="348996"/>
                  </a:lnTo>
                  <a:lnTo>
                    <a:pt x="1229868" y="342900"/>
                  </a:lnTo>
                  <a:lnTo>
                    <a:pt x="1229868" y="338328"/>
                  </a:lnTo>
                  <a:close/>
                </a:path>
                <a:path w="1312545" h="603884">
                  <a:moveTo>
                    <a:pt x="1254252" y="333756"/>
                  </a:moveTo>
                  <a:lnTo>
                    <a:pt x="1249680" y="330708"/>
                  </a:lnTo>
                  <a:lnTo>
                    <a:pt x="1249680" y="185928"/>
                  </a:lnTo>
                  <a:lnTo>
                    <a:pt x="1240536" y="185928"/>
                  </a:lnTo>
                  <a:lnTo>
                    <a:pt x="1240536" y="330708"/>
                  </a:lnTo>
                  <a:lnTo>
                    <a:pt x="1235964" y="333756"/>
                  </a:lnTo>
                  <a:lnTo>
                    <a:pt x="1235964" y="344424"/>
                  </a:lnTo>
                  <a:lnTo>
                    <a:pt x="1240536" y="348996"/>
                  </a:lnTo>
                  <a:lnTo>
                    <a:pt x="1240536" y="492252"/>
                  </a:lnTo>
                  <a:lnTo>
                    <a:pt x="1249680" y="492252"/>
                  </a:lnTo>
                  <a:lnTo>
                    <a:pt x="1249680" y="348996"/>
                  </a:lnTo>
                  <a:lnTo>
                    <a:pt x="1254252" y="344424"/>
                  </a:lnTo>
                  <a:lnTo>
                    <a:pt x="1254252" y="339852"/>
                  </a:lnTo>
                  <a:lnTo>
                    <a:pt x="1254252" y="333756"/>
                  </a:lnTo>
                  <a:close/>
                </a:path>
                <a:path w="1312545" h="603884">
                  <a:moveTo>
                    <a:pt x="1281684" y="284988"/>
                  </a:moveTo>
                  <a:lnTo>
                    <a:pt x="1278636" y="280416"/>
                  </a:lnTo>
                  <a:lnTo>
                    <a:pt x="1277112" y="280416"/>
                  </a:lnTo>
                  <a:lnTo>
                    <a:pt x="1277112" y="135636"/>
                  </a:lnTo>
                  <a:lnTo>
                    <a:pt x="1267968" y="135636"/>
                  </a:lnTo>
                  <a:lnTo>
                    <a:pt x="1267968" y="280416"/>
                  </a:lnTo>
                  <a:lnTo>
                    <a:pt x="1263396" y="284988"/>
                  </a:lnTo>
                  <a:lnTo>
                    <a:pt x="1263396" y="294132"/>
                  </a:lnTo>
                  <a:lnTo>
                    <a:pt x="1267968" y="298704"/>
                  </a:lnTo>
                  <a:lnTo>
                    <a:pt x="1267968" y="441960"/>
                  </a:lnTo>
                  <a:lnTo>
                    <a:pt x="1277112" y="441960"/>
                  </a:lnTo>
                  <a:lnTo>
                    <a:pt x="1277112" y="298704"/>
                  </a:lnTo>
                  <a:lnTo>
                    <a:pt x="1278636" y="298704"/>
                  </a:lnTo>
                  <a:lnTo>
                    <a:pt x="1281684" y="294132"/>
                  </a:lnTo>
                  <a:lnTo>
                    <a:pt x="1281684" y="289560"/>
                  </a:lnTo>
                  <a:lnTo>
                    <a:pt x="1281684" y="284988"/>
                  </a:lnTo>
                  <a:close/>
                </a:path>
                <a:path w="1312545" h="603884">
                  <a:moveTo>
                    <a:pt x="1312164" y="367284"/>
                  </a:moveTo>
                  <a:lnTo>
                    <a:pt x="1307592" y="362712"/>
                  </a:lnTo>
                  <a:lnTo>
                    <a:pt x="1307592" y="219456"/>
                  </a:lnTo>
                  <a:lnTo>
                    <a:pt x="1298448" y="219456"/>
                  </a:lnTo>
                  <a:lnTo>
                    <a:pt x="1298448" y="362712"/>
                  </a:lnTo>
                  <a:lnTo>
                    <a:pt x="1293876" y="367284"/>
                  </a:lnTo>
                  <a:lnTo>
                    <a:pt x="1293876" y="377952"/>
                  </a:lnTo>
                  <a:lnTo>
                    <a:pt x="1298448" y="381000"/>
                  </a:lnTo>
                  <a:lnTo>
                    <a:pt x="1298448" y="525780"/>
                  </a:lnTo>
                  <a:lnTo>
                    <a:pt x="1307592" y="525780"/>
                  </a:lnTo>
                  <a:lnTo>
                    <a:pt x="1307592" y="381000"/>
                  </a:lnTo>
                  <a:lnTo>
                    <a:pt x="1312164" y="377952"/>
                  </a:lnTo>
                  <a:lnTo>
                    <a:pt x="1312164" y="371856"/>
                  </a:lnTo>
                  <a:lnTo>
                    <a:pt x="1312164" y="3672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37960" y="7630667"/>
              <a:ext cx="17145" cy="306705"/>
            </a:xfrm>
            <a:custGeom>
              <a:avLst/>
              <a:gdLst/>
              <a:ahLst/>
              <a:cxnLst/>
              <a:rect l="l" t="t" r="r" b="b"/>
              <a:pathLst>
                <a:path w="17145" h="306704">
                  <a:moveTo>
                    <a:pt x="16764" y="147828"/>
                  </a:moveTo>
                  <a:lnTo>
                    <a:pt x="13716" y="143256"/>
                  </a:lnTo>
                  <a:lnTo>
                    <a:pt x="12192" y="143256"/>
                  </a:lnTo>
                  <a:lnTo>
                    <a:pt x="12192" y="0"/>
                  </a:lnTo>
                  <a:lnTo>
                    <a:pt x="4572" y="0"/>
                  </a:lnTo>
                  <a:lnTo>
                    <a:pt x="4572" y="143256"/>
                  </a:lnTo>
                  <a:lnTo>
                    <a:pt x="3048" y="143256"/>
                  </a:lnTo>
                  <a:lnTo>
                    <a:pt x="0" y="147828"/>
                  </a:lnTo>
                  <a:lnTo>
                    <a:pt x="0" y="158496"/>
                  </a:lnTo>
                  <a:lnTo>
                    <a:pt x="3048" y="161544"/>
                  </a:lnTo>
                  <a:lnTo>
                    <a:pt x="4572" y="161544"/>
                  </a:lnTo>
                  <a:lnTo>
                    <a:pt x="4572" y="306324"/>
                  </a:lnTo>
                  <a:lnTo>
                    <a:pt x="12192" y="306324"/>
                  </a:lnTo>
                  <a:lnTo>
                    <a:pt x="12192" y="161544"/>
                  </a:lnTo>
                  <a:lnTo>
                    <a:pt x="13716" y="161544"/>
                  </a:lnTo>
                  <a:lnTo>
                    <a:pt x="16764" y="158496"/>
                  </a:lnTo>
                  <a:lnTo>
                    <a:pt x="16764" y="152400"/>
                  </a:lnTo>
                  <a:lnTo>
                    <a:pt x="16764" y="1478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25823" y="6460231"/>
              <a:ext cx="2897505" cy="2222500"/>
            </a:xfrm>
            <a:custGeom>
              <a:avLst/>
              <a:gdLst/>
              <a:ahLst/>
              <a:cxnLst/>
              <a:rect l="l" t="t" r="r" b="b"/>
              <a:pathLst>
                <a:path w="2897504" h="2222500">
                  <a:moveTo>
                    <a:pt x="0" y="2221991"/>
                  </a:moveTo>
                  <a:lnTo>
                    <a:pt x="2897123" y="2221991"/>
                  </a:lnTo>
                  <a:lnTo>
                    <a:pt x="2897123" y="0"/>
                  </a:lnTo>
                  <a:lnTo>
                    <a:pt x="0" y="0"/>
                  </a:lnTo>
                  <a:lnTo>
                    <a:pt x="0" y="222199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Dott.ssa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Marta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2031546"/>
            <a:ext cx="2833028" cy="21761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19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  <a:spcBef>
                <a:spcPts val="5"/>
              </a:spcBef>
            </a:pPr>
            <a:r>
              <a:rPr sz="900" b="1" i="1" spc="-65" dirty="0">
                <a:latin typeface="Verdana"/>
                <a:cs typeface="Verdana"/>
              </a:rPr>
              <a:t>I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b="1" i="1" spc="-70" dirty="0">
                <a:latin typeface="Verdana"/>
                <a:cs typeface="Verdana"/>
              </a:rPr>
              <a:t>r</a:t>
            </a:r>
            <a:r>
              <a:rPr sz="900" b="1" i="1" spc="-75" dirty="0">
                <a:latin typeface="Verdana"/>
                <a:cs typeface="Verdana"/>
              </a:rPr>
              <a:t>va</a:t>
            </a:r>
            <a:r>
              <a:rPr sz="900" b="1" i="1" spc="-45" dirty="0">
                <a:latin typeface="Verdana"/>
                <a:cs typeface="Verdana"/>
              </a:rPr>
              <a:t>ll</a:t>
            </a:r>
            <a:r>
              <a:rPr sz="900" b="1" i="1" spc="-70" dirty="0">
                <a:latin typeface="Verdana"/>
                <a:cs typeface="Verdana"/>
              </a:rPr>
              <a:t>o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b="1" i="1" spc="-70" dirty="0">
                <a:latin typeface="Verdana"/>
                <a:cs typeface="Verdana"/>
              </a:rPr>
              <a:t>Co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50" dirty="0">
                <a:latin typeface="Verdana"/>
                <a:cs typeface="Verdana"/>
              </a:rPr>
              <a:t>f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5" dirty="0">
                <a:latin typeface="Verdana"/>
                <a:cs typeface="Verdana"/>
              </a:rPr>
              <a:t>de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70" dirty="0">
                <a:latin typeface="Verdana"/>
                <a:cs typeface="Verdana"/>
              </a:rPr>
              <a:t>za</a:t>
            </a:r>
            <a:endParaRPr sz="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Verdana"/>
              <a:cs typeface="Verdana"/>
            </a:endParaRPr>
          </a:p>
          <a:p>
            <a:pPr marL="362585" marR="179705" indent="-146685">
              <a:lnSpc>
                <a:spcPct val="105000"/>
              </a:lnSpc>
              <a:buClr>
                <a:srgbClr val="FF6500"/>
              </a:buClr>
              <a:buChar char="•"/>
              <a:tabLst>
                <a:tab pos="363220" algn="l"/>
              </a:tabLst>
            </a:pPr>
            <a:r>
              <a:rPr sz="600" spc="5" dirty="0">
                <a:latin typeface="Arial MT"/>
                <a:cs typeface="Arial MT"/>
              </a:rPr>
              <a:t>Gli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intervalli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confidenza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sono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definiti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come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un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intervallo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valori </a:t>
            </a:r>
            <a:r>
              <a:rPr sz="600" spc="-15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costruito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a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partire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dai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dati</a:t>
            </a:r>
            <a:endParaRPr sz="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6500"/>
              </a:buClr>
              <a:buFont typeface="Arial MT"/>
              <a:buChar char="•"/>
            </a:pPr>
            <a:endParaRPr sz="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6500"/>
              </a:buClr>
              <a:buFont typeface="Arial MT"/>
              <a:buChar char="•"/>
            </a:pPr>
            <a:endParaRPr sz="650" dirty="0">
              <a:latin typeface="Arial MT"/>
              <a:cs typeface="Arial MT"/>
            </a:endParaRPr>
          </a:p>
          <a:p>
            <a:pPr marL="362585" marR="355600" indent="-146685">
              <a:lnSpc>
                <a:spcPct val="105000"/>
              </a:lnSpc>
              <a:buClr>
                <a:srgbClr val="FF6500"/>
              </a:buClr>
              <a:buChar char="•"/>
              <a:tabLst>
                <a:tab pos="363220" algn="l"/>
              </a:tabLst>
            </a:pPr>
            <a:r>
              <a:rPr sz="600" spc="5" dirty="0">
                <a:latin typeface="Arial MT"/>
                <a:cs typeface="Arial MT"/>
              </a:rPr>
              <a:t>All’interno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dell’intervallo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ho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una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certa</a:t>
            </a:r>
            <a:r>
              <a:rPr sz="600" spc="5" dirty="0">
                <a:latin typeface="Arial MT"/>
                <a:cs typeface="Arial MT"/>
              </a:rPr>
              <a:t> probabilità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(tipicamente </a:t>
            </a:r>
            <a:r>
              <a:rPr sz="600" spc="-15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95%)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che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sia</a:t>
            </a:r>
            <a:r>
              <a:rPr sz="600" spc="15" dirty="0">
                <a:latin typeface="Arial MT"/>
                <a:cs typeface="Arial MT"/>
              </a:rPr>
              <a:t> compreso</a:t>
            </a:r>
            <a:r>
              <a:rPr sz="600" dirty="0">
                <a:latin typeface="Arial MT"/>
                <a:cs typeface="Arial MT"/>
              </a:rPr>
              <a:t> il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parametro </a:t>
            </a:r>
            <a:r>
              <a:rPr sz="600" spc="5" dirty="0">
                <a:latin typeface="Arial MT"/>
                <a:cs typeface="Arial MT"/>
              </a:rPr>
              <a:t>della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popolazione</a:t>
            </a:r>
            <a:endParaRPr sz="6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76317" y="2031546"/>
            <a:ext cx="2833370" cy="2176780"/>
            <a:chOff x="3976317" y="2031546"/>
            <a:chExt cx="2833370" cy="21767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2031546"/>
              <a:ext cx="2833028" cy="217615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32148" y="3294882"/>
              <a:ext cx="2519680" cy="0"/>
            </a:xfrm>
            <a:custGeom>
              <a:avLst/>
              <a:gdLst/>
              <a:ahLst/>
              <a:cxnLst/>
              <a:rect l="l" t="t" r="r" b="b"/>
              <a:pathLst>
                <a:path w="2519679">
                  <a:moveTo>
                    <a:pt x="0" y="0"/>
                  </a:moveTo>
                  <a:lnTo>
                    <a:pt x="2519172" y="0"/>
                  </a:lnTo>
                </a:path>
              </a:pathLst>
            </a:custGeom>
            <a:ln w="9144">
              <a:solidFill>
                <a:srgbClr val="FF986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9288" y="2670047"/>
              <a:ext cx="27940" cy="1225550"/>
            </a:xfrm>
            <a:custGeom>
              <a:avLst/>
              <a:gdLst/>
              <a:ahLst/>
              <a:cxnLst/>
              <a:rect l="l" t="t" r="r" b="b"/>
              <a:pathLst>
                <a:path w="27939" h="1225550">
                  <a:moveTo>
                    <a:pt x="27432" y="0"/>
                  </a:moveTo>
                  <a:lnTo>
                    <a:pt x="18288" y="0"/>
                  </a:lnTo>
                  <a:lnTo>
                    <a:pt x="18288" y="167640"/>
                  </a:lnTo>
                  <a:lnTo>
                    <a:pt x="0" y="167640"/>
                  </a:lnTo>
                  <a:lnTo>
                    <a:pt x="0" y="170688"/>
                  </a:lnTo>
                  <a:lnTo>
                    <a:pt x="18288" y="170688"/>
                  </a:lnTo>
                  <a:lnTo>
                    <a:pt x="18288" y="321564"/>
                  </a:lnTo>
                  <a:lnTo>
                    <a:pt x="3048" y="321564"/>
                  </a:lnTo>
                  <a:lnTo>
                    <a:pt x="3048" y="324612"/>
                  </a:lnTo>
                  <a:lnTo>
                    <a:pt x="18288" y="324612"/>
                  </a:lnTo>
                  <a:lnTo>
                    <a:pt x="18288" y="472440"/>
                  </a:lnTo>
                  <a:lnTo>
                    <a:pt x="3048" y="472440"/>
                  </a:lnTo>
                  <a:lnTo>
                    <a:pt x="3048" y="475488"/>
                  </a:lnTo>
                  <a:lnTo>
                    <a:pt x="18288" y="475488"/>
                  </a:lnTo>
                  <a:lnTo>
                    <a:pt x="18288" y="623316"/>
                  </a:lnTo>
                  <a:lnTo>
                    <a:pt x="3048" y="623316"/>
                  </a:lnTo>
                  <a:lnTo>
                    <a:pt x="3048" y="626364"/>
                  </a:lnTo>
                  <a:lnTo>
                    <a:pt x="18288" y="626364"/>
                  </a:lnTo>
                  <a:lnTo>
                    <a:pt x="18288" y="777240"/>
                  </a:lnTo>
                  <a:lnTo>
                    <a:pt x="3048" y="777240"/>
                  </a:lnTo>
                  <a:lnTo>
                    <a:pt x="3048" y="780288"/>
                  </a:lnTo>
                  <a:lnTo>
                    <a:pt x="18288" y="780288"/>
                  </a:lnTo>
                  <a:lnTo>
                    <a:pt x="18288" y="928116"/>
                  </a:lnTo>
                  <a:lnTo>
                    <a:pt x="3048" y="928116"/>
                  </a:lnTo>
                  <a:lnTo>
                    <a:pt x="3048" y="931164"/>
                  </a:lnTo>
                  <a:lnTo>
                    <a:pt x="18288" y="931164"/>
                  </a:lnTo>
                  <a:lnTo>
                    <a:pt x="18288" y="1077468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18288" y="1080516"/>
                  </a:lnTo>
                  <a:lnTo>
                    <a:pt x="18288" y="1225296"/>
                  </a:lnTo>
                  <a:lnTo>
                    <a:pt x="27432" y="1225296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9204" y="3070859"/>
              <a:ext cx="38100" cy="477520"/>
            </a:xfrm>
            <a:custGeom>
              <a:avLst/>
              <a:gdLst/>
              <a:ahLst/>
              <a:cxnLst/>
              <a:rect l="l" t="t" r="r" b="b"/>
              <a:pathLst>
                <a:path w="38100" h="477520">
                  <a:moveTo>
                    <a:pt x="18288" y="147828"/>
                  </a:moveTo>
                  <a:lnTo>
                    <a:pt x="13716" y="144780"/>
                  </a:lnTo>
                  <a:lnTo>
                    <a:pt x="13716" y="0"/>
                  </a:lnTo>
                  <a:lnTo>
                    <a:pt x="4572" y="0"/>
                  </a:lnTo>
                  <a:lnTo>
                    <a:pt x="4572" y="144780"/>
                  </a:lnTo>
                  <a:lnTo>
                    <a:pt x="0" y="147828"/>
                  </a:lnTo>
                  <a:lnTo>
                    <a:pt x="0" y="158496"/>
                  </a:lnTo>
                  <a:lnTo>
                    <a:pt x="4572" y="163068"/>
                  </a:lnTo>
                  <a:lnTo>
                    <a:pt x="4572" y="306324"/>
                  </a:lnTo>
                  <a:lnTo>
                    <a:pt x="13716" y="306324"/>
                  </a:lnTo>
                  <a:lnTo>
                    <a:pt x="13716" y="163068"/>
                  </a:lnTo>
                  <a:lnTo>
                    <a:pt x="18288" y="158496"/>
                  </a:lnTo>
                  <a:lnTo>
                    <a:pt x="18288" y="153924"/>
                  </a:lnTo>
                  <a:lnTo>
                    <a:pt x="18288" y="147828"/>
                  </a:lnTo>
                  <a:close/>
                </a:path>
                <a:path w="38100" h="477520">
                  <a:moveTo>
                    <a:pt x="38100" y="318516"/>
                  </a:moveTo>
                  <a:lnTo>
                    <a:pt x="35052" y="313944"/>
                  </a:lnTo>
                  <a:lnTo>
                    <a:pt x="33528" y="313944"/>
                  </a:lnTo>
                  <a:lnTo>
                    <a:pt x="33528" y="170688"/>
                  </a:lnTo>
                  <a:lnTo>
                    <a:pt x="24384" y="170688"/>
                  </a:lnTo>
                  <a:lnTo>
                    <a:pt x="24384" y="313944"/>
                  </a:lnTo>
                  <a:lnTo>
                    <a:pt x="19812" y="318516"/>
                  </a:lnTo>
                  <a:lnTo>
                    <a:pt x="19812" y="327660"/>
                  </a:lnTo>
                  <a:lnTo>
                    <a:pt x="24384" y="332232"/>
                  </a:lnTo>
                  <a:lnTo>
                    <a:pt x="24384" y="477012"/>
                  </a:lnTo>
                  <a:lnTo>
                    <a:pt x="33528" y="477012"/>
                  </a:lnTo>
                  <a:lnTo>
                    <a:pt x="33528" y="332232"/>
                  </a:lnTo>
                  <a:lnTo>
                    <a:pt x="35052" y="332232"/>
                  </a:lnTo>
                  <a:lnTo>
                    <a:pt x="38100" y="327660"/>
                  </a:lnTo>
                  <a:lnTo>
                    <a:pt x="38100" y="323088"/>
                  </a:lnTo>
                  <a:lnTo>
                    <a:pt x="38100" y="318516"/>
                  </a:lnTo>
                  <a:close/>
                </a:path>
              </a:pathLst>
            </a:custGeom>
            <a:solidFill>
              <a:srgbClr val="FF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3400" y="2913887"/>
              <a:ext cx="18415" cy="306705"/>
            </a:xfrm>
            <a:custGeom>
              <a:avLst/>
              <a:gdLst/>
              <a:ahLst/>
              <a:cxnLst/>
              <a:rect l="l" t="t" r="r" b="b"/>
              <a:pathLst>
                <a:path w="18414" h="306705">
                  <a:moveTo>
                    <a:pt x="18288" y="147828"/>
                  </a:moveTo>
                  <a:lnTo>
                    <a:pt x="15240" y="144780"/>
                  </a:lnTo>
                  <a:lnTo>
                    <a:pt x="13716" y="144780"/>
                  </a:lnTo>
                  <a:lnTo>
                    <a:pt x="13716" y="0"/>
                  </a:lnTo>
                  <a:lnTo>
                    <a:pt x="4572" y="0"/>
                  </a:lnTo>
                  <a:lnTo>
                    <a:pt x="4572" y="144780"/>
                  </a:lnTo>
                  <a:lnTo>
                    <a:pt x="0" y="147828"/>
                  </a:lnTo>
                  <a:lnTo>
                    <a:pt x="0" y="158496"/>
                  </a:lnTo>
                  <a:lnTo>
                    <a:pt x="4572" y="161544"/>
                  </a:lnTo>
                  <a:lnTo>
                    <a:pt x="4572" y="306324"/>
                  </a:lnTo>
                  <a:lnTo>
                    <a:pt x="13716" y="306324"/>
                  </a:lnTo>
                  <a:lnTo>
                    <a:pt x="13716" y="161544"/>
                  </a:lnTo>
                  <a:lnTo>
                    <a:pt x="15240" y="161544"/>
                  </a:lnTo>
                  <a:lnTo>
                    <a:pt x="18288" y="158496"/>
                  </a:lnTo>
                  <a:lnTo>
                    <a:pt x="18288" y="152400"/>
                  </a:lnTo>
                  <a:lnTo>
                    <a:pt x="18288" y="147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9204" y="3070859"/>
              <a:ext cx="243840" cy="497205"/>
            </a:xfrm>
            <a:custGeom>
              <a:avLst/>
              <a:gdLst/>
              <a:ahLst/>
              <a:cxnLst/>
              <a:rect l="l" t="t" r="r" b="b"/>
              <a:pathLst>
                <a:path w="243839" h="497204">
                  <a:moveTo>
                    <a:pt x="18288" y="147828"/>
                  </a:moveTo>
                  <a:lnTo>
                    <a:pt x="13716" y="144780"/>
                  </a:lnTo>
                  <a:lnTo>
                    <a:pt x="13716" y="0"/>
                  </a:lnTo>
                  <a:lnTo>
                    <a:pt x="4572" y="0"/>
                  </a:lnTo>
                  <a:lnTo>
                    <a:pt x="4572" y="144780"/>
                  </a:lnTo>
                  <a:lnTo>
                    <a:pt x="0" y="147828"/>
                  </a:lnTo>
                  <a:lnTo>
                    <a:pt x="0" y="158496"/>
                  </a:lnTo>
                  <a:lnTo>
                    <a:pt x="4572" y="163068"/>
                  </a:lnTo>
                  <a:lnTo>
                    <a:pt x="4572" y="306324"/>
                  </a:lnTo>
                  <a:lnTo>
                    <a:pt x="13716" y="306324"/>
                  </a:lnTo>
                  <a:lnTo>
                    <a:pt x="13716" y="163068"/>
                  </a:lnTo>
                  <a:lnTo>
                    <a:pt x="18288" y="158496"/>
                  </a:lnTo>
                  <a:lnTo>
                    <a:pt x="18288" y="153924"/>
                  </a:lnTo>
                  <a:lnTo>
                    <a:pt x="18288" y="147828"/>
                  </a:lnTo>
                  <a:close/>
                </a:path>
                <a:path w="243839" h="497204">
                  <a:moveTo>
                    <a:pt x="36576" y="318516"/>
                  </a:moveTo>
                  <a:lnTo>
                    <a:pt x="33528" y="313944"/>
                  </a:lnTo>
                  <a:lnTo>
                    <a:pt x="32004" y="313944"/>
                  </a:lnTo>
                  <a:lnTo>
                    <a:pt x="32004" y="170688"/>
                  </a:lnTo>
                  <a:lnTo>
                    <a:pt x="22860" y="170688"/>
                  </a:lnTo>
                  <a:lnTo>
                    <a:pt x="22860" y="313944"/>
                  </a:lnTo>
                  <a:lnTo>
                    <a:pt x="18288" y="318516"/>
                  </a:lnTo>
                  <a:lnTo>
                    <a:pt x="18288" y="327660"/>
                  </a:lnTo>
                  <a:lnTo>
                    <a:pt x="22860" y="332232"/>
                  </a:lnTo>
                  <a:lnTo>
                    <a:pt x="22860" y="477012"/>
                  </a:lnTo>
                  <a:lnTo>
                    <a:pt x="32004" y="477012"/>
                  </a:lnTo>
                  <a:lnTo>
                    <a:pt x="32004" y="332232"/>
                  </a:lnTo>
                  <a:lnTo>
                    <a:pt x="33528" y="332232"/>
                  </a:lnTo>
                  <a:lnTo>
                    <a:pt x="36576" y="327660"/>
                  </a:lnTo>
                  <a:lnTo>
                    <a:pt x="36576" y="323088"/>
                  </a:lnTo>
                  <a:lnTo>
                    <a:pt x="36576" y="318516"/>
                  </a:lnTo>
                  <a:close/>
                </a:path>
                <a:path w="243839" h="497204">
                  <a:moveTo>
                    <a:pt x="102108" y="260604"/>
                  </a:moveTo>
                  <a:lnTo>
                    <a:pt x="97536" y="256032"/>
                  </a:lnTo>
                  <a:lnTo>
                    <a:pt x="97536" y="111252"/>
                  </a:lnTo>
                  <a:lnTo>
                    <a:pt x="88392" y="111252"/>
                  </a:lnTo>
                  <a:lnTo>
                    <a:pt x="88392" y="256032"/>
                  </a:lnTo>
                  <a:lnTo>
                    <a:pt x="83820" y="260604"/>
                  </a:lnTo>
                  <a:lnTo>
                    <a:pt x="83820" y="269748"/>
                  </a:lnTo>
                  <a:lnTo>
                    <a:pt x="88392" y="274320"/>
                  </a:lnTo>
                  <a:lnTo>
                    <a:pt x="88392" y="417576"/>
                  </a:lnTo>
                  <a:lnTo>
                    <a:pt x="97536" y="417576"/>
                  </a:lnTo>
                  <a:lnTo>
                    <a:pt x="97536" y="274320"/>
                  </a:lnTo>
                  <a:lnTo>
                    <a:pt x="102108" y="269748"/>
                  </a:lnTo>
                  <a:lnTo>
                    <a:pt x="102108" y="265176"/>
                  </a:lnTo>
                  <a:lnTo>
                    <a:pt x="102108" y="260604"/>
                  </a:lnTo>
                  <a:close/>
                </a:path>
                <a:path w="243839" h="497204">
                  <a:moveTo>
                    <a:pt x="126492" y="289560"/>
                  </a:moveTo>
                  <a:lnTo>
                    <a:pt x="121920" y="284988"/>
                  </a:lnTo>
                  <a:lnTo>
                    <a:pt x="121920" y="141732"/>
                  </a:lnTo>
                  <a:lnTo>
                    <a:pt x="112776" y="141732"/>
                  </a:lnTo>
                  <a:lnTo>
                    <a:pt x="112776" y="284988"/>
                  </a:lnTo>
                  <a:lnTo>
                    <a:pt x="108204" y="289560"/>
                  </a:lnTo>
                  <a:lnTo>
                    <a:pt x="108204" y="298704"/>
                  </a:lnTo>
                  <a:lnTo>
                    <a:pt x="112776" y="303276"/>
                  </a:lnTo>
                  <a:lnTo>
                    <a:pt x="112776" y="448056"/>
                  </a:lnTo>
                  <a:lnTo>
                    <a:pt x="121920" y="448056"/>
                  </a:lnTo>
                  <a:lnTo>
                    <a:pt x="121920" y="303276"/>
                  </a:lnTo>
                  <a:lnTo>
                    <a:pt x="126492" y="298704"/>
                  </a:lnTo>
                  <a:lnTo>
                    <a:pt x="126492" y="294132"/>
                  </a:lnTo>
                  <a:lnTo>
                    <a:pt x="126492" y="289560"/>
                  </a:lnTo>
                  <a:close/>
                </a:path>
                <a:path w="243839" h="497204">
                  <a:moveTo>
                    <a:pt x="150876" y="338328"/>
                  </a:moveTo>
                  <a:lnTo>
                    <a:pt x="146304" y="335280"/>
                  </a:lnTo>
                  <a:lnTo>
                    <a:pt x="146304" y="190500"/>
                  </a:lnTo>
                  <a:lnTo>
                    <a:pt x="137160" y="190500"/>
                  </a:lnTo>
                  <a:lnTo>
                    <a:pt x="137160" y="335280"/>
                  </a:lnTo>
                  <a:lnTo>
                    <a:pt x="135636" y="335280"/>
                  </a:lnTo>
                  <a:lnTo>
                    <a:pt x="132588" y="338328"/>
                  </a:lnTo>
                  <a:lnTo>
                    <a:pt x="132588" y="348996"/>
                  </a:lnTo>
                  <a:lnTo>
                    <a:pt x="135636" y="353568"/>
                  </a:lnTo>
                  <a:lnTo>
                    <a:pt x="137160" y="353568"/>
                  </a:lnTo>
                  <a:lnTo>
                    <a:pt x="137160" y="496824"/>
                  </a:lnTo>
                  <a:lnTo>
                    <a:pt x="146304" y="496824"/>
                  </a:lnTo>
                  <a:lnTo>
                    <a:pt x="146304" y="353568"/>
                  </a:lnTo>
                  <a:lnTo>
                    <a:pt x="150876" y="348996"/>
                  </a:lnTo>
                  <a:lnTo>
                    <a:pt x="150876" y="344424"/>
                  </a:lnTo>
                  <a:lnTo>
                    <a:pt x="150876" y="338328"/>
                  </a:lnTo>
                  <a:close/>
                </a:path>
                <a:path w="243839" h="497204">
                  <a:moveTo>
                    <a:pt x="175260" y="222504"/>
                  </a:moveTo>
                  <a:lnTo>
                    <a:pt x="170688" y="219456"/>
                  </a:lnTo>
                  <a:lnTo>
                    <a:pt x="170688" y="74676"/>
                  </a:lnTo>
                  <a:lnTo>
                    <a:pt x="161544" y="74676"/>
                  </a:lnTo>
                  <a:lnTo>
                    <a:pt x="161544" y="219456"/>
                  </a:lnTo>
                  <a:lnTo>
                    <a:pt x="160020" y="219456"/>
                  </a:lnTo>
                  <a:lnTo>
                    <a:pt x="156972" y="222504"/>
                  </a:lnTo>
                  <a:lnTo>
                    <a:pt x="156972" y="233172"/>
                  </a:lnTo>
                  <a:lnTo>
                    <a:pt x="160020" y="237744"/>
                  </a:lnTo>
                  <a:lnTo>
                    <a:pt x="161544" y="237744"/>
                  </a:lnTo>
                  <a:lnTo>
                    <a:pt x="161544" y="381000"/>
                  </a:lnTo>
                  <a:lnTo>
                    <a:pt x="170688" y="381000"/>
                  </a:lnTo>
                  <a:lnTo>
                    <a:pt x="170688" y="237744"/>
                  </a:lnTo>
                  <a:lnTo>
                    <a:pt x="175260" y="233172"/>
                  </a:lnTo>
                  <a:lnTo>
                    <a:pt x="175260" y="228600"/>
                  </a:lnTo>
                  <a:lnTo>
                    <a:pt x="175260" y="222504"/>
                  </a:lnTo>
                  <a:close/>
                </a:path>
                <a:path w="243839" h="497204">
                  <a:moveTo>
                    <a:pt x="195072" y="205740"/>
                  </a:moveTo>
                  <a:lnTo>
                    <a:pt x="190500" y="202692"/>
                  </a:lnTo>
                  <a:lnTo>
                    <a:pt x="190500" y="57912"/>
                  </a:lnTo>
                  <a:lnTo>
                    <a:pt x="181356" y="57912"/>
                  </a:lnTo>
                  <a:lnTo>
                    <a:pt x="181356" y="202692"/>
                  </a:lnTo>
                  <a:lnTo>
                    <a:pt x="176784" y="205740"/>
                  </a:lnTo>
                  <a:lnTo>
                    <a:pt x="176784" y="216408"/>
                  </a:lnTo>
                  <a:lnTo>
                    <a:pt x="181356" y="220980"/>
                  </a:lnTo>
                  <a:lnTo>
                    <a:pt x="181356" y="364236"/>
                  </a:lnTo>
                  <a:lnTo>
                    <a:pt x="190500" y="364236"/>
                  </a:lnTo>
                  <a:lnTo>
                    <a:pt x="190500" y="220980"/>
                  </a:lnTo>
                  <a:lnTo>
                    <a:pt x="195072" y="216408"/>
                  </a:lnTo>
                  <a:lnTo>
                    <a:pt x="195072" y="211836"/>
                  </a:lnTo>
                  <a:lnTo>
                    <a:pt x="195072" y="205740"/>
                  </a:lnTo>
                  <a:close/>
                </a:path>
                <a:path w="243839" h="497204">
                  <a:moveTo>
                    <a:pt x="219456" y="289560"/>
                  </a:moveTo>
                  <a:lnTo>
                    <a:pt x="214884" y="284988"/>
                  </a:lnTo>
                  <a:lnTo>
                    <a:pt x="214884" y="141732"/>
                  </a:lnTo>
                  <a:lnTo>
                    <a:pt x="205740" y="141732"/>
                  </a:lnTo>
                  <a:lnTo>
                    <a:pt x="205740" y="284988"/>
                  </a:lnTo>
                  <a:lnTo>
                    <a:pt x="201168" y="289560"/>
                  </a:lnTo>
                  <a:lnTo>
                    <a:pt x="201168" y="298704"/>
                  </a:lnTo>
                  <a:lnTo>
                    <a:pt x="205740" y="303276"/>
                  </a:lnTo>
                  <a:lnTo>
                    <a:pt x="205740" y="448056"/>
                  </a:lnTo>
                  <a:lnTo>
                    <a:pt x="214884" y="448056"/>
                  </a:lnTo>
                  <a:lnTo>
                    <a:pt x="214884" y="303276"/>
                  </a:lnTo>
                  <a:lnTo>
                    <a:pt x="219456" y="298704"/>
                  </a:lnTo>
                  <a:lnTo>
                    <a:pt x="219456" y="294132"/>
                  </a:lnTo>
                  <a:lnTo>
                    <a:pt x="219456" y="289560"/>
                  </a:lnTo>
                  <a:close/>
                </a:path>
                <a:path w="243839" h="497204">
                  <a:moveTo>
                    <a:pt x="243840" y="277368"/>
                  </a:moveTo>
                  <a:lnTo>
                    <a:pt x="239268" y="272796"/>
                  </a:lnTo>
                  <a:lnTo>
                    <a:pt x="239268" y="128016"/>
                  </a:lnTo>
                  <a:lnTo>
                    <a:pt x="230124" y="128016"/>
                  </a:lnTo>
                  <a:lnTo>
                    <a:pt x="230124" y="272796"/>
                  </a:lnTo>
                  <a:lnTo>
                    <a:pt x="228600" y="272796"/>
                  </a:lnTo>
                  <a:lnTo>
                    <a:pt x="225552" y="277368"/>
                  </a:lnTo>
                  <a:lnTo>
                    <a:pt x="225552" y="286512"/>
                  </a:lnTo>
                  <a:lnTo>
                    <a:pt x="228600" y="291084"/>
                  </a:lnTo>
                  <a:lnTo>
                    <a:pt x="230124" y="291084"/>
                  </a:lnTo>
                  <a:lnTo>
                    <a:pt x="230124" y="434340"/>
                  </a:lnTo>
                  <a:lnTo>
                    <a:pt x="239268" y="434340"/>
                  </a:lnTo>
                  <a:lnTo>
                    <a:pt x="239268" y="291084"/>
                  </a:lnTo>
                  <a:lnTo>
                    <a:pt x="243840" y="286512"/>
                  </a:lnTo>
                  <a:lnTo>
                    <a:pt x="243840" y="281940"/>
                  </a:lnTo>
                  <a:lnTo>
                    <a:pt x="243840" y="277368"/>
                  </a:lnTo>
                  <a:close/>
                </a:path>
              </a:pathLst>
            </a:custGeom>
            <a:solidFill>
              <a:srgbClr val="FF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1876" y="2913887"/>
              <a:ext cx="18415" cy="306705"/>
            </a:xfrm>
            <a:custGeom>
              <a:avLst/>
              <a:gdLst/>
              <a:ahLst/>
              <a:cxnLst/>
              <a:rect l="l" t="t" r="r" b="b"/>
              <a:pathLst>
                <a:path w="18414" h="306705">
                  <a:moveTo>
                    <a:pt x="18288" y="147828"/>
                  </a:moveTo>
                  <a:lnTo>
                    <a:pt x="15240" y="144780"/>
                  </a:lnTo>
                  <a:lnTo>
                    <a:pt x="13716" y="144780"/>
                  </a:lnTo>
                  <a:lnTo>
                    <a:pt x="13716" y="0"/>
                  </a:lnTo>
                  <a:lnTo>
                    <a:pt x="4572" y="0"/>
                  </a:lnTo>
                  <a:lnTo>
                    <a:pt x="4572" y="144780"/>
                  </a:lnTo>
                  <a:lnTo>
                    <a:pt x="0" y="147828"/>
                  </a:lnTo>
                  <a:lnTo>
                    <a:pt x="0" y="158496"/>
                  </a:lnTo>
                  <a:lnTo>
                    <a:pt x="4572" y="161544"/>
                  </a:lnTo>
                  <a:lnTo>
                    <a:pt x="4572" y="306324"/>
                  </a:lnTo>
                  <a:lnTo>
                    <a:pt x="13716" y="306324"/>
                  </a:lnTo>
                  <a:lnTo>
                    <a:pt x="13716" y="161544"/>
                  </a:lnTo>
                  <a:lnTo>
                    <a:pt x="15240" y="161544"/>
                  </a:lnTo>
                  <a:lnTo>
                    <a:pt x="18288" y="158496"/>
                  </a:lnTo>
                  <a:lnTo>
                    <a:pt x="18288" y="152400"/>
                  </a:lnTo>
                  <a:lnTo>
                    <a:pt x="18288" y="147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63212" y="2993135"/>
              <a:ext cx="802005" cy="579120"/>
            </a:xfrm>
            <a:custGeom>
              <a:avLst/>
              <a:gdLst/>
              <a:ahLst/>
              <a:cxnLst/>
              <a:rect l="l" t="t" r="r" b="b"/>
              <a:pathLst>
                <a:path w="802004" h="579120">
                  <a:moveTo>
                    <a:pt x="18288" y="193548"/>
                  </a:moveTo>
                  <a:lnTo>
                    <a:pt x="13716" y="188976"/>
                  </a:lnTo>
                  <a:lnTo>
                    <a:pt x="13716" y="45720"/>
                  </a:lnTo>
                  <a:lnTo>
                    <a:pt x="4572" y="45720"/>
                  </a:lnTo>
                  <a:lnTo>
                    <a:pt x="4572" y="188976"/>
                  </a:lnTo>
                  <a:lnTo>
                    <a:pt x="3048" y="188976"/>
                  </a:lnTo>
                  <a:lnTo>
                    <a:pt x="0" y="193548"/>
                  </a:lnTo>
                  <a:lnTo>
                    <a:pt x="0" y="202692"/>
                  </a:lnTo>
                  <a:lnTo>
                    <a:pt x="3048" y="207264"/>
                  </a:lnTo>
                  <a:lnTo>
                    <a:pt x="4572" y="207264"/>
                  </a:lnTo>
                  <a:lnTo>
                    <a:pt x="4572" y="352044"/>
                  </a:lnTo>
                  <a:lnTo>
                    <a:pt x="13716" y="352044"/>
                  </a:lnTo>
                  <a:lnTo>
                    <a:pt x="13716" y="207264"/>
                  </a:lnTo>
                  <a:lnTo>
                    <a:pt x="18288" y="202692"/>
                  </a:lnTo>
                  <a:lnTo>
                    <a:pt x="18288" y="198120"/>
                  </a:lnTo>
                  <a:lnTo>
                    <a:pt x="18288" y="193548"/>
                  </a:lnTo>
                  <a:close/>
                </a:path>
                <a:path w="802004" h="579120">
                  <a:moveTo>
                    <a:pt x="204216" y="184404"/>
                  </a:moveTo>
                  <a:lnTo>
                    <a:pt x="199644" y="179832"/>
                  </a:lnTo>
                  <a:lnTo>
                    <a:pt x="199644" y="36576"/>
                  </a:lnTo>
                  <a:lnTo>
                    <a:pt x="190500" y="36576"/>
                  </a:lnTo>
                  <a:lnTo>
                    <a:pt x="190500" y="179832"/>
                  </a:lnTo>
                  <a:lnTo>
                    <a:pt x="188976" y="179832"/>
                  </a:lnTo>
                  <a:lnTo>
                    <a:pt x="185928" y="184404"/>
                  </a:lnTo>
                  <a:lnTo>
                    <a:pt x="185928" y="195072"/>
                  </a:lnTo>
                  <a:lnTo>
                    <a:pt x="188976" y="198120"/>
                  </a:lnTo>
                  <a:lnTo>
                    <a:pt x="190500" y="198120"/>
                  </a:lnTo>
                  <a:lnTo>
                    <a:pt x="190500" y="342900"/>
                  </a:lnTo>
                  <a:lnTo>
                    <a:pt x="199644" y="342900"/>
                  </a:lnTo>
                  <a:lnTo>
                    <a:pt x="199644" y="198120"/>
                  </a:lnTo>
                  <a:lnTo>
                    <a:pt x="204216" y="195072"/>
                  </a:lnTo>
                  <a:lnTo>
                    <a:pt x="204216" y="188976"/>
                  </a:lnTo>
                  <a:lnTo>
                    <a:pt x="204216" y="184404"/>
                  </a:lnTo>
                  <a:close/>
                </a:path>
                <a:path w="802004" h="579120">
                  <a:moveTo>
                    <a:pt x="228600" y="283464"/>
                  </a:moveTo>
                  <a:lnTo>
                    <a:pt x="224028" y="280416"/>
                  </a:lnTo>
                  <a:lnTo>
                    <a:pt x="224028" y="135636"/>
                  </a:lnTo>
                  <a:lnTo>
                    <a:pt x="214884" y="135636"/>
                  </a:lnTo>
                  <a:lnTo>
                    <a:pt x="214884" y="280416"/>
                  </a:lnTo>
                  <a:lnTo>
                    <a:pt x="213360" y="280416"/>
                  </a:lnTo>
                  <a:lnTo>
                    <a:pt x="210312" y="283464"/>
                  </a:lnTo>
                  <a:lnTo>
                    <a:pt x="210312" y="294132"/>
                  </a:lnTo>
                  <a:lnTo>
                    <a:pt x="213360" y="298704"/>
                  </a:lnTo>
                  <a:lnTo>
                    <a:pt x="214884" y="298704"/>
                  </a:lnTo>
                  <a:lnTo>
                    <a:pt x="214884" y="441960"/>
                  </a:lnTo>
                  <a:lnTo>
                    <a:pt x="224028" y="441960"/>
                  </a:lnTo>
                  <a:lnTo>
                    <a:pt x="224028" y="298704"/>
                  </a:lnTo>
                  <a:lnTo>
                    <a:pt x="228600" y="294132"/>
                  </a:lnTo>
                  <a:lnTo>
                    <a:pt x="228600" y="289560"/>
                  </a:lnTo>
                  <a:lnTo>
                    <a:pt x="228600" y="283464"/>
                  </a:lnTo>
                  <a:close/>
                </a:path>
                <a:path w="802004" h="579120">
                  <a:moveTo>
                    <a:pt x="252984" y="333756"/>
                  </a:moveTo>
                  <a:lnTo>
                    <a:pt x="248412" y="329184"/>
                  </a:lnTo>
                  <a:lnTo>
                    <a:pt x="248412" y="185928"/>
                  </a:lnTo>
                  <a:lnTo>
                    <a:pt x="239268" y="185928"/>
                  </a:lnTo>
                  <a:lnTo>
                    <a:pt x="239268" y="329184"/>
                  </a:lnTo>
                  <a:lnTo>
                    <a:pt x="237744" y="329184"/>
                  </a:lnTo>
                  <a:lnTo>
                    <a:pt x="234696" y="333756"/>
                  </a:lnTo>
                  <a:lnTo>
                    <a:pt x="234696" y="344424"/>
                  </a:lnTo>
                  <a:lnTo>
                    <a:pt x="237744" y="347472"/>
                  </a:lnTo>
                  <a:lnTo>
                    <a:pt x="239268" y="347472"/>
                  </a:lnTo>
                  <a:lnTo>
                    <a:pt x="239268" y="492252"/>
                  </a:lnTo>
                  <a:lnTo>
                    <a:pt x="248412" y="492252"/>
                  </a:lnTo>
                  <a:lnTo>
                    <a:pt x="248412" y="347472"/>
                  </a:lnTo>
                  <a:lnTo>
                    <a:pt x="252984" y="344424"/>
                  </a:lnTo>
                  <a:lnTo>
                    <a:pt x="252984" y="338328"/>
                  </a:lnTo>
                  <a:lnTo>
                    <a:pt x="252984" y="333756"/>
                  </a:lnTo>
                  <a:close/>
                </a:path>
                <a:path w="802004" h="579120">
                  <a:moveTo>
                    <a:pt x="272796" y="147828"/>
                  </a:moveTo>
                  <a:lnTo>
                    <a:pt x="268224" y="143256"/>
                  </a:lnTo>
                  <a:lnTo>
                    <a:pt x="268224" y="0"/>
                  </a:lnTo>
                  <a:lnTo>
                    <a:pt x="259080" y="0"/>
                  </a:lnTo>
                  <a:lnTo>
                    <a:pt x="259080" y="143256"/>
                  </a:lnTo>
                  <a:lnTo>
                    <a:pt x="254508" y="147828"/>
                  </a:lnTo>
                  <a:lnTo>
                    <a:pt x="254508" y="158496"/>
                  </a:lnTo>
                  <a:lnTo>
                    <a:pt x="259080" y="161544"/>
                  </a:lnTo>
                  <a:lnTo>
                    <a:pt x="259080" y="306324"/>
                  </a:lnTo>
                  <a:lnTo>
                    <a:pt x="268224" y="306324"/>
                  </a:lnTo>
                  <a:lnTo>
                    <a:pt x="268224" y="161544"/>
                  </a:lnTo>
                  <a:lnTo>
                    <a:pt x="272796" y="158496"/>
                  </a:lnTo>
                  <a:lnTo>
                    <a:pt x="272796" y="152400"/>
                  </a:lnTo>
                  <a:lnTo>
                    <a:pt x="272796" y="147828"/>
                  </a:lnTo>
                  <a:close/>
                </a:path>
                <a:path w="802004" h="579120">
                  <a:moveTo>
                    <a:pt x="292608" y="321564"/>
                  </a:moveTo>
                  <a:lnTo>
                    <a:pt x="288036" y="316992"/>
                  </a:lnTo>
                  <a:lnTo>
                    <a:pt x="288036" y="173736"/>
                  </a:lnTo>
                  <a:lnTo>
                    <a:pt x="278892" y="173736"/>
                  </a:lnTo>
                  <a:lnTo>
                    <a:pt x="278892" y="316992"/>
                  </a:lnTo>
                  <a:lnTo>
                    <a:pt x="274320" y="321564"/>
                  </a:lnTo>
                  <a:lnTo>
                    <a:pt x="274320" y="332232"/>
                  </a:lnTo>
                  <a:lnTo>
                    <a:pt x="278892" y="335280"/>
                  </a:lnTo>
                  <a:lnTo>
                    <a:pt x="278892" y="480060"/>
                  </a:lnTo>
                  <a:lnTo>
                    <a:pt x="288036" y="480060"/>
                  </a:lnTo>
                  <a:lnTo>
                    <a:pt x="288036" y="335280"/>
                  </a:lnTo>
                  <a:lnTo>
                    <a:pt x="292608" y="332232"/>
                  </a:lnTo>
                  <a:lnTo>
                    <a:pt x="292608" y="326136"/>
                  </a:lnTo>
                  <a:lnTo>
                    <a:pt x="292608" y="321564"/>
                  </a:lnTo>
                  <a:close/>
                </a:path>
                <a:path w="802004" h="579120">
                  <a:moveTo>
                    <a:pt x="316992" y="205740"/>
                  </a:moveTo>
                  <a:lnTo>
                    <a:pt x="312420" y="201168"/>
                  </a:lnTo>
                  <a:lnTo>
                    <a:pt x="312420" y="57912"/>
                  </a:lnTo>
                  <a:lnTo>
                    <a:pt x="303276" y="57912"/>
                  </a:lnTo>
                  <a:lnTo>
                    <a:pt x="303276" y="201168"/>
                  </a:lnTo>
                  <a:lnTo>
                    <a:pt x="298704" y="205740"/>
                  </a:lnTo>
                  <a:lnTo>
                    <a:pt x="298704" y="214884"/>
                  </a:lnTo>
                  <a:lnTo>
                    <a:pt x="303276" y="219456"/>
                  </a:lnTo>
                  <a:lnTo>
                    <a:pt x="303276" y="362712"/>
                  </a:lnTo>
                  <a:lnTo>
                    <a:pt x="312420" y="362712"/>
                  </a:lnTo>
                  <a:lnTo>
                    <a:pt x="312420" y="219456"/>
                  </a:lnTo>
                  <a:lnTo>
                    <a:pt x="316992" y="214884"/>
                  </a:lnTo>
                  <a:lnTo>
                    <a:pt x="316992" y="210312"/>
                  </a:lnTo>
                  <a:lnTo>
                    <a:pt x="316992" y="205740"/>
                  </a:lnTo>
                  <a:close/>
                </a:path>
                <a:path w="802004" h="579120">
                  <a:moveTo>
                    <a:pt x="365760" y="239268"/>
                  </a:moveTo>
                  <a:lnTo>
                    <a:pt x="361188" y="234696"/>
                  </a:lnTo>
                  <a:lnTo>
                    <a:pt x="361188" y="89916"/>
                  </a:lnTo>
                  <a:lnTo>
                    <a:pt x="352044" y="89916"/>
                  </a:lnTo>
                  <a:lnTo>
                    <a:pt x="352044" y="234696"/>
                  </a:lnTo>
                  <a:lnTo>
                    <a:pt x="347472" y="239268"/>
                  </a:lnTo>
                  <a:lnTo>
                    <a:pt x="347472" y="248412"/>
                  </a:lnTo>
                  <a:lnTo>
                    <a:pt x="352044" y="252984"/>
                  </a:lnTo>
                  <a:lnTo>
                    <a:pt x="352044" y="396240"/>
                  </a:lnTo>
                  <a:lnTo>
                    <a:pt x="361188" y="396240"/>
                  </a:lnTo>
                  <a:lnTo>
                    <a:pt x="361188" y="252984"/>
                  </a:lnTo>
                  <a:lnTo>
                    <a:pt x="365760" y="248412"/>
                  </a:lnTo>
                  <a:lnTo>
                    <a:pt x="365760" y="243840"/>
                  </a:lnTo>
                  <a:lnTo>
                    <a:pt x="365760" y="239268"/>
                  </a:lnTo>
                  <a:close/>
                </a:path>
                <a:path w="802004" h="579120">
                  <a:moveTo>
                    <a:pt x="390144" y="288036"/>
                  </a:moveTo>
                  <a:lnTo>
                    <a:pt x="385572" y="283464"/>
                  </a:lnTo>
                  <a:lnTo>
                    <a:pt x="385572" y="140208"/>
                  </a:lnTo>
                  <a:lnTo>
                    <a:pt x="376428" y="140208"/>
                  </a:lnTo>
                  <a:lnTo>
                    <a:pt x="376428" y="283464"/>
                  </a:lnTo>
                  <a:lnTo>
                    <a:pt x="374904" y="283464"/>
                  </a:lnTo>
                  <a:lnTo>
                    <a:pt x="371856" y="288036"/>
                  </a:lnTo>
                  <a:lnTo>
                    <a:pt x="371856" y="298704"/>
                  </a:lnTo>
                  <a:lnTo>
                    <a:pt x="374904" y="301752"/>
                  </a:lnTo>
                  <a:lnTo>
                    <a:pt x="376428" y="301752"/>
                  </a:lnTo>
                  <a:lnTo>
                    <a:pt x="376428" y="446532"/>
                  </a:lnTo>
                  <a:lnTo>
                    <a:pt x="385572" y="446532"/>
                  </a:lnTo>
                  <a:lnTo>
                    <a:pt x="385572" y="301752"/>
                  </a:lnTo>
                  <a:lnTo>
                    <a:pt x="390144" y="298704"/>
                  </a:lnTo>
                  <a:lnTo>
                    <a:pt x="390144" y="292608"/>
                  </a:lnTo>
                  <a:lnTo>
                    <a:pt x="390144" y="288036"/>
                  </a:lnTo>
                  <a:close/>
                </a:path>
                <a:path w="802004" h="579120">
                  <a:moveTo>
                    <a:pt x="438912" y="338328"/>
                  </a:moveTo>
                  <a:lnTo>
                    <a:pt x="434340" y="333756"/>
                  </a:lnTo>
                  <a:lnTo>
                    <a:pt x="434340" y="188976"/>
                  </a:lnTo>
                  <a:lnTo>
                    <a:pt x="425196" y="188976"/>
                  </a:lnTo>
                  <a:lnTo>
                    <a:pt x="425196" y="333756"/>
                  </a:lnTo>
                  <a:lnTo>
                    <a:pt x="423672" y="333756"/>
                  </a:lnTo>
                  <a:lnTo>
                    <a:pt x="420624" y="338328"/>
                  </a:lnTo>
                  <a:lnTo>
                    <a:pt x="420624" y="347472"/>
                  </a:lnTo>
                  <a:lnTo>
                    <a:pt x="423672" y="352044"/>
                  </a:lnTo>
                  <a:lnTo>
                    <a:pt x="425196" y="352044"/>
                  </a:lnTo>
                  <a:lnTo>
                    <a:pt x="425196" y="495300"/>
                  </a:lnTo>
                  <a:lnTo>
                    <a:pt x="434340" y="495300"/>
                  </a:lnTo>
                  <a:lnTo>
                    <a:pt x="434340" y="352044"/>
                  </a:lnTo>
                  <a:lnTo>
                    <a:pt x="438912" y="347472"/>
                  </a:lnTo>
                  <a:lnTo>
                    <a:pt x="438912" y="342900"/>
                  </a:lnTo>
                  <a:lnTo>
                    <a:pt x="438912" y="338328"/>
                  </a:lnTo>
                  <a:close/>
                </a:path>
                <a:path w="802004" h="579120">
                  <a:moveTo>
                    <a:pt x="534924" y="263652"/>
                  </a:moveTo>
                  <a:lnTo>
                    <a:pt x="531876" y="259080"/>
                  </a:lnTo>
                  <a:lnTo>
                    <a:pt x="530352" y="259080"/>
                  </a:lnTo>
                  <a:lnTo>
                    <a:pt x="530352" y="115824"/>
                  </a:lnTo>
                  <a:lnTo>
                    <a:pt x="521208" y="115824"/>
                  </a:lnTo>
                  <a:lnTo>
                    <a:pt x="521208" y="259080"/>
                  </a:lnTo>
                  <a:lnTo>
                    <a:pt x="516636" y="263652"/>
                  </a:lnTo>
                  <a:lnTo>
                    <a:pt x="516636" y="272796"/>
                  </a:lnTo>
                  <a:lnTo>
                    <a:pt x="521208" y="277368"/>
                  </a:lnTo>
                  <a:lnTo>
                    <a:pt x="521208" y="422148"/>
                  </a:lnTo>
                  <a:lnTo>
                    <a:pt x="530352" y="422148"/>
                  </a:lnTo>
                  <a:lnTo>
                    <a:pt x="530352" y="277368"/>
                  </a:lnTo>
                  <a:lnTo>
                    <a:pt x="531876" y="277368"/>
                  </a:lnTo>
                  <a:lnTo>
                    <a:pt x="534924" y="272796"/>
                  </a:lnTo>
                  <a:lnTo>
                    <a:pt x="534924" y="268224"/>
                  </a:lnTo>
                  <a:lnTo>
                    <a:pt x="534924" y="263652"/>
                  </a:lnTo>
                  <a:close/>
                </a:path>
                <a:path w="802004" h="579120">
                  <a:moveTo>
                    <a:pt x="559308" y="408432"/>
                  </a:moveTo>
                  <a:lnTo>
                    <a:pt x="554736" y="403860"/>
                  </a:lnTo>
                  <a:lnTo>
                    <a:pt x="554736" y="260604"/>
                  </a:lnTo>
                  <a:lnTo>
                    <a:pt x="545592" y="260604"/>
                  </a:lnTo>
                  <a:lnTo>
                    <a:pt x="545592" y="403860"/>
                  </a:lnTo>
                  <a:lnTo>
                    <a:pt x="541020" y="408432"/>
                  </a:lnTo>
                  <a:lnTo>
                    <a:pt x="541020" y="419100"/>
                  </a:lnTo>
                  <a:lnTo>
                    <a:pt x="545592" y="422148"/>
                  </a:lnTo>
                  <a:lnTo>
                    <a:pt x="545592" y="566928"/>
                  </a:lnTo>
                  <a:lnTo>
                    <a:pt x="554736" y="566928"/>
                  </a:lnTo>
                  <a:lnTo>
                    <a:pt x="554736" y="422148"/>
                  </a:lnTo>
                  <a:lnTo>
                    <a:pt x="559308" y="419100"/>
                  </a:lnTo>
                  <a:lnTo>
                    <a:pt x="559308" y="413004"/>
                  </a:lnTo>
                  <a:lnTo>
                    <a:pt x="559308" y="408432"/>
                  </a:lnTo>
                  <a:close/>
                </a:path>
                <a:path w="802004" h="579120">
                  <a:moveTo>
                    <a:pt x="583692" y="297180"/>
                  </a:moveTo>
                  <a:lnTo>
                    <a:pt x="579120" y="292608"/>
                  </a:lnTo>
                  <a:lnTo>
                    <a:pt x="579120" y="147828"/>
                  </a:lnTo>
                  <a:lnTo>
                    <a:pt x="569976" y="147828"/>
                  </a:lnTo>
                  <a:lnTo>
                    <a:pt x="569976" y="292608"/>
                  </a:lnTo>
                  <a:lnTo>
                    <a:pt x="565404" y="297180"/>
                  </a:lnTo>
                  <a:lnTo>
                    <a:pt x="565404" y="306324"/>
                  </a:lnTo>
                  <a:lnTo>
                    <a:pt x="569976" y="310896"/>
                  </a:lnTo>
                  <a:lnTo>
                    <a:pt x="569976" y="455676"/>
                  </a:lnTo>
                  <a:lnTo>
                    <a:pt x="579120" y="455676"/>
                  </a:lnTo>
                  <a:lnTo>
                    <a:pt x="579120" y="310896"/>
                  </a:lnTo>
                  <a:lnTo>
                    <a:pt x="583692" y="306324"/>
                  </a:lnTo>
                  <a:lnTo>
                    <a:pt x="583692" y="301752"/>
                  </a:lnTo>
                  <a:lnTo>
                    <a:pt x="583692" y="297180"/>
                  </a:lnTo>
                  <a:close/>
                </a:path>
                <a:path w="802004" h="579120">
                  <a:moveTo>
                    <a:pt x="608076" y="312420"/>
                  </a:moveTo>
                  <a:lnTo>
                    <a:pt x="603504" y="309372"/>
                  </a:lnTo>
                  <a:lnTo>
                    <a:pt x="603504" y="164592"/>
                  </a:lnTo>
                  <a:lnTo>
                    <a:pt x="594360" y="164592"/>
                  </a:lnTo>
                  <a:lnTo>
                    <a:pt x="594360" y="309372"/>
                  </a:lnTo>
                  <a:lnTo>
                    <a:pt x="589788" y="312420"/>
                  </a:lnTo>
                  <a:lnTo>
                    <a:pt x="589788" y="323088"/>
                  </a:lnTo>
                  <a:lnTo>
                    <a:pt x="594360" y="327660"/>
                  </a:lnTo>
                  <a:lnTo>
                    <a:pt x="594360" y="470916"/>
                  </a:lnTo>
                  <a:lnTo>
                    <a:pt x="603504" y="470916"/>
                  </a:lnTo>
                  <a:lnTo>
                    <a:pt x="603504" y="327660"/>
                  </a:lnTo>
                  <a:lnTo>
                    <a:pt x="608076" y="323088"/>
                  </a:lnTo>
                  <a:lnTo>
                    <a:pt x="608076" y="318516"/>
                  </a:lnTo>
                  <a:lnTo>
                    <a:pt x="608076" y="312420"/>
                  </a:lnTo>
                  <a:close/>
                </a:path>
                <a:path w="802004" h="579120">
                  <a:moveTo>
                    <a:pt x="632460" y="239268"/>
                  </a:moveTo>
                  <a:lnTo>
                    <a:pt x="627888" y="234696"/>
                  </a:lnTo>
                  <a:lnTo>
                    <a:pt x="627888" y="89916"/>
                  </a:lnTo>
                  <a:lnTo>
                    <a:pt x="618744" y="89916"/>
                  </a:lnTo>
                  <a:lnTo>
                    <a:pt x="618744" y="234696"/>
                  </a:lnTo>
                  <a:lnTo>
                    <a:pt x="614172" y="239268"/>
                  </a:lnTo>
                  <a:lnTo>
                    <a:pt x="614172" y="248412"/>
                  </a:lnTo>
                  <a:lnTo>
                    <a:pt x="618744" y="252984"/>
                  </a:lnTo>
                  <a:lnTo>
                    <a:pt x="618744" y="396240"/>
                  </a:lnTo>
                  <a:lnTo>
                    <a:pt x="627888" y="396240"/>
                  </a:lnTo>
                  <a:lnTo>
                    <a:pt x="627888" y="252984"/>
                  </a:lnTo>
                  <a:lnTo>
                    <a:pt x="632460" y="248412"/>
                  </a:lnTo>
                  <a:lnTo>
                    <a:pt x="632460" y="243840"/>
                  </a:lnTo>
                  <a:lnTo>
                    <a:pt x="632460" y="239268"/>
                  </a:lnTo>
                  <a:close/>
                </a:path>
                <a:path w="802004" h="579120">
                  <a:moveTo>
                    <a:pt x="705612" y="239268"/>
                  </a:moveTo>
                  <a:lnTo>
                    <a:pt x="701040" y="234696"/>
                  </a:lnTo>
                  <a:lnTo>
                    <a:pt x="701040" y="89916"/>
                  </a:lnTo>
                  <a:lnTo>
                    <a:pt x="691896" y="89916"/>
                  </a:lnTo>
                  <a:lnTo>
                    <a:pt x="691896" y="234696"/>
                  </a:lnTo>
                  <a:lnTo>
                    <a:pt x="690372" y="234696"/>
                  </a:lnTo>
                  <a:lnTo>
                    <a:pt x="687324" y="239268"/>
                  </a:lnTo>
                  <a:lnTo>
                    <a:pt x="687324" y="248412"/>
                  </a:lnTo>
                  <a:lnTo>
                    <a:pt x="690372" y="252984"/>
                  </a:lnTo>
                  <a:lnTo>
                    <a:pt x="691896" y="252984"/>
                  </a:lnTo>
                  <a:lnTo>
                    <a:pt x="691896" y="396240"/>
                  </a:lnTo>
                  <a:lnTo>
                    <a:pt x="701040" y="396240"/>
                  </a:lnTo>
                  <a:lnTo>
                    <a:pt x="701040" y="252984"/>
                  </a:lnTo>
                  <a:lnTo>
                    <a:pt x="705612" y="248412"/>
                  </a:lnTo>
                  <a:lnTo>
                    <a:pt x="705612" y="243840"/>
                  </a:lnTo>
                  <a:lnTo>
                    <a:pt x="705612" y="239268"/>
                  </a:lnTo>
                  <a:close/>
                </a:path>
                <a:path w="802004" h="579120">
                  <a:moveTo>
                    <a:pt x="729996" y="288036"/>
                  </a:moveTo>
                  <a:lnTo>
                    <a:pt x="725424" y="283464"/>
                  </a:lnTo>
                  <a:lnTo>
                    <a:pt x="725424" y="140208"/>
                  </a:lnTo>
                  <a:lnTo>
                    <a:pt x="716280" y="140208"/>
                  </a:lnTo>
                  <a:lnTo>
                    <a:pt x="716280" y="283464"/>
                  </a:lnTo>
                  <a:lnTo>
                    <a:pt x="714756" y="283464"/>
                  </a:lnTo>
                  <a:lnTo>
                    <a:pt x="711708" y="288036"/>
                  </a:lnTo>
                  <a:lnTo>
                    <a:pt x="711708" y="298704"/>
                  </a:lnTo>
                  <a:lnTo>
                    <a:pt x="714756" y="301752"/>
                  </a:lnTo>
                  <a:lnTo>
                    <a:pt x="716280" y="301752"/>
                  </a:lnTo>
                  <a:lnTo>
                    <a:pt x="716280" y="446532"/>
                  </a:lnTo>
                  <a:lnTo>
                    <a:pt x="725424" y="446532"/>
                  </a:lnTo>
                  <a:lnTo>
                    <a:pt x="725424" y="301752"/>
                  </a:lnTo>
                  <a:lnTo>
                    <a:pt x="729996" y="298704"/>
                  </a:lnTo>
                  <a:lnTo>
                    <a:pt x="729996" y="292608"/>
                  </a:lnTo>
                  <a:lnTo>
                    <a:pt x="729996" y="288036"/>
                  </a:lnTo>
                  <a:close/>
                </a:path>
                <a:path w="802004" h="579120">
                  <a:moveTo>
                    <a:pt x="754380" y="268224"/>
                  </a:moveTo>
                  <a:lnTo>
                    <a:pt x="749808" y="263652"/>
                  </a:lnTo>
                  <a:lnTo>
                    <a:pt x="749808" y="118872"/>
                  </a:lnTo>
                  <a:lnTo>
                    <a:pt x="740664" y="118872"/>
                  </a:lnTo>
                  <a:lnTo>
                    <a:pt x="740664" y="263652"/>
                  </a:lnTo>
                  <a:lnTo>
                    <a:pt x="739140" y="263652"/>
                  </a:lnTo>
                  <a:lnTo>
                    <a:pt x="736092" y="268224"/>
                  </a:lnTo>
                  <a:lnTo>
                    <a:pt x="736092" y="277368"/>
                  </a:lnTo>
                  <a:lnTo>
                    <a:pt x="739140" y="281940"/>
                  </a:lnTo>
                  <a:lnTo>
                    <a:pt x="740664" y="281940"/>
                  </a:lnTo>
                  <a:lnTo>
                    <a:pt x="740664" y="425196"/>
                  </a:lnTo>
                  <a:lnTo>
                    <a:pt x="749808" y="425196"/>
                  </a:lnTo>
                  <a:lnTo>
                    <a:pt x="749808" y="281940"/>
                  </a:lnTo>
                  <a:lnTo>
                    <a:pt x="754380" y="277368"/>
                  </a:lnTo>
                  <a:lnTo>
                    <a:pt x="754380" y="272796"/>
                  </a:lnTo>
                  <a:lnTo>
                    <a:pt x="754380" y="268224"/>
                  </a:lnTo>
                  <a:close/>
                </a:path>
                <a:path w="802004" h="579120">
                  <a:moveTo>
                    <a:pt x="777240" y="387096"/>
                  </a:moveTo>
                  <a:lnTo>
                    <a:pt x="774192" y="384048"/>
                  </a:lnTo>
                  <a:lnTo>
                    <a:pt x="772668" y="384048"/>
                  </a:lnTo>
                  <a:lnTo>
                    <a:pt x="772668" y="239268"/>
                  </a:lnTo>
                  <a:lnTo>
                    <a:pt x="763524" y="239268"/>
                  </a:lnTo>
                  <a:lnTo>
                    <a:pt x="763524" y="384048"/>
                  </a:lnTo>
                  <a:lnTo>
                    <a:pt x="760476" y="387096"/>
                  </a:lnTo>
                  <a:lnTo>
                    <a:pt x="760476" y="397764"/>
                  </a:lnTo>
                  <a:lnTo>
                    <a:pt x="763524" y="402336"/>
                  </a:lnTo>
                  <a:lnTo>
                    <a:pt x="763524" y="545592"/>
                  </a:lnTo>
                  <a:lnTo>
                    <a:pt x="772668" y="545592"/>
                  </a:lnTo>
                  <a:lnTo>
                    <a:pt x="772668" y="402336"/>
                  </a:lnTo>
                  <a:lnTo>
                    <a:pt x="774192" y="402336"/>
                  </a:lnTo>
                  <a:lnTo>
                    <a:pt x="777240" y="397764"/>
                  </a:lnTo>
                  <a:lnTo>
                    <a:pt x="777240" y="393192"/>
                  </a:lnTo>
                  <a:lnTo>
                    <a:pt x="777240" y="387096"/>
                  </a:lnTo>
                  <a:close/>
                </a:path>
                <a:path w="802004" h="579120">
                  <a:moveTo>
                    <a:pt x="801624" y="420624"/>
                  </a:moveTo>
                  <a:lnTo>
                    <a:pt x="798576" y="416052"/>
                  </a:lnTo>
                  <a:lnTo>
                    <a:pt x="797052" y="416052"/>
                  </a:lnTo>
                  <a:lnTo>
                    <a:pt x="797052" y="272796"/>
                  </a:lnTo>
                  <a:lnTo>
                    <a:pt x="787908" y="272796"/>
                  </a:lnTo>
                  <a:lnTo>
                    <a:pt x="787908" y="416052"/>
                  </a:lnTo>
                  <a:lnTo>
                    <a:pt x="783336" y="420624"/>
                  </a:lnTo>
                  <a:lnTo>
                    <a:pt x="783336" y="431292"/>
                  </a:lnTo>
                  <a:lnTo>
                    <a:pt x="787908" y="434340"/>
                  </a:lnTo>
                  <a:lnTo>
                    <a:pt x="787908" y="579120"/>
                  </a:lnTo>
                  <a:lnTo>
                    <a:pt x="797052" y="579120"/>
                  </a:lnTo>
                  <a:lnTo>
                    <a:pt x="797052" y="434340"/>
                  </a:lnTo>
                  <a:lnTo>
                    <a:pt x="798576" y="434340"/>
                  </a:lnTo>
                  <a:lnTo>
                    <a:pt x="801624" y="431292"/>
                  </a:lnTo>
                  <a:lnTo>
                    <a:pt x="801624" y="425196"/>
                  </a:lnTo>
                  <a:lnTo>
                    <a:pt x="801624" y="420624"/>
                  </a:lnTo>
                  <a:close/>
                </a:path>
              </a:pathLst>
            </a:custGeom>
            <a:solidFill>
              <a:srgbClr val="FF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6300" y="3302507"/>
              <a:ext cx="18415" cy="306705"/>
            </a:xfrm>
            <a:custGeom>
              <a:avLst/>
              <a:gdLst/>
              <a:ahLst/>
              <a:cxnLst/>
              <a:rect l="l" t="t" r="r" b="b"/>
              <a:pathLst>
                <a:path w="18414" h="306704">
                  <a:moveTo>
                    <a:pt x="18288" y="149352"/>
                  </a:moveTo>
                  <a:lnTo>
                    <a:pt x="13716" y="144780"/>
                  </a:lnTo>
                  <a:lnTo>
                    <a:pt x="13716" y="0"/>
                  </a:lnTo>
                  <a:lnTo>
                    <a:pt x="4572" y="0"/>
                  </a:lnTo>
                  <a:lnTo>
                    <a:pt x="4572" y="144780"/>
                  </a:lnTo>
                  <a:lnTo>
                    <a:pt x="0" y="149352"/>
                  </a:lnTo>
                  <a:lnTo>
                    <a:pt x="0" y="158496"/>
                  </a:lnTo>
                  <a:lnTo>
                    <a:pt x="4572" y="163068"/>
                  </a:lnTo>
                  <a:lnTo>
                    <a:pt x="4572" y="306324"/>
                  </a:lnTo>
                  <a:lnTo>
                    <a:pt x="13716" y="306324"/>
                  </a:lnTo>
                  <a:lnTo>
                    <a:pt x="13716" y="163068"/>
                  </a:lnTo>
                  <a:lnTo>
                    <a:pt x="18288" y="158496"/>
                  </a:lnTo>
                  <a:lnTo>
                    <a:pt x="18288" y="153924"/>
                  </a:lnTo>
                  <a:lnTo>
                    <a:pt x="18288" y="149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59452" y="3041903"/>
              <a:ext cx="66040" cy="489584"/>
            </a:xfrm>
            <a:custGeom>
              <a:avLst/>
              <a:gdLst/>
              <a:ahLst/>
              <a:cxnLst/>
              <a:rect l="l" t="t" r="r" b="b"/>
              <a:pathLst>
                <a:path w="66039" h="489585">
                  <a:moveTo>
                    <a:pt x="18288" y="147828"/>
                  </a:moveTo>
                  <a:lnTo>
                    <a:pt x="13716" y="144780"/>
                  </a:lnTo>
                  <a:lnTo>
                    <a:pt x="13716" y="0"/>
                  </a:lnTo>
                  <a:lnTo>
                    <a:pt x="4572" y="0"/>
                  </a:lnTo>
                  <a:lnTo>
                    <a:pt x="4572" y="144780"/>
                  </a:lnTo>
                  <a:lnTo>
                    <a:pt x="3048" y="144780"/>
                  </a:lnTo>
                  <a:lnTo>
                    <a:pt x="0" y="147828"/>
                  </a:lnTo>
                  <a:lnTo>
                    <a:pt x="0" y="158496"/>
                  </a:lnTo>
                  <a:lnTo>
                    <a:pt x="3048" y="163068"/>
                  </a:lnTo>
                  <a:lnTo>
                    <a:pt x="4572" y="163068"/>
                  </a:lnTo>
                  <a:lnTo>
                    <a:pt x="4572" y="306324"/>
                  </a:lnTo>
                  <a:lnTo>
                    <a:pt x="13716" y="306324"/>
                  </a:lnTo>
                  <a:lnTo>
                    <a:pt x="13716" y="163068"/>
                  </a:lnTo>
                  <a:lnTo>
                    <a:pt x="18288" y="158496"/>
                  </a:lnTo>
                  <a:lnTo>
                    <a:pt x="18288" y="153924"/>
                  </a:lnTo>
                  <a:lnTo>
                    <a:pt x="18288" y="147828"/>
                  </a:lnTo>
                  <a:close/>
                </a:path>
                <a:path w="66039" h="489585">
                  <a:moveTo>
                    <a:pt x="65532" y="330708"/>
                  </a:moveTo>
                  <a:lnTo>
                    <a:pt x="62484" y="326136"/>
                  </a:lnTo>
                  <a:lnTo>
                    <a:pt x="62484" y="182880"/>
                  </a:lnTo>
                  <a:lnTo>
                    <a:pt x="53340" y="182880"/>
                  </a:lnTo>
                  <a:lnTo>
                    <a:pt x="53340" y="326136"/>
                  </a:lnTo>
                  <a:lnTo>
                    <a:pt x="51816" y="326136"/>
                  </a:lnTo>
                  <a:lnTo>
                    <a:pt x="48768" y="330708"/>
                  </a:lnTo>
                  <a:lnTo>
                    <a:pt x="48768" y="339852"/>
                  </a:lnTo>
                  <a:lnTo>
                    <a:pt x="51816" y="344424"/>
                  </a:lnTo>
                  <a:lnTo>
                    <a:pt x="53340" y="344424"/>
                  </a:lnTo>
                  <a:lnTo>
                    <a:pt x="53340" y="489204"/>
                  </a:lnTo>
                  <a:lnTo>
                    <a:pt x="62484" y="489204"/>
                  </a:lnTo>
                  <a:lnTo>
                    <a:pt x="62484" y="344424"/>
                  </a:lnTo>
                  <a:lnTo>
                    <a:pt x="65532" y="339852"/>
                  </a:lnTo>
                  <a:lnTo>
                    <a:pt x="65532" y="335280"/>
                  </a:lnTo>
                  <a:lnTo>
                    <a:pt x="65532" y="330708"/>
                  </a:lnTo>
                  <a:close/>
                </a:path>
              </a:pathLst>
            </a:custGeom>
            <a:solidFill>
              <a:srgbClr val="FF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55464" y="3336035"/>
              <a:ext cx="18415" cy="306705"/>
            </a:xfrm>
            <a:custGeom>
              <a:avLst/>
              <a:gdLst/>
              <a:ahLst/>
              <a:cxnLst/>
              <a:rect l="l" t="t" r="r" b="b"/>
              <a:pathLst>
                <a:path w="18414" h="306704">
                  <a:moveTo>
                    <a:pt x="18288" y="147828"/>
                  </a:moveTo>
                  <a:lnTo>
                    <a:pt x="15240" y="144780"/>
                  </a:lnTo>
                  <a:lnTo>
                    <a:pt x="13716" y="144780"/>
                  </a:lnTo>
                  <a:lnTo>
                    <a:pt x="13716" y="0"/>
                  </a:lnTo>
                  <a:lnTo>
                    <a:pt x="4572" y="0"/>
                  </a:lnTo>
                  <a:lnTo>
                    <a:pt x="4572" y="144780"/>
                  </a:lnTo>
                  <a:lnTo>
                    <a:pt x="0" y="147828"/>
                  </a:lnTo>
                  <a:lnTo>
                    <a:pt x="0" y="158496"/>
                  </a:lnTo>
                  <a:lnTo>
                    <a:pt x="4572" y="163068"/>
                  </a:lnTo>
                  <a:lnTo>
                    <a:pt x="4572" y="306324"/>
                  </a:lnTo>
                  <a:lnTo>
                    <a:pt x="13716" y="306324"/>
                  </a:lnTo>
                  <a:lnTo>
                    <a:pt x="13716" y="163068"/>
                  </a:lnTo>
                  <a:lnTo>
                    <a:pt x="15240" y="163068"/>
                  </a:lnTo>
                  <a:lnTo>
                    <a:pt x="18288" y="158496"/>
                  </a:lnTo>
                  <a:lnTo>
                    <a:pt x="18288" y="153924"/>
                  </a:lnTo>
                  <a:lnTo>
                    <a:pt x="18288" y="147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31080" y="3108959"/>
              <a:ext cx="455930" cy="441959"/>
            </a:xfrm>
            <a:custGeom>
              <a:avLst/>
              <a:gdLst/>
              <a:ahLst/>
              <a:cxnLst/>
              <a:rect l="l" t="t" r="r" b="b"/>
              <a:pathLst>
                <a:path w="455929" h="441960">
                  <a:moveTo>
                    <a:pt x="18288" y="216408"/>
                  </a:moveTo>
                  <a:lnTo>
                    <a:pt x="15240" y="211836"/>
                  </a:lnTo>
                  <a:lnTo>
                    <a:pt x="13716" y="211836"/>
                  </a:lnTo>
                  <a:lnTo>
                    <a:pt x="13716" y="68580"/>
                  </a:lnTo>
                  <a:lnTo>
                    <a:pt x="4572" y="68580"/>
                  </a:lnTo>
                  <a:lnTo>
                    <a:pt x="4572" y="211836"/>
                  </a:lnTo>
                  <a:lnTo>
                    <a:pt x="0" y="216408"/>
                  </a:lnTo>
                  <a:lnTo>
                    <a:pt x="0" y="227076"/>
                  </a:lnTo>
                  <a:lnTo>
                    <a:pt x="4572" y="230124"/>
                  </a:lnTo>
                  <a:lnTo>
                    <a:pt x="4572" y="374904"/>
                  </a:lnTo>
                  <a:lnTo>
                    <a:pt x="13716" y="374904"/>
                  </a:lnTo>
                  <a:lnTo>
                    <a:pt x="13716" y="230124"/>
                  </a:lnTo>
                  <a:lnTo>
                    <a:pt x="15240" y="230124"/>
                  </a:lnTo>
                  <a:lnTo>
                    <a:pt x="18288" y="227076"/>
                  </a:lnTo>
                  <a:lnTo>
                    <a:pt x="18288" y="220980"/>
                  </a:lnTo>
                  <a:lnTo>
                    <a:pt x="18288" y="216408"/>
                  </a:lnTo>
                  <a:close/>
                </a:path>
                <a:path w="455929" h="441960">
                  <a:moveTo>
                    <a:pt x="188976" y="283464"/>
                  </a:moveTo>
                  <a:lnTo>
                    <a:pt x="184404" y="280416"/>
                  </a:lnTo>
                  <a:lnTo>
                    <a:pt x="184404" y="135636"/>
                  </a:lnTo>
                  <a:lnTo>
                    <a:pt x="175260" y="135636"/>
                  </a:lnTo>
                  <a:lnTo>
                    <a:pt x="175260" y="280416"/>
                  </a:lnTo>
                  <a:lnTo>
                    <a:pt x="170688" y="283464"/>
                  </a:lnTo>
                  <a:lnTo>
                    <a:pt x="170688" y="294132"/>
                  </a:lnTo>
                  <a:lnTo>
                    <a:pt x="175260" y="298704"/>
                  </a:lnTo>
                  <a:lnTo>
                    <a:pt x="175260" y="441960"/>
                  </a:lnTo>
                  <a:lnTo>
                    <a:pt x="184404" y="441960"/>
                  </a:lnTo>
                  <a:lnTo>
                    <a:pt x="184404" y="298704"/>
                  </a:lnTo>
                  <a:lnTo>
                    <a:pt x="188976" y="294132"/>
                  </a:lnTo>
                  <a:lnTo>
                    <a:pt x="188976" y="289560"/>
                  </a:lnTo>
                  <a:lnTo>
                    <a:pt x="188976" y="283464"/>
                  </a:lnTo>
                  <a:close/>
                </a:path>
                <a:path w="455929" h="441960">
                  <a:moveTo>
                    <a:pt x="213360" y="263652"/>
                  </a:moveTo>
                  <a:lnTo>
                    <a:pt x="208788" y="259080"/>
                  </a:lnTo>
                  <a:lnTo>
                    <a:pt x="208788" y="115824"/>
                  </a:lnTo>
                  <a:lnTo>
                    <a:pt x="199644" y="115824"/>
                  </a:lnTo>
                  <a:lnTo>
                    <a:pt x="199644" y="259080"/>
                  </a:lnTo>
                  <a:lnTo>
                    <a:pt x="195072" y="263652"/>
                  </a:lnTo>
                  <a:lnTo>
                    <a:pt x="195072" y="272796"/>
                  </a:lnTo>
                  <a:lnTo>
                    <a:pt x="199644" y="277368"/>
                  </a:lnTo>
                  <a:lnTo>
                    <a:pt x="199644" y="422148"/>
                  </a:lnTo>
                  <a:lnTo>
                    <a:pt x="208788" y="422148"/>
                  </a:lnTo>
                  <a:lnTo>
                    <a:pt x="208788" y="277368"/>
                  </a:lnTo>
                  <a:lnTo>
                    <a:pt x="213360" y="272796"/>
                  </a:lnTo>
                  <a:lnTo>
                    <a:pt x="213360" y="268224"/>
                  </a:lnTo>
                  <a:lnTo>
                    <a:pt x="213360" y="263652"/>
                  </a:lnTo>
                  <a:close/>
                </a:path>
                <a:path w="455929" h="441960">
                  <a:moveTo>
                    <a:pt x="406908" y="210312"/>
                  </a:moveTo>
                  <a:lnTo>
                    <a:pt x="402336" y="205740"/>
                  </a:lnTo>
                  <a:lnTo>
                    <a:pt x="402336" y="60960"/>
                  </a:lnTo>
                  <a:lnTo>
                    <a:pt x="393192" y="60960"/>
                  </a:lnTo>
                  <a:lnTo>
                    <a:pt x="393192" y="205740"/>
                  </a:lnTo>
                  <a:lnTo>
                    <a:pt x="388620" y="210312"/>
                  </a:lnTo>
                  <a:lnTo>
                    <a:pt x="388620" y="219456"/>
                  </a:lnTo>
                  <a:lnTo>
                    <a:pt x="393192" y="224028"/>
                  </a:lnTo>
                  <a:lnTo>
                    <a:pt x="393192" y="367284"/>
                  </a:lnTo>
                  <a:lnTo>
                    <a:pt x="402336" y="367284"/>
                  </a:lnTo>
                  <a:lnTo>
                    <a:pt x="402336" y="224028"/>
                  </a:lnTo>
                  <a:lnTo>
                    <a:pt x="406908" y="219456"/>
                  </a:lnTo>
                  <a:lnTo>
                    <a:pt x="406908" y="214884"/>
                  </a:lnTo>
                  <a:lnTo>
                    <a:pt x="406908" y="210312"/>
                  </a:lnTo>
                  <a:close/>
                </a:path>
                <a:path w="455929" h="441960">
                  <a:moveTo>
                    <a:pt x="431292" y="147828"/>
                  </a:moveTo>
                  <a:lnTo>
                    <a:pt x="426720" y="143256"/>
                  </a:lnTo>
                  <a:lnTo>
                    <a:pt x="426720" y="0"/>
                  </a:lnTo>
                  <a:lnTo>
                    <a:pt x="417576" y="0"/>
                  </a:lnTo>
                  <a:lnTo>
                    <a:pt x="417576" y="143256"/>
                  </a:lnTo>
                  <a:lnTo>
                    <a:pt x="413004" y="147828"/>
                  </a:lnTo>
                  <a:lnTo>
                    <a:pt x="413004" y="156972"/>
                  </a:lnTo>
                  <a:lnTo>
                    <a:pt x="417576" y="161544"/>
                  </a:lnTo>
                  <a:lnTo>
                    <a:pt x="417576" y="306324"/>
                  </a:lnTo>
                  <a:lnTo>
                    <a:pt x="426720" y="306324"/>
                  </a:lnTo>
                  <a:lnTo>
                    <a:pt x="426720" y="161544"/>
                  </a:lnTo>
                  <a:lnTo>
                    <a:pt x="431292" y="156972"/>
                  </a:lnTo>
                  <a:lnTo>
                    <a:pt x="431292" y="152400"/>
                  </a:lnTo>
                  <a:lnTo>
                    <a:pt x="431292" y="147828"/>
                  </a:lnTo>
                  <a:close/>
                </a:path>
                <a:path w="455929" h="441960">
                  <a:moveTo>
                    <a:pt x="455676" y="172212"/>
                  </a:moveTo>
                  <a:lnTo>
                    <a:pt x="451104" y="167640"/>
                  </a:lnTo>
                  <a:lnTo>
                    <a:pt x="451104" y="24384"/>
                  </a:lnTo>
                  <a:lnTo>
                    <a:pt x="441960" y="24384"/>
                  </a:lnTo>
                  <a:lnTo>
                    <a:pt x="441960" y="167640"/>
                  </a:lnTo>
                  <a:lnTo>
                    <a:pt x="437388" y="172212"/>
                  </a:lnTo>
                  <a:lnTo>
                    <a:pt x="437388" y="182880"/>
                  </a:lnTo>
                  <a:lnTo>
                    <a:pt x="441960" y="185928"/>
                  </a:lnTo>
                  <a:lnTo>
                    <a:pt x="441960" y="330708"/>
                  </a:lnTo>
                  <a:lnTo>
                    <a:pt x="451104" y="330708"/>
                  </a:lnTo>
                  <a:lnTo>
                    <a:pt x="451104" y="185928"/>
                  </a:lnTo>
                  <a:lnTo>
                    <a:pt x="455676" y="182880"/>
                  </a:lnTo>
                  <a:lnTo>
                    <a:pt x="455676" y="176784"/>
                  </a:lnTo>
                  <a:lnTo>
                    <a:pt x="455676" y="172212"/>
                  </a:lnTo>
                  <a:close/>
                </a:path>
              </a:pathLst>
            </a:custGeom>
            <a:solidFill>
              <a:srgbClr val="FF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70932" y="2964179"/>
              <a:ext cx="18415" cy="304800"/>
            </a:xfrm>
            <a:custGeom>
              <a:avLst/>
              <a:gdLst/>
              <a:ahLst/>
              <a:cxnLst/>
              <a:rect l="l" t="t" r="r" b="b"/>
              <a:pathLst>
                <a:path w="18414" h="304800">
                  <a:moveTo>
                    <a:pt x="18288" y="147828"/>
                  </a:moveTo>
                  <a:lnTo>
                    <a:pt x="15240" y="143256"/>
                  </a:lnTo>
                  <a:lnTo>
                    <a:pt x="13716" y="143256"/>
                  </a:lnTo>
                  <a:lnTo>
                    <a:pt x="13716" y="0"/>
                  </a:lnTo>
                  <a:lnTo>
                    <a:pt x="4572" y="0"/>
                  </a:lnTo>
                  <a:lnTo>
                    <a:pt x="4572" y="143256"/>
                  </a:lnTo>
                  <a:lnTo>
                    <a:pt x="0" y="147828"/>
                  </a:lnTo>
                  <a:lnTo>
                    <a:pt x="0" y="156972"/>
                  </a:lnTo>
                  <a:lnTo>
                    <a:pt x="4572" y="161544"/>
                  </a:lnTo>
                  <a:lnTo>
                    <a:pt x="4572" y="304800"/>
                  </a:lnTo>
                  <a:lnTo>
                    <a:pt x="13716" y="304800"/>
                  </a:lnTo>
                  <a:lnTo>
                    <a:pt x="13716" y="161544"/>
                  </a:lnTo>
                  <a:lnTo>
                    <a:pt x="15240" y="161544"/>
                  </a:lnTo>
                  <a:lnTo>
                    <a:pt x="18288" y="156972"/>
                  </a:lnTo>
                  <a:lnTo>
                    <a:pt x="18288" y="152400"/>
                  </a:lnTo>
                  <a:lnTo>
                    <a:pt x="18288" y="147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97680" y="3017519"/>
              <a:ext cx="2475230" cy="533400"/>
            </a:xfrm>
            <a:custGeom>
              <a:avLst/>
              <a:gdLst/>
              <a:ahLst/>
              <a:cxnLst/>
              <a:rect l="l" t="t" r="r" b="b"/>
              <a:pathLst>
                <a:path w="2475229" h="533400">
                  <a:moveTo>
                    <a:pt x="18288" y="201168"/>
                  </a:moveTo>
                  <a:lnTo>
                    <a:pt x="13716" y="198120"/>
                  </a:lnTo>
                  <a:lnTo>
                    <a:pt x="13716" y="53340"/>
                  </a:lnTo>
                  <a:lnTo>
                    <a:pt x="4572" y="53340"/>
                  </a:lnTo>
                  <a:lnTo>
                    <a:pt x="4572" y="198120"/>
                  </a:lnTo>
                  <a:lnTo>
                    <a:pt x="0" y="201168"/>
                  </a:lnTo>
                  <a:lnTo>
                    <a:pt x="0" y="211836"/>
                  </a:lnTo>
                  <a:lnTo>
                    <a:pt x="4572" y="216408"/>
                  </a:lnTo>
                  <a:lnTo>
                    <a:pt x="4572" y="359664"/>
                  </a:lnTo>
                  <a:lnTo>
                    <a:pt x="13716" y="359664"/>
                  </a:lnTo>
                  <a:lnTo>
                    <a:pt x="13716" y="216408"/>
                  </a:lnTo>
                  <a:lnTo>
                    <a:pt x="18288" y="211836"/>
                  </a:lnTo>
                  <a:lnTo>
                    <a:pt x="18288" y="207264"/>
                  </a:lnTo>
                  <a:lnTo>
                    <a:pt x="18288" y="201168"/>
                  </a:lnTo>
                  <a:close/>
                </a:path>
                <a:path w="2475229" h="533400">
                  <a:moveTo>
                    <a:pt x="915924" y="198120"/>
                  </a:moveTo>
                  <a:lnTo>
                    <a:pt x="912876" y="193548"/>
                  </a:lnTo>
                  <a:lnTo>
                    <a:pt x="911352" y="193548"/>
                  </a:lnTo>
                  <a:lnTo>
                    <a:pt x="911352" y="48768"/>
                  </a:lnTo>
                  <a:lnTo>
                    <a:pt x="902208" y="48768"/>
                  </a:lnTo>
                  <a:lnTo>
                    <a:pt x="902208" y="193548"/>
                  </a:lnTo>
                  <a:lnTo>
                    <a:pt x="897636" y="198120"/>
                  </a:lnTo>
                  <a:lnTo>
                    <a:pt x="897636" y="207264"/>
                  </a:lnTo>
                  <a:lnTo>
                    <a:pt x="902208" y="211836"/>
                  </a:lnTo>
                  <a:lnTo>
                    <a:pt x="902208" y="355092"/>
                  </a:lnTo>
                  <a:lnTo>
                    <a:pt x="911352" y="355092"/>
                  </a:lnTo>
                  <a:lnTo>
                    <a:pt x="911352" y="211836"/>
                  </a:lnTo>
                  <a:lnTo>
                    <a:pt x="912876" y="211836"/>
                  </a:lnTo>
                  <a:lnTo>
                    <a:pt x="915924" y="207264"/>
                  </a:lnTo>
                  <a:lnTo>
                    <a:pt x="915924" y="202692"/>
                  </a:lnTo>
                  <a:lnTo>
                    <a:pt x="915924" y="198120"/>
                  </a:lnTo>
                  <a:close/>
                </a:path>
                <a:path w="2475229" h="533400">
                  <a:moveTo>
                    <a:pt x="1013460" y="246888"/>
                  </a:moveTo>
                  <a:lnTo>
                    <a:pt x="1008888" y="242316"/>
                  </a:lnTo>
                  <a:lnTo>
                    <a:pt x="1008888" y="99060"/>
                  </a:lnTo>
                  <a:lnTo>
                    <a:pt x="999744" y="99060"/>
                  </a:lnTo>
                  <a:lnTo>
                    <a:pt x="999744" y="242316"/>
                  </a:lnTo>
                  <a:lnTo>
                    <a:pt x="995172" y="246888"/>
                  </a:lnTo>
                  <a:lnTo>
                    <a:pt x="995172" y="257556"/>
                  </a:lnTo>
                  <a:lnTo>
                    <a:pt x="999744" y="260604"/>
                  </a:lnTo>
                  <a:lnTo>
                    <a:pt x="999744" y="405384"/>
                  </a:lnTo>
                  <a:lnTo>
                    <a:pt x="1008888" y="405384"/>
                  </a:lnTo>
                  <a:lnTo>
                    <a:pt x="1008888" y="260604"/>
                  </a:lnTo>
                  <a:lnTo>
                    <a:pt x="1013460" y="257556"/>
                  </a:lnTo>
                  <a:lnTo>
                    <a:pt x="1013460" y="251460"/>
                  </a:lnTo>
                  <a:lnTo>
                    <a:pt x="1013460" y="246888"/>
                  </a:lnTo>
                  <a:close/>
                </a:path>
                <a:path w="2475229" h="533400">
                  <a:moveTo>
                    <a:pt x="1086612" y="284988"/>
                  </a:moveTo>
                  <a:lnTo>
                    <a:pt x="1082040" y="280416"/>
                  </a:lnTo>
                  <a:lnTo>
                    <a:pt x="1082040" y="137160"/>
                  </a:lnTo>
                  <a:lnTo>
                    <a:pt x="1072896" y="137160"/>
                  </a:lnTo>
                  <a:lnTo>
                    <a:pt x="1072896" y="280416"/>
                  </a:lnTo>
                  <a:lnTo>
                    <a:pt x="1071372" y="280416"/>
                  </a:lnTo>
                  <a:lnTo>
                    <a:pt x="1068324" y="284988"/>
                  </a:lnTo>
                  <a:lnTo>
                    <a:pt x="1068324" y="294132"/>
                  </a:lnTo>
                  <a:lnTo>
                    <a:pt x="1071372" y="298704"/>
                  </a:lnTo>
                  <a:lnTo>
                    <a:pt x="1072896" y="298704"/>
                  </a:lnTo>
                  <a:lnTo>
                    <a:pt x="1072896" y="441960"/>
                  </a:lnTo>
                  <a:lnTo>
                    <a:pt x="1082040" y="441960"/>
                  </a:lnTo>
                  <a:lnTo>
                    <a:pt x="1082040" y="298704"/>
                  </a:lnTo>
                  <a:lnTo>
                    <a:pt x="1086612" y="294132"/>
                  </a:lnTo>
                  <a:lnTo>
                    <a:pt x="1086612" y="289560"/>
                  </a:lnTo>
                  <a:lnTo>
                    <a:pt x="1086612" y="284988"/>
                  </a:lnTo>
                  <a:close/>
                </a:path>
                <a:path w="2475229" h="533400">
                  <a:moveTo>
                    <a:pt x="1110996" y="205740"/>
                  </a:moveTo>
                  <a:lnTo>
                    <a:pt x="1106424" y="201168"/>
                  </a:lnTo>
                  <a:lnTo>
                    <a:pt x="1106424" y="57912"/>
                  </a:lnTo>
                  <a:lnTo>
                    <a:pt x="1097280" y="57912"/>
                  </a:lnTo>
                  <a:lnTo>
                    <a:pt x="1097280" y="201168"/>
                  </a:lnTo>
                  <a:lnTo>
                    <a:pt x="1095756" y="201168"/>
                  </a:lnTo>
                  <a:lnTo>
                    <a:pt x="1092708" y="205740"/>
                  </a:lnTo>
                  <a:lnTo>
                    <a:pt x="1092708" y="216408"/>
                  </a:lnTo>
                  <a:lnTo>
                    <a:pt x="1095756" y="219456"/>
                  </a:lnTo>
                  <a:lnTo>
                    <a:pt x="1097280" y="219456"/>
                  </a:lnTo>
                  <a:lnTo>
                    <a:pt x="1097280" y="364236"/>
                  </a:lnTo>
                  <a:lnTo>
                    <a:pt x="1106424" y="364236"/>
                  </a:lnTo>
                  <a:lnTo>
                    <a:pt x="1106424" y="219456"/>
                  </a:lnTo>
                  <a:lnTo>
                    <a:pt x="1110996" y="216408"/>
                  </a:lnTo>
                  <a:lnTo>
                    <a:pt x="1110996" y="210312"/>
                  </a:lnTo>
                  <a:lnTo>
                    <a:pt x="1110996" y="205740"/>
                  </a:lnTo>
                  <a:close/>
                </a:path>
                <a:path w="2475229" h="533400">
                  <a:moveTo>
                    <a:pt x="1158240" y="214884"/>
                  </a:moveTo>
                  <a:lnTo>
                    <a:pt x="1155192" y="210312"/>
                  </a:lnTo>
                  <a:lnTo>
                    <a:pt x="1153668" y="210312"/>
                  </a:lnTo>
                  <a:lnTo>
                    <a:pt x="1153668" y="65532"/>
                  </a:lnTo>
                  <a:lnTo>
                    <a:pt x="1144524" y="65532"/>
                  </a:lnTo>
                  <a:lnTo>
                    <a:pt x="1144524" y="210312"/>
                  </a:lnTo>
                  <a:lnTo>
                    <a:pt x="1139952" y="214884"/>
                  </a:lnTo>
                  <a:lnTo>
                    <a:pt x="1139952" y="224028"/>
                  </a:lnTo>
                  <a:lnTo>
                    <a:pt x="1144524" y="228600"/>
                  </a:lnTo>
                  <a:lnTo>
                    <a:pt x="1144524" y="371856"/>
                  </a:lnTo>
                  <a:lnTo>
                    <a:pt x="1153668" y="371856"/>
                  </a:lnTo>
                  <a:lnTo>
                    <a:pt x="1153668" y="228600"/>
                  </a:lnTo>
                  <a:lnTo>
                    <a:pt x="1155192" y="228600"/>
                  </a:lnTo>
                  <a:lnTo>
                    <a:pt x="1158240" y="224028"/>
                  </a:lnTo>
                  <a:lnTo>
                    <a:pt x="1158240" y="219456"/>
                  </a:lnTo>
                  <a:lnTo>
                    <a:pt x="1158240" y="214884"/>
                  </a:lnTo>
                  <a:close/>
                </a:path>
                <a:path w="2475229" h="533400">
                  <a:moveTo>
                    <a:pt x="1239012" y="181356"/>
                  </a:moveTo>
                  <a:lnTo>
                    <a:pt x="1235964" y="176784"/>
                  </a:lnTo>
                  <a:lnTo>
                    <a:pt x="1234440" y="176784"/>
                  </a:lnTo>
                  <a:lnTo>
                    <a:pt x="1234440" y="33528"/>
                  </a:lnTo>
                  <a:lnTo>
                    <a:pt x="1226820" y="33528"/>
                  </a:lnTo>
                  <a:lnTo>
                    <a:pt x="1226820" y="176784"/>
                  </a:lnTo>
                  <a:lnTo>
                    <a:pt x="1225296" y="176784"/>
                  </a:lnTo>
                  <a:lnTo>
                    <a:pt x="1222248" y="181356"/>
                  </a:lnTo>
                  <a:lnTo>
                    <a:pt x="1222248" y="190500"/>
                  </a:lnTo>
                  <a:lnTo>
                    <a:pt x="1225296" y="195072"/>
                  </a:lnTo>
                  <a:lnTo>
                    <a:pt x="1226820" y="195072"/>
                  </a:lnTo>
                  <a:lnTo>
                    <a:pt x="1226820" y="338328"/>
                  </a:lnTo>
                  <a:lnTo>
                    <a:pt x="1234440" y="338328"/>
                  </a:lnTo>
                  <a:lnTo>
                    <a:pt x="1234440" y="195072"/>
                  </a:lnTo>
                  <a:lnTo>
                    <a:pt x="1235964" y="195072"/>
                  </a:lnTo>
                  <a:lnTo>
                    <a:pt x="1239012" y="190500"/>
                  </a:lnTo>
                  <a:lnTo>
                    <a:pt x="1239012" y="185928"/>
                  </a:lnTo>
                  <a:lnTo>
                    <a:pt x="1239012" y="181356"/>
                  </a:lnTo>
                  <a:close/>
                </a:path>
                <a:path w="2475229" h="533400">
                  <a:moveTo>
                    <a:pt x="1255776" y="222504"/>
                  </a:moveTo>
                  <a:lnTo>
                    <a:pt x="1251204" y="217932"/>
                  </a:lnTo>
                  <a:lnTo>
                    <a:pt x="1251204" y="74676"/>
                  </a:lnTo>
                  <a:lnTo>
                    <a:pt x="1242060" y="74676"/>
                  </a:lnTo>
                  <a:lnTo>
                    <a:pt x="1242060" y="217932"/>
                  </a:lnTo>
                  <a:lnTo>
                    <a:pt x="1237488" y="222504"/>
                  </a:lnTo>
                  <a:lnTo>
                    <a:pt x="1237488" y="233172"/>
                  </a:lnTo>
                  <a:lnTo>
                    <a:pt x="1242060" y="236220"/>
                  </a:lnTo>
                  <a:lnTo>
                    <a:pt x="1242060" y="381000"/>
                  </a:lnTo>
                  <a:lnTo>
                    <a:pt x="1251204" y="381000"/>
                  </a:lnTo>
                  <a:lnTo>
                    <a:pt x="1251204" y="236220"/>
                  </a:lnTo>
                  <a:lnTo>
                    <a:pt x="1255776" y="233172"/>
                  </a:lnTo>
                  <a:lnTo>
                    <a:pt x="1255776" y="227076"/>
                  </a:lnTo>
                  <a:lnTo>
                    <a:pt x="1255776" y="222504"/>
                  </a:lnTo>
                  <a:close/>
                </a:path>
                <a:path w="2475229" h="533400">
                  <a:moveTo>
                    <a:pt x="1312164" y="185928"/>
                  </a:moveTo>
                  <a:lnTo>
                    <a:pt x="1309116" y="181356"/>
                  </a:lnTo>
                  <a:lnTo>
                    <a:pt x="1307592" y="181356"/>
                  </a:lnTo>
                  <a:lnTo>
                    <a:pt x="1307592" y="36576"/>
                  </a:lnTo>
                  <a:lnTo>
                    <a:pt x="1298448" y="36576"/>
                  </a:lnTo>
                  <a:lnTo>
                    <a:pt x="1298448" y="181356"/>
                  </a:lnTo>
                  <a:lnTo>
                    <a:pt x="1293876" y="185928"/>
                  </a:lnTo>
                  <a:lnTo>
                    <a:pt x="1293876" y="195072"/>
                  </a:lnTo>
                  <a:lnTo>
                    <a:pt x="1298448" y="199644"/>
                  </a:lnTo>
                  <a:lnTo>
                    <a:pt x="1298448" y="342900"/>
                  </a:lnTo>
                  <a:lnTo>
                    <a:pt x="1307592" y="342900"/>
                  </a:lnTo>
                  <a:lnTo>
                    <a:pt x="1307592" y="199644"/>
                  </a:lnTo>
                  <a:lnTo>
                    <a:pt x="1309116" y="199644"/>
                  </a:lnTo>
                  <a:lnTo>
                    <a:pt x="1312164" y="195072"/>
                  </a:lnTo>
                  <a:lnTo>
                    <a:pt x="1312164" y="190500"/>
                  </a:lnTo>
                  <a:lnTo>
                    <a:pt x="1312164" y="185928"/>
                  </a:lnTo>
                  <a:close/>
                </a:path>
                <a:path w="2475229" h="533400">
                  <a:moveTo>
                    <a:pt x="1328928" y="214884"/>
                  </a:moveTo>
                  <a:lnTo>
                    <a:pt x="1324356" y="210312"/>
                  </a:lnTo>
                  <a:lnTo>
                    <a:pt x="1324356" y="65532"/>
                  </a:lnTo>
                  <a:lnTo>
                    <a:pt x="1315212" y="65532"/>
                  </a:lnTo>
                  <a:lnTo>
                    <a:pt x="1315212" y="210312"/>
                  </a:lnTo>
                  <a:lnTo>
                    <a:pt x="1313688" y="210312"/>
                  </a:lnTo>
                  <a:lnTo>
                    <a:pt x="1310640" y="214884"/>
                  </a:lnTo>
                  <a:lnTo>
                    <a:pt x="1310640" y="224028"/>
                  </a:lnTo>
                  <a:lnTo>
                    <a:pt x="1313688" y="228600"/>
                  </a:lnTo>
                  <a:lnTo>
                    <a:pt x="1315212" y="228600"/>
                  </a:lnTo>
                  <a:lnTo>
                    <a:pt x="1315212" y="371856"/>
                  </a:lnTo>
                  <a:lnTo>
                    <a:pt x="1324356" y="371856"/>
                  </a:lnTo>
                  <a:lnTo>
                    <a:pt x="1324356" y="228600"/>
                  </a:lnTo>
                  <a:lnTo>
                    <a:pt x="1328928" y="224028"/>
                  </a:lnTo>
                  <a:lnTo>
                    <a:pt x="1328928" y="219456"/>
                  </a:lnTo>
                  <a:lnTo>
                    <a:pt x="1328928" y="214884"/>
                  </a:lnTo>
                  <a:close/>
                </a:path>
                <a:path w="2475229" h="533400">
                  <a:moveTo>
                    <a:pt x="1479804" y="147828"/>
                  </a:moveTo>
                  <a:lnTo>
                    <a:pt x="1476756" y="143256"/>
                  </a:lnTo>
                  <a:lnTo>
                    <a:pt x="1475232" y="143256"/>
                  </a:lnTo>
                  <a:lnTo>
                    <a:pt x="1475232" y="0"/>
                  </a:lnTo>
                  <a:lnTo>
                    <a:pt x="1466088" y="0"/>
                  </a:lnTo>
                  <a:lnTo>
                    <a:pt x="1466088" y="65532"/>
                  </a:lnTo>
                  <a:lnTo>
                    <a:pt x="1459992" y="65532"/>
                  </a:lnTo>
                  <a:lnTo>
                    <a:pt x="1459992" y="210312"/>
                  </a:lnTo>
                  <a:lnTo>
                    <a:pt x="1455420" y="214884"/>
                  </a:lnTo>
                  <a:lnTo>
                    <a:pt x="1455420" y="224028"/>
                  </a:lnTo>
                  <a:lnTo>
                    <a:pt x="1459992" y="228600"/>
                  </a:lnTo>
                  <a:lnTo>
                    <a:pt x="1459992" y="371856"/>
                  </a:lnTo>
                  <a:lnTo>
                    <a:pt x="1469136" y="371856"/>
                  </a:lnTo>
                  <a:lnTo>
                    <a:pt x="1469136" y="306324"/>
                  </a:lnTo>
                  <a:lnTo>
                    <a:pt x="1475232" y="306324"/>
                  </a:lnTo>
                  <a:lnTo>
                    <a:pt x="1475232" y="161544"/>
                  </a:lnTo>
                  <a:lnTo>
                    <a:pt x="1476756" y="161544"/>
                  </a:lnTo>
                  <a:lnTo>
                    <a:pt x="1479804" y="158496"/>
                  </a:lnTo>
                  <a:lnTo>
                    <a:pt x="1479804" y="152400"/>
                  </a:lnTo>
                  <a:lnTo>
                    <a:pt x="1479804" y="147828"/>
                  </a:lnTo>
                  <a:close/>
                </a:path>
                <a:path w="2475229" h="533400">
                  <a:moveTo>
                    <a:pt x="1498092" y="263652"/>
                  </a:moveTo>
                  <a:lnTo>
                    <a:pt x="1495044" y="259080"/>
                  </a:lnTo>
                  <a:lnTo>
                    <a:pt x="1493520" y="259080"/>
                  </a:lnTo>
                  <a:lnTo>
                    <a:pt x="1493520" y="115824"/>
                  </a:lnTo>
                  <a:lnTo>
                    <a:pt x="1484376" y="115824"/>
                  </a:lnTo>
                  <a:lnTo>
                    <a:pt x="1484376" y="259080"/>
                  </a:lnTo>
                  <a:lnTo>
                    <a:pt x="1479804" y="263652"/>
                  </a:lnTo>
                  <a:lnTo>
                    <a:pt x="1479804" y="274320"/>
                  </a:lnTo>
                  <a:lnTo>
                    <a:pt x="1484376" y="277368"/>
                  </a:lnTo>
                  <a:lnTo>
                    <a:pt x="1484376" y="422148"/>
                  </a:lnTo>
                  <a:lnTo>
                    <a:pt x="1493520" y="422148"/>
                  </a:lnTo>
                  <a:lnTo>
                    <a:pt x="1493520" y="277368"/>
                  </a:lnTo>
                  <a:lnTo>
                    <a:pt x="1495044" y="277368"/>
                  </a:lnTo>
                  <a:lnTo>
                    <a:pt x="1498092" y="274320"/>
                  </a:lnTo>
                  <a:lnTo>
                    <a:pt x="1498092" y="268224"/>
                  </a:lnTo>
                  <a:lnTo>
                    <a:pt x="1498092" y="263652"/>
                  </a:lnTo>
                  <a:close/>
                </a:path>
                <a:path w="2475229" h="533400">
                  <a:moveTo>
                    <a:pt x="1556004" y="309372"/>
                  </a:moveTo>
                  <a:lnTo>
                    <a:pt x="1551432" y="304800"/>
                  </a:lnTo>
                  <a:lnTo>
                    <a:pt x="1551432" y="161544"/>
                  </a:lnTo>
                  <a:lnTo>
                    <a:pt x="1542288" y="161544"/>
                  </a:lnTo>
                  <a:lnTo>
                    <a:pt x="1542288" y="304800"/>
                  </a:lnTo>
                  <a:lnTo>
                    <a:pt x="1537716" y="309372"/>
                  </a:lnTo>
                  <a:lnTo>
                    <a:pt x="1537716" y="320040"/>
                  </a:lnTo>
                  <a:lnTo>
                    <a:pt x="1542288" y="323088"/>
                  </a:lnTo>
                  <a:lnTo>
                    <a:pt x="1542288" y="467868"/>
                  </a:lnTo>
                  <a:lnTo>
                    <a:pt x="1551432" y="467868"/>
                  </a:lnTo>
                  <a:lnTo>
                    <a:pt x="1551432" y="323088"/>
                  </a:lnTo>
                  <a:lnTo>
                    <a:pt x="1556004" y="320040"/>
                  </a:lnTo>
                  <a:lnTo>
                    <a:pt x="1556004" y="313944"/>
                  </a:lnTo>
                  <a:lnTo>
                    <a:pt x="1556004" y="309372"/>
                  </a:lnTo>
                  <a:close/>
                </a:path>
                <a:path w="2475229" h="533400">
                  <a:moveTo>
                    <a:pt x="1588008" y="297180"/>
                  </a:moveTo>
                  <a:lnTo>
                    <a:pt x="1583436" y="292608"/>
                  </a:lnTo>
                  <a:lnTo>
                    <a:pt x="1583436" y="149352"/>
                  </a:lnTo>
                  <a:lnTo>
                    <a:pt x="1574292" y="149352"/>
                  </a:lnTo>
                  <a:lnTo>
                    <a:pt x="1574292" y="292608"/>
                  </a:lnTo>
                  <a:lnTo>
                    <a:pt x="1572768" y="292608"/>
                  </a:lnTo>
                  <a:lnTo>
                    <a:pt x="1569720" y="297180"/>
                  </a:lnTo>
                  <a:lnTo>
                    <a:pt x="1569720" y="307848"/>
                  </a:lnTo>
                  <a:lnTo>
                    <a:pt x="1572768" y="310896"/>
                  </a:lnTo>
                  <a:lnTo>
                    <a:pt x="1574292" y="310896"/>
                  </a:lnTo>
                  <a:lnTo>
                    <a:pt x="1574292" y="455676"/>
                  </a:lnTo>
                  <a:lnTo>
                    <a:pt x="1583436" y="455676"/>
                  </a:lnTo>
                  <a:lnTo>
                    <a:pt x="1583436" y="310896"/>
                  </a:lnTo>
                  <a:lnTo>
                    <a:pt x="1588008" y="307848"/>
                  </a:lnTo>
                  <a:lnTo>
                    <a:pt x="1588008" y="301752"/>
                  </a:lnTo>
                  <a:lnTo>
                    <a:pt x="1588008" y="297180"/>
                  </a:lnTo>
                  <a:close/>
                </a:path>
                <a:path w="2475229" h="533400">
                  <a:moveTo>
                    <a:pt x="1620012" y="333756"/>
                  </a:moveTo>
                  <a:lnTo>
                    <a:pt x="1615440" y="330708"/>
                  </a:lnTo>
                  <a:lnTo>
                    <a:pt x="1615440" y="185928"/>
                  </a:lnTo>
                  <a:lnTo>
                    <a:pt x="1606296" y="185928"/>
                  </a:lnTo>
                  <a:lnTo>
                    <a:pt x="1606296" y="330708"/>
                  </a:lnTo>
                  <a:lnTo>
                    <a:pt x="1604772" y="330708"/>
                  </a:lnTo>
                  <a:lnTo>
                    <a:pt x="1601724" y="333756"/>
                  </a:lnTo>
                  <a:lnTo>
                    <a:pt x="1601724" y="344424"/>
                  </a:lnTo>
                  <a:lnTo>
                    <a:pt x="1604772" y="347472"/>
                  </a:lnTo>
                  <a:lnTo>
                    <a:pt x="1606296" y="347472"/>
                  </a:lnTo>
                  <a:lnTo>
                    <a:pt x="1606296" y="492252"/>
                  </a:lnTo>
                  <a:lnTo>
                    <a:pt x="1615440" y="492252"/>
                  </a:lnTo>
                  <a:lnTo>
                    <a:pt x="1615440" y="347472"/>
                  </a:lnTo>
                  <a:lnTo>
                    <a:pt x="1620012" y="344424"/>
                  </a:lnTo>
                  <a:lnTo>
                    <a:pt x="1620012" y="338328"/>
                  </a:lnTo>
                  <a:lnTo>
                    <a:pt x="1620012" y="333756"/>
                  </a:lnTo>
                  <a:close/>
                </a:path>
                <a:path w="2475229" h="533400">
                  <a:moveTo>
                    <a:pt x="1644396" y="309372"/>
                  </a:moveTo>
                  <a:lnTo>
                    <a:pt x="1639824" y="304800"/>
                  </a:lnTo>
                  <a:lnTo>
                    <a:pt x="1639824" y="161544"/>
                  </a:lnTo>
                  <a:lnTo>
                    <a:pt x="1630680" y="161544"/>
                  </a:lnTo>
                  <a:lnTo>
                    <a:pt x="1630680" y="304800"/>
                  </a:lnTo>
                  <a:lnTo>
                    <a:pt x="1626108" y="309372"/>
                  </a:lnTo>
                  <a:lnTo>
                    <a:pt x="1626108" y="320040"/>
                  </a:lnTo>
                  <a:lnTo>
                    <a:pt x="1630680" y="323088"/>
                  </a:lnTo>
                  <a:lnTo>
                    <a:pt x="1630680" y="467868"/>
                  </a:lnTo>
                  <a:lnTo>
                    <a:pt x="1639824" y="467868"/>
                  </a:lnTo>
                  <a:lnTo>
                    <a:pt x="1639824" y="323088"/>
                  </a:lnTo>
                  <a:lnTo>
                    <a:pt x="1644396" y="320040"/>
                  </a:lnTo>
                  <a:lnTo>
                    <a:pt x="1644396" y="313944"/>
                  </a:lnTo>
                  <a:lnTo>
                    <a:pt x="1644396" y="309372"/>
                  </a:lnTo>
                  <a:close/>
                </a:path>
                <a:path w="2475229" h="533400">
                  <a:moveTo>
                    <a:pt x="1668780" y="231648"/>
                  </a:moveTo>
                  <a:lnTo>
                    <a:pt x="1664208" y="227076"/>
                  </a:lnTo>
                  <a:lnTo>
                    <a:pt x="1664208" y="82296"/>
                  </a:lnTo>
                  <a:lnTo>
                    <a:pt x="1655064" y="82296"/>
                  </a:lnTo>
                  <a:lnTo>
                    <a:pt x="1655064" y="227076"/>
                  </a:lnTo>
                  <a:lnTo>
                    <a:pt x="1653540" y="227076"/>
                  </a:lnTo>
                  <a:lnTo>
                    <a:pt x="1650492" y="231648"/>
                  </a:lnTo>
                  <a:lnTo>
                    <a:pt x="1650492" y="240792"/>
                  </a:lnTo>
                  <a:lnTo>
                    <a:pt x="1653540" y="245364"/>
                  </a:lnTo>
                  <a:lnTo>
                    <a:pt x="1655064" y="245364"/>
                  </a:lnTo>
                  <a:lnTo>
                    <a:pt x="1655064" y="388620"/>
                  </a:lnTo>
                  <a:lnTo>
                    <a:pt x="1664208" y="388620"/>
                  </a:lnTo>
                  <a:lnTo>
                    <a:pt x="1664208" y="245364"/>
                  </a:lnTo>
                  <a:lnTo>
                    <a:pt x="1668780" y="240792"/>
                  </a:lnTo>
                  <a:lnTo>
                    <a:pt x="1668780" y="236220"/>
                  </a:lnTo>
                  <a:lnTo>
                    <a:pt x="1668780" y="231648"/>
                  </a:lnTo>
                  <a:close/>
                </a:path>
                <a:path w="2475229" h="533400">
                  <a:moveTo>
                    <a:pt x="1693164" y="239268"/>
                  </a:moveTo>
                  <a:lnTo>
                    <a:pt x="1690116" y="234696"/>
                  </a:lnTo>
                  <a:lnTo>
                    <a:pt x="1688592" y="234696"/>
                  </a:lnTo>
                  <a:lnTo>
                    <a:pt x="1688592" y="91440"/>
                  </a:lnTo>
                  <a:lnTo>
                    <a:pt x="1679448" y="91440"/>
                  </a:lnTo>
                  <a:lnTo>
                    <a:pt x="1679448" y="234696"/>
                  </a:lnTo>
                  <a:lnTo>
                    <a:pt x="1674876" y="239268"/>
                  </a:lnTo>
                  <a:lnTo>
                    <a:pt x="1674876" y="248412"/>
                  </a:lnTo>
                  <a:lnTo>
                    <a:pt x="1679448" y="252984"/>
                  </a:lnTo>
                  <a:lnTo>
                    <a:pt x="1679448" y="397764"/>
                  </a:lnTo>
                  <a:lnTo>
                    <a:pt x="1688592" y="397764"/>
                  </a:lnTo>
                  <a:lnTo>
                    <a:pt x="1688592" y="252984"/>
                  </a:lnTo>
                  <a:lnTo>
                    <a:pt x="1690116" y="252984"/>
                  </a:lnTo>
                  <a:lnTo>
                    <a:pt x="1693164" y="248412"/>
                  </a:lnTo>
                  <a:lnTo>
                    <a:pt x="1693164" y="243840"/>
                  </a:lnTo>
                  <a:lnTo>
                    <a:pt x="1693164" y="239268"/>
                  </a:lnTo>
                  <a:close/>
                </a:path>
                <a:path w="2475229" h="533400">
                  <a:moveTo>
                    <a:pt x="1717548" y="284988"/>
                  </a:moveTo>
                  <a:lnTo>
                    <a:pt x="1712976" y="280416"/>
                  </a:lnTo>
                  <a:lnTo>
                    <a:pt x="1712976" y="137160"/>
                  </a:lnTo>
                  <a:lnTo>
                    <a:pt x="1703832" y="137160"/>
                  </a:lnTo>
                  <a:lnTo>
                    <a:pt x="1703832" y="280416"/>
                  </a:lnTo>
                  <a:lnTo>
                    <a:pt x="1699260" y="284988"/>
                  </a:lnTo>
                  <a:lnTo>
                    <a:pt x="1699260" y="294132"/>
                  </a:lnTo>
                  <a:lnTo>
                    <a:pt x="1703832" y="298704"/>
                  </a:lnTo>
                  <a:lnTo>
                    <a:pt x="1703832" y="441960"/>
                  </a:lnTo>
                  <a:lnTo>
                    <a:pt x="1712976" y="441960"/>
                  </a:lnTo>
                  <a:lnTo>
                    <a:pt x="1712976" y="298704"/>
                  </a:lnTo>
                  <a:lnTo>
                    <a:pt x="1717548" y="294132"/>
                  </a:lnTo>
                  <a:lnTo>
                    <a:pt x="1717548" y="289560"/>
                  </a:lnTo>
                  <a:lnTo>
                    <a:pt x="1717548" y="284988"/>
                  </a:lnTo>
                  <a:close/>
                </a:path>
                <a:path w="2475229" h="533400">
                  <a:moveTo>
                    <a:pt x="1741932" y="272796"/>
                  </a:moveTo>
                  <a:lnTo>
                    <a:pt x="1737360" y="268224"/>
                  </a:lnTo>
                  <a:lnTo>
                    <a:pt x="1737360" y="123444"/>
                  </a:lnTo>
                  <a:lnTo>
                    <a:pt x="1728216" y="123444"/>
                  </a:lnTo>
                  <a:lnTo>
                    <a:pt x="1728216" y="268224"/>
                  </a:lnTo>
                  <a:lnTo>
                    <a:pt x="1723644" y="272796"/>
                  </a:lnTo>
                  <a:lnTo>
                    <a:pt x="1723644" y="281940"/>
                  </a:lnTo>
                  <a:lnTo>
                    <a:pt x="1728216" y="286512"/>
                  </a:lnTo>
                  <a:lnTo>
                    <a:pt x="1728216" y="431292"/>
                  </a:lnTo>
                  <a:lnTo>
                    <a:pt x="1737360" y="431292"/>
                  </a:lnTo>
                  <a:lnTo>
                    <a:pt x="1737360" y="286512"/>
                  </a:lnTo>
                  <a:lnTo>
                    <a:pt x="1741932" y="281940"/>
                  </a:lnTo>
                  <a:lnTo>
                    <a:pt x="1741932" y="277368"/>
                  </a:lnTo>
                  <a:lnTo>
                    <a:pt x="1741932" y="272796"/>
                  </a:lnTo>
                  <a:close/>
                </a:path>
                <a:path w="2475229" h="533400">
                  <a:moveTo>
                    <a:pt x="1764792" y="222504"/>
                  </a:moveTo>
                  <a:lnTo>
                    <a:pt x="1761744" y="217932"/>
                  </a:lnTo>
                  <a:lnTo>
                    <a:pt x="1760220" y="217932"/>
                  </a:lnTo>
                  <a:lnTo>
                    <a:pt x="1760220" y="74676"/>
                  </a:lnTo>
                  <a:lnTo>
                    <a:pt x="1751076" y="74676"/>
                  </a:lnTo>
                  <a:lnTo>
                    <a:pt x="1751076" y="217932"/>
                  </a:lnTo>
                  <a:lnTo>
                    <a:pt x="1746504" y="222504"/>
                  </a:lnTo>
                  <a:lnTo>
                    <a:pt x="1746504" y="233172"/>
                  </a:lnTo>
                  <a:lnTo>
                    <a:pt x="1751076" y="236220"/>
                  </a:lnTo>
                  <a:lnTo>
                    <a:pt x="1751076" y="381000"/>
                  </a:lnTo>
                  <a:lnTo>
                    <a:pt x="1760220" y="381000"/>
                  </a:lnTo>
                  <a:lnTo>
                    <a:pt x="1760220" y="236220"/>
                  </a:lnTo>
                  <a:lnTo>
                    <a:pt x="1761744" y="236220"/>
                  </a:lnTo>
                  <a:lnTo>
                    <a:pt x="1764792" y="233172"/>
                  </a:lnTo>
                  <a:lnTo>
                    <a:pt x="1764792" y="227076"/>
                  </a:lnTo>
                  <a:lnTo>
                    <a:pt x="1764792" y="222504"/>
                  </a:lnTo>
                  <a:close/>
                </a:path>
                <a:path w="2475229" h="533400">
                  <a:moveTo>
                    <a:pt x="1789176" y="234696"/>
                  </a:moveTo>
                  <a:lnTo>
                    <a:pt x="1786128" y="231648"/>
                  </a:lnTo>
                  <a:lnTo>
                    <a:pt x="1784604" y="231648"/>
                  </a:lnTo>
                  <a:lnTo>
                    <a:pt x="1784604" y="86868"/>
                  </a:lnTo>
                  <a:lnTo>
                    <a:pt x="1775460" y="86868"/>
                  </a:lnTo>
                  <a:lnTo>
                    <a:pt x="1775460" y="231648"/>
                  </a:lnTo>
                  <a:lnTo>
                    <a:pt x="1770888" y="234696"/>
                  </a:lnTo>
                  <a:lnTo>
                    <a:pt x="1770888" y="245364"/>
                  </a:lnTo>
                  <a:lnTo>
                    <a:pt x="1775460" y="248412"/>
                  </a:lnTo>
                  <a:lnTo>
                    <a:pt x="1775460" y="393192"/>
                  </a:lnTo>
                  <a:lnTo>
                    <a:pt x="1784604" y="393192"/>
                  </a:lnTo>
                  <a:lnTo>
                    <a:pt x="1784604" y="248412"/>
                  </a:lnTo>
                  <a:lnTo>
                    <a:pt x="1786128" y="248412"/>
                  </a:lnTo>
                  <a:lnTo>
                    <a:pt x="1789176" y="245364"/>
                  </a:lnTo>
                  <a:lnTo>
                    <a:pt x="1789176" y="239268"/>
                  </a:lnTo>
                  <a:lnTo>
                    <a:pt x="1789176" y="234696"/>
                  </a:lnTo>
                  <a:close/>
                </a:path>
                <a:path w="2475229" h="533400">
                  <a:moveTo>
                    <a:pt x="1813560" y="304800"/>
                  </a:moveTo>
                  <a:lnTo>
                    <a:pt x="1810512" y="301752"/>
                  </a:lnTo>
                  <a:lnTo>
                    <a:pt x="1808988" y="301752"/>
                  </a:lnTo>
                  <a:lnTo>
                    <a:pt x="1808988" y="156972"/>
                  </a:lnTo>
                  <a:lnTo>
                    <a:pt x="1799844" y="156972"/>
                  </a:lnTo>
                  <a:lnTo>
                    <a:pt x="1799844" y="301752"/>
                  </a:lnTo>
                  <a:lnTo>
                    <a:pt x="1795272" y="304800"/>
                  </a:lnTo>
                  <a:lnTo>
                    <a:pt x="1795272" y="315468"/>
                  </a:lnTo>
                  <a:lnTo>
                    <a:pt x="1799844" y="320040"/>
                  </a:lnTo>
                  <a:lnTo>
                    <a:pt x="1799844" y="463296"/>
                  </a:lnTo>
                  <a:lnTo>
                    <a:pt x="1808988" y="463296"/>
                  </a:lnTo>
                  <a:lnTo>
                    <a:pt x="1808988" y="320040"/>
                  </a:lnTo>
                  <a:lnTo>
                    <a:pt x="1810512" y="320040"/>
                  </a:lnTo>
                  <a:lnTo>
                    <a:pt x="1813560" y="315468"/>
                  </a:lnTo>
                  <a:lnTo>
                    <a:pt x="1813560" y="310896"/>
                  </a:lnTo>
                  <a:lnTo>
                    <a:pt x="1813560" y="304800"/>
                  </a:lnTo>
                  <a:close/>
                </a:path>
                <a:path w="2475229" h="533400">
                  <a:moveTo>
                    <a:pt x="1927860" y="330708"/>
                  </a:moveTo>
                  <a:lnTo>
                    <a:pt x="1923288" y="326136"/>
                  </a:lnTo>
                  <a:lnTo>
                    <a:pt x="1923288" y="181356"/>
                  </a:lnTo>
                  <a:lnTo>
                    <a:pt x="1914144" y="181356"/>
                  </a:lnTo>
                  <a:lnTo>
                    <a:pt x="1914144" y="326136"/>
                  </a:lnTo>
                  <a:lnTo>
                    <a:pt x="1912620" y="326136"/>
                  </a:lnTo>
                  <a:lnTo>
                    <a:pt x="1909572" y="330708"/>
                  </a:lnTo>
                  <a:lnTo>
                    <a:pt x="1909572" y="339852"/>
                  </a:lnTo>
                  <a:lnTo>
                    <a:pt x="1912620" y="344424"/>
                  </a:lnTo>
                  <a:lnTo>
                    <a:pt x="1914144" y="344424"/>
                  </a:lnTo>
                  <a:lnTo>
                    <a:pt x="1914144" y="487680"/>
                  </a:lnTo>
                  <a:lnTo>
                    <a:pt x="1923288" y="487680"/>
                  </a:lnTo>
                  <a:lnTo>
                    <a:pt x="1923288" y="344424"/>
                  </a:lnTo>
                  <a:lnTo>
                    <a:pt x="1927860" y="339852"/>
                  </a:lnTo>
                  <a:lnTo>
                    <a:pt x="1927860" y="335280"/>
                  </a:lnTo>
                  <a:lnTo>
                    <a:pt x="1927860" y="330708"/>
                  </a:lnTo>
                  <a:close/>
                </a:path>
                <a:path w="2475229" h="533400">
                  <a:moveTo>
                    <a:pt x="1950720" y="284988"/>
                  </a:moveTo>
                  <a:lnTo>
                    <a:pt x="1946148" y="280416"/>
                  </a:lnTo>
                  <a:lnTo>
                    <a:pt x="1946148" y="137160"/>
                  </a:lnTo>
                  <a:lnTo>
                    <a:pt x="1937004" y="137160"/>
                  </a:lnTo>
                  <a:lnTo>
                    <a:pt x="1937004" y="280416"/>
                  </a:lnTo>
                  <a:lnTo>
                    <a:pt x="1932432" y="284988"/>
                  </a:lnTo>
                  <a:lnTo>
                    <a:pt x="1932432" y="294132"/>
                  </a:lnTo>
                  <a:lnTo>
                    <a:pt x="1937004" y="298704"/>
                  </a:lnTo>
                  <a:lnTo>
                    <a:pt x="1937004" y="441960"/>
                  </a:lnTo>
                  <a:lnTo>
                    <a:pt x="1946148" y="441960"/>
                  </a:lnTo>
                  <a:lnTo>
                    <a:pt x="1946148" y="298704"/>
                  </a:lnTo>
                  <a:lnTo>
                    <a:pt x="1950720" y="294132"/>
                  </a:lnTo>
                  <a:lnTo>
                    <a:pt x="1950720" y="289560"/>
                  </a:lnTo>
                  <a:lnTo>
                    <a:pt x="1950720" y="284988"/>
                  </a:lnTo>
                  <a:close/>
                </a:path>
                <a:path w="2475229" h="533400">
                  <a:moveTo>
                    <a:pt x="1975104" y="374904"/>
                  </a:moveTo>
                  <a:lnTo>
                    <a:pt x="1972056" y="371856"/>
                  </a:lnTo>
                  <a:lnTo>
                    <a:pt x="1970532" y="371856"/>
                  </a:lnTo>
                  <a:lnTo>
                    <a:pt x="1970532" y="227076"/>
                  </a:lnTo>
                  <a:lnTo>
                    <a:pt x="1961388" y="227076"/>
                  </a:lnTo>
                  <a:lnTo>
                    <a:pt x="1961388" y="371856"/>
                  </a:lnTo>
                  <a:lnTo>
                    <a:pt x="1956816" y="374904"/>
                  </a:lnTo>
                  <a:lnTo>
                    <a:pt x="1956816" y="385572"/>
                  </a:lnTo>
                  <a:lnTo>
                    <a:pt x="1961388" y="390144"/>
                  </a:lnTo>
                  <a:lnTo>
                    <a:pt x="1961388" y="533400"/>
                  </a:lnTo>
                  <a:lnTo>
                    <a:pt x="1970532" y="533400"/>
                  </a:lnTo>
                  <a:lnTo>
                    <a:pt x="1970532" y="390144"/>
                  </a:lnTo>
                  <a:lnTo>
                    <a:pt x="1972056" y="390144"/>
                  </a:lnTo>
                  <a:lnTo>
                    <a:pt x="1975104" y="385572"/>
                  </a:lnTo>
                  <a:lnTo>
                    <a:pt x="1975104" y="381000"/>
                  </a:lnTo>
                  <a:lnTo>
                    <a:pt x="1975104" y="374904"/>
                  </a:lnTo>
                  <a:close/>
                </a:path>
                <a:path w="2475229" h="533400">
                  <a:moveTo>
                    <a:pt x="1999488" y="359664"/>
                  </a:moveTo>
                  <a:lnTo>
                    <a:pt x="1996440" y="355092"/>
                  </a:lnTo>
                  <a:lnTo>
                    <a:pt x="1994916" y="355092"/>
                  </a:lnTo>
                  <a:lnTo>
                    <a:pt x="1994916" y="210312"/>
                  </a:lnTo>
                  <a:lnTo>
                    <a:pt x="1985772" y="210312"/>
                  </a:lnTo>
                  <a:lnTo>
                    <a:pt x="1985772" y="355092"/>
                  </a:lnTo>
                  <a:lnTo>
                    <a:pt x="1981200" y="359664"/>
                  </a:lnTo>
                  <a:lnTo>
                    <a:pt x="1981200" y="368808"/>
                  </a:lnTo>
                  <a:lnTo>
                    <a:pt x="1985772" y="373380"/>
                  </a:lnTo>
                  <a:lnTo>
                    <a:pt x="1985772" y="518160"/>
                  </a:lnTo>
                  <a:lnTo>
                    <a:pt x="1994916" y="518160"/>
                  </a:lnTo>
                  <a:lnTo>
                    <a:pt x="1994916" y="373380"/>
                  </a:lnTo>
                  <a:lnTo>
                    <a:pt x="1996440" y="373380"/>
                  </a:lnTo>
                  <a:lnTo>
                    <a:pt x="1999488" y="368808"/>
                  </a:lnTo>
                  <a:lnTo>
                    <a:pt x="1999488" y="364236"/>
                  </a:lnTo>
                  <a:lnTo>
                    <a:pt x="1999488" y="359664"/>
                  </a:lnTo>
                  <a:close/>
                </a:path>
                <a:path w="2475229" h="533400">
                  <a:moveTo>
                    <a:pt x="2019300" y="256032"/>
                  </a:moveTo>
                  <a:lnTo>
                    <a:pt x="2016252" y="251460"/>
                  </a:lnTo>
                  <a:lnTo>
                    <a:pt x="2014728" y="251460"/>
                  </a:lnTo>
                  <a:lnTo>
                    <a:pt x="2014728" y="108204"/>
                  </a:lnTo>
                  <a:lnTo>
                    <a:pt x="2005584" y="108204"/>
                  </a:lnTo>
                  <a:lnTo>
                    <a:pt x="2005584" y="251460"/>
                  </a:lnTo>
                  <a:lnTo>
                    <a:pt x="2001012" y="256032"/>
                  </a:lnTo>
                  <a:lnTo>
                    <a:pt x="2001012" y="265176"/>
                  </a:lnTo>
                  <a:lnTo>
                    <a:pt x="2005584" y="269748"/>
                  </a:lnTo>
                  <a:lnTo>
                    <a:pt x="2005584" y="414528"/>
                  </a:lnTo>
                  <a:lnTo>
                    <a:pt x="2014728" y="414528"/>
                  </a:lnTo>
                  <a:lnTo>
                    <a:pt x="2014728" y="269748"/>
                  </a:lnTo>
                  <a:lnTo>
                    <a:pt x="2016252" y="269748"/>
                  </a:lnTo>
                  <a:lnTo>
                    <a:pt x="2019300" y="265176"/>
                  </a:lnTo>
                  <a:lnTo>
                    <a:pt x="2019300" y="260604"/>
                  </a:lnTo>
                  <a:lnTo>
                    <a:pt x="2019300" y="256032"/>
                  </a:lnTo>
                  <a:close/>
                </a:path>
                <a:path w="2475229" h="533400">
                  <a:moveTo>
                    <a:pt x="2135124" y="297180"/>
                  </a:moveTo>
                  <a:lnTo>
                    <a:pt x="2130552" y="292608"/>
                  </a:lnTo>
                  <a:lnTo>
                    <a:pt x="2130552" y="149352"/>
                  </a:lnTo>
                  <a:lnTo>
                    <a:pt x="2121408" y="149352"/>
                  </a:lnTo>
                  <a:lnTo>
                    <a:pt x="2121408" y="292608"/>
                  </a:lnTo>
                  <a:lnTo>
                    <a:pt x="2119884" y="292608"/>
                  </a:lnTo>
                  <a:lnTo>
                    <a:pt x="2116836" y="297180"/>
                  </a:lnTo>
                  <a:lnTo>
                    <a:pt x="2116836" y="307848"/>
                  </a:lnTo>
                  <a:lnTo>
                    <a:pt x="2119884" y="310896"/>
                  </a:lnTo>
                  <a:lnTo>
                    <a:pt x="2121408" y="310896"/>
                  </a:lnTo>
                  <a:lnTo>
                    <a:pt x="2121408" y="455676"/>
                  </a:lnTo>
                  <a:lnTo>
                    <a:pt x="2130552" y="455676"/>
                  </a:lnTo>
                  <a:lnTo>
                    <a:pt x="2130552" y="310896"/>
                  </a:lnTo>
                  <a:lnTo>
                    <a:pt x="2135124" y="307848"/>
                  </a:lnTo>
                  <a:lnTo>
                    <a:pt x="2135124" y="301752"/>
                  </a:lnTo>
                  <a:lnTo>
                    <a:pt x="2135124" y="297180"/>
                  </a:lnTo>
                  <a:close/>
                </a:path>
                <a:path w="2475229" h="533400">
                  <a:moveTo>
                    <a:pt x="2386584" y="301752"/>
                  </a:moveTo>
                  <a:lnTo>
                    <a:pt x="2383536" y="297180"/>
                  </a:lnTo>
                  <a:lnTo>
                    <a:pt x="2382012" y="297180"/>
                  </a:lnTo>
                  <a:lnTo>
                    <a:pt x="2382012" y="152400"/>
                  </a:lnTo>
                  <a:lnTo>
                    <a:pt x="2372868" y="152400"/>
                  </a:lnTo>
                  <a:lnTo>
                    <a:pt x="2372868" y="297180"/>
                  </a:lnTo>
                  <a:lnTo>
                    <a:pt x="2368296" y="301752"/>
                  </a:lnTo>
                  <a:lnTo>
                    <a:pt x="2368296" y="310896"/>
                  </a:lnTo>
                  <a:lnTo>
                    <a:pt x="2372868" y="315468"/>
                  </a:lnTo>
                  <a:lnTo>
                    <a:pt x="2372868" y="458724"/>
                  </a:lnTo>
                  <a:lnTo>
                    <a:pt x="2382012" y="458724"/>
                  </a:lnTo>
                  <a:lnTo>
                    <a:pt x="2382012" y="315468"/>
                  </a:lnTo>
                  <a:lnTo>
                    <a:pt x="2383536" y="315468"/>
                  </a:lnTo>
                  <a:lnTo>
                    <a:pt x="2386584" y="310896"/>
                  </a:lnTo>
                  <a:lnTo>
                    <a:pt x="2386584" y="306324"/>
                  </a:lnTo>
                  <a:lnTo>
                    <a:pt x="2386584" y="301752"/>
                  </a:lnTo>
                  <a:close/>
                </a:path>
                <a:path w="2475229" h="533400">
                  <a:moveTo>
                    <a:pt x="2415540" y="292608"/>
                  </a:moveTo>
                  <a:lnTo>
                    <a:pt x="2410968" y="288036"/>
                  </a:lnTo>
                  <a:lnTo>
                    <a:pt x="2410968" y="144780"/>
                  </a:lnTo>
                  <a:lnTo>
                    <a:pt x="2401824" y="144780"/>
                  </a:lnTo>
                  <a:lnTo>
                    <a:pt x="2401824" y="288036"/>
                  </a:lnTo>
                  <a:lnTo>
                    <a:pt x="2400300" y="288036"/>
                  </a:lnTo>
                  <a:lnTo>
                    <a:pt x="2397252" y="292608"/>
                  </a:lnTo>
                  <a:lnTo>
                    <a:pt x="2397252" y="303276"/>
                  </a:lnTo>
                  <a:lnTo>
                    <a:pt x="2400300" y="306324"/>
                  </a:lnTo>
                  <a:lnTo>
                    <a:pt x="2401824" y="306324"/>
                  </a:lnTo>
                  <a:lnTo>
                    <a:pt x="2401824" y="451104"/>
                  </a:lnTo>
                  <a:lnTo>
                    <a:pt x="2410968" y="451104"/>
                  </a:lnTo>
                  <a:lnTo>
                    <a:pt x="2410968" y="306324"/>
                  </a:lnTo>
                  <a:lnTo>
                    <a:pt x="2415540" y="303276"/>
                  </a:lnTo>
                  <a:lnTo>
                    <a:pt x="2415540" y="297180"/>
                  </a:lnTo>
                  <a:lnTo>
                    <a:pt x="2415540" y="292608"/>
                  </a:lnTo>
                  <a:close/>
                </a:path>
                <a:path w="2475229" h="533400">
                  <a:moveTo>
                    <a:pt x="2442972" y="246888"/>
                  </a:moveTo>
                  <a:lnTo>
                    <a:pt x="2438400" y="242316"/>
                  </a:lnTo>
                  <a:lnTo>
                    <a:pt x="2438400" y="99060"/>
                  </a:lnTo>
                  <a:lnTo>
                    <a:pt x="2429256" y="99060"/>
                  </a:lnTo>
                  <a:lnTo>
                    <a:pt x="2429256" y="242316"/>
                  </a:lnTo>
                  <a:lnTo>
                    <a:pt x="2424684" y="246888"/>
                  </a:lnTo>
                  <a:lnTo>
                    <a:pt x="2424684" y="257556"/>
                  </a:lnTo>
                  <a:lnTo>
                    <a:pt x="2429256" y="260604"/>
                  </a:lnTo>
                  <a:lnTo>
                    <a:pt x="2429256" y="405384"/>
                  </a:lnTo>
                  <a:lnTo>
                    <a:pt x="2438400" y="405384"/>
                  </a:lnTo>
                  <a:lnTo>
                    <a:pt x="2438400" y="260604"/>
                  </a:lnTo>
                  <a:lnTo>
                    <a:pt x="2442972" y="257556"/>
                  </a:lnTo>
                  <a:lnTo>
                    <a:pt x="2442972" y="251460"/>
                  </a:lnTo>
                  <a:lnTo>
                    <a:pt x="2442972" y="246888"/>
                  </a:lnTo>
                  <a:close/>
                </a:path>
                <a:path w="2475229" h="533400">
                  <a:moveTo>
                    <a:pt x="2474976" y="338328"/>
                  </a:moveTo>
                  <a:lnTo>
                    <a:pt x="2470404" y="335280"/>
                  </a:lnTo>
                  <a:lnTo>
                    <a:pt x="2470404" y="190500"/>
                  </a:lnTo>
                  <a:lnTo>
                    <a:pt x="2461260" y="190500"/>
                  </a:lnTo>
                  <a:lnTo>
                    <a:pt x="2461260" y="335280"/>
                  </a:lnTo>
                  <a:lnTo>
                    <a:pt x="2459736" y="335280"/>
                  </a:lnTo>
                  <a:lnTo>
                    <a:pt x="2456688" y="338328"/>
                  </a:lnTo>
                  <a:lnTo>
                    <a:pt x="2456688" y="348996"/>
                  </a:lnTo>
                  <a:lnTo>
                    <a:pt x="2459736" y="352044"/>
                  </a:lnTo>
                  <a:lnTo>
                    <a:pt x="2461260" y="352044"/>
                  </a:lnTo>
                  <a:lnTo>
                    <a:pt x="2461260" y="496824"/>
                  </a:lnTo>
                  <a:lnTo>
                    <a:pt x="2470404" y="496824"/>
                  </a:lnTo>
                  <a:lnTo>
                    <a:pt x="2470404" y="352044"/>
                  </a:lnTo>
                  <a:lnTo>
                    <a:pt x="2474976" y="348996"/>
                  </a:lnTo>
                  <a:lnTo>
                    <a:pt x="2474976" y="342900"/>
                  </a:lnTo>
                  <a:lnTo>
                    <a:pt x="2474976" y="338328"/>
                  </a:lnTo>
                  <a:close/>
                </a:path>
              </a:pathLst>
            </a:custGeom>
            <a:solidFill>
              <a:srgbClr val="FF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39840" y="3345179"/>
              <a:ext cx="18415" cy="304800"/>
            </a:xfrm>
            <a:custGeom>
              <a:avLst/>
              <a:gdLst/>
              <a:ahLst/>
              <a:cxnLst/>
              <a:rect l="l" t="t" r="r" b="b"/>
              <a:pathLst>
                <a:path w="18414" h="304800">
                  <a:moveTo>
                    <a:pt x="18288" y="147828"/>
                  </a:moveTo>
                  <a:lnTo>
                    <a:pt x="13716" y="143256"/>
                  </a:lnTo>
                  <a:lnTo>
                    <a:pt x="13716" y="0"/>
                  </a:lnTo>
                  <a:lnTo>
                    <a:pt x="4572" y="0"/>
                  </a:lnTo>
                  <a:lnTo>
                    <a:pt x="4572" y="143256"/>
                  </a:lnTo>
                  <a:lnTo>
                    <a:pt x="0" y="147828"/>
                  </a:lnTo>
                  <a:lnTo>
                    <a:pt x="0" y="156972"/>
                  </a:lnTo>
                  <a:lnTo>
                    <a:pt x="4572" y="161544"/>
                  </a:lnTo>
                  <a:lnTo>
                    <a:pt x="4572" y="304800"/>
                  </a:lnTo>
                  <a:lnTo>
                    <a:pt x="13716" y="304800"/>
                  </a:lnTo>
                  <a:lnTo>
                    <a:pt x="13716" y="161544"/>
                  </a:lnTo>
                  <a:lnTo>
                    <a:pt x="18288" y="156972"/>
                  </a:lnTo>
                  <a:lnTo>
                    <a:pt x="18288" y="152400"/>
                  </a:lnTo>
                  <a:lnTo>
                    <a:pt x="18288" y="147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49240" y="3046475"/>
              <a:ext cx="1312545" cy="528955"/>
            </a:xfrm>
            <a:custGeom>
              <a:avLst/>
              <a:gdLst/>
              <a:ahLst/>
              <a:cxnLst/>
              <a:rect l="l" t="t" r="r" b="b"/>
              <a:pathLst>
                <a:path w="1312545" h="528954">
                  <a:moveTo>
                    <a:pt x="18288" y="234696"/>
                  </a:moveTo>
                  <a:lnTo>
                    <a:pt x="13716" y="230124"/>
                  </a:lnTo>
                  <a:lnTo>
                    <a:pt x="13716" y="86868"/>
                  </a:lnTo>
                  <a:lnTo>
                    <a:pt x="4572" y="86868"/>
                  </a:lnTo>
                  <a:lnTo>
                    <a:pt x="4572" y="230124"/>
                  </a:lnTo>
                  <a:lnTo>
                    <a:pt x="3048" y="230124"/>
                  </a:lnTo>
                  <a:lnTo>
                    <a:pt x="0" y="234696"/>
                  </a:lnTo>
                  <a:lnTo>
                    <a:pt x="0" y="245364"/>
                  </a:lnTo>
                  <a:lnTo>
                    <a:pt x="3048" y="248412"/>
                  </a:lnTo>
                  <a:lnTo>
                    <a:pt x="4572" y="248412"/>
                  </a:lnTo>
                  <a:lnTo>
                    <a:pt x="4572" y="393192"/>
                  </a:lnTo>
                  <a:lnTo>
                    <a:pt x="13716" y="393192"/>
                  </a:lnTo>
                  <a:lnTo>
                    <a:pt x="13716" y="248412"/>
                  </a:lnTo>
                  <a:lnTo>
                    <a:pt x="18288" y="245364"/>
                  </a:lnTo>
                  <a:lnTo>
                    <a:pt x="18288" y="239268"/>
                  </a:lnTo>
                  <a:lnTo>
                    <a:pt x="18288" y="234696"/>
                  </a:lnTo>
                  <a:close/>
                </a:path>
                <a:path w="1312545" h="528954">
                  <a:moveTo>
                    <a:pt x="42672" y="297180"/>
                  </a:moveTo>
                  <a:lnTo>
                    <a:pt x="38100" y="292608"/>
                  </a:lnTo>
                  <a:lnTo>
                    <a:pt x="38100" y="149352"/>
                  </a:lnTo>
                  <a:lnTo>
                    <a:pt x="28956" y="149352"/>
                  </a:lnTo>
                  <a:lnTo>
                    <a:pt x="28956" y="292608"/>
                  </a:lnTo>
                  <a:lnTo>
                    <a:pt x="27432" y="292608"/>
                  </a:lnTo>
                  <a:lnTo>
                    <a:pt x="24384" y="297180"/>
                  </a:lnTo>
                  <a:lnTo>
                    <a:pt x="24384" y="306324"/>
                  </a:lnTo>
                  <a:lnTo>
                    <a:pt x="27432" y="310896"/>
                  </a:lnTo>
                  <a:lnTo>
                    <a:pt x="28956" y="310896"/>
                  </a:lnTo>
                  <a:lnTo>
                    <a:pt x="28956" y="455676"/>
                  </a:lnTo>
                  <a:lnTo>
                    <a:pt x="38100" y="455676"/>
                  </a:lnTo>
                  <a:lnTo>
                    <a:pt x="38100" y="310896"/>
                  </a:lnTo>
                  <a:lnTo>
                    <a:pt x="42672" y="306324"/>
                  </a:lnTo>
                  <a:lnTo>
                    <a:pt x="42672" y="301752"/>
                  </a:lnTo>
                  <a:lnTo>
                    <a:pt x="42672" y="297180"/>
                  </a:lnTo>
                  <a:close/>
                </a:path>
                <a:path w="1312545" h="528954">
                  <a:moveTo>
                    <a:pt x="114300" y="263652"/>
                  </a:moveTo>
                  <a:lnTo>
                    <a:pt x="111252" y="259080"/>
                  </a:lnTo>
                  <a:lnTo>
                    <a:pt x="109728" y="259080"/>
                  </a:lnTo>
                  <a:lnTo>
                    <a:pt x="109728" y="115824"/>
                  </a:lnTo>
                  <a:lnTo>
                    <a:pt x="100584" y="115824"/>
                  </a:lnTo>
                  <a:lnTo>
                    <a:pt x="100584" y="259080"/>
                  </a:lnTo>
                  <a:lnTo>
                    <a:pt x="96012" y="263652"/>
                  </a:lnTo>
                  <a:lnTo>
                    <a:pt x="96012" y="274320"/>
                  </a:lnTo>
                  <a:lnTo>
                    <a:pt x="100584" y="277368"/>
                  </a:lnTo>
                  <a:lnTo>
                    <a:pt x="100584" y="422148"/>
                  </a:lnTo>
                  <a:lnTo>
                    <a:pt x="109728" y="422148"/>
                  </a:lnTo>
                  <a:lnTo>
                    <a:pt x="109728" y="277368"/>
                  </a:lnTo>
                  <a:lnTo>
                    <a:pt x="111252" y="277368"/>
                  </a:lnTo>
                  <a:lnTo>
                    <a:pt x="114300" y="274320"/>
                  </a:lnTo>
                  <a:lnTo>
                    <a:pt x="114300" y="268224"/>
                  </a:lnTo>
                  <a:lnTo>
                    <a:pt x="114300" y="263652"/>
                  </a:lnTo>
                  <a:close/>
                </a:path>
                <a:path w="1312545" h="528954">
                  <a:moveTo>
                    <a:pt x="163068" y="275844"/>
                  </a:moveTo>
                  <a:lnTo>
                    <a:pt x="160020" y="272796"/>
                  </a:lnTo>
                  <a:lnTo>
                    <a:pt x="158496" y="272796"/>
                  </a:lnTo>
                  <a:lnTo>
                    <a:pt x="158496" y="128016"/>
                  </a:lnTo>
                  <a:lnTo>
                    <a:pt x="149352" y="128016"/>
                  </a:lnTo>
                  <a:lnTo>
                    <a:pt x="149352" y="272796"/>
                  </a:lnTo>
                  <a:lnTo>
                    <a:pt x="144780" y="275844"/>
                  </a:lnTo>
                  <a:lnTo>
                    <a:pt x="144780" y="286512"/>
                  </a:lnTo>
                  <a:lnTo>
                    <a:pt x="149352" y="291084"/>
                  </a:lnTo>
                  <a:lnTo>
                    <a:pt x="149352" y="434340"/>
                  </a:lnTo>
                  <a:lnTo>
                    <a:pt x="158496" y="434340"/>
                  </a:lnTo>
                  <a:lnTo>
                    <a:pt x="158496" y="291084"/>
                  </a:lnTo>
                  <a:lnTo>
                    <a:pt x="160020" y="291084"/>
                  </a:lnTo>
                  <a:lnTo>
                    <a:pt x="163068" y="286512"/>
                  </a:lnTo>
                  <a:lnTo>
                    <a:pt x="163068" y="281940"/>
                  </a:lnTo>
                  <a:lnTo>
                    <a:pt x="163068" y="275844"/>
                  </a:lnTo>
                  <a:close/>
                </a:path>
                <a:path w="1312545" h="528954">
                  <a:moveTo>
                    <a:pt x="211836" y="371856"/>
                  </a:moveTo>
                  <a:lnTo>
                    <a:pt x="207264" y="367284"/>
                  </a:lnTo>
                  <a:lnTo>
                    <a:pt x="207264" y="222504"/>
                  </a:lnTo>
                  <a:lnTo>
                    <a:pt x="198120" y="222504"/>
                  </a:lnTo>
                  <a:lnTo>
                    <a:pt x="198120" y="367284"/>
                  </a:lnTo>
                  <a:lnTo>
                    <a:pt x="193548" y="371856"/>
                  </a:lnTo>
                  <a:lnTo>
                    <a:pt x="193548" y="381000"/>
                  </a:lnTo>
                  <a:lnTo>
                    <a:pt x="198120" y="385572"/>
                  </a:lnTo>
                  <a:lnTo>
                    <a:pt x="198120" y="528828"/>
                  </a:lnTo>
                  <a:lnTo>
                    <a:pt x="207264" y="528828"/>
                  </a:lnTo>
                  <a:lnTo>
                    <a:pt x="207264" y="385572"/>
                  </a:lnTo>
                  <a:lnTo>
                    <a:pt x="211836" y="381000"/>
                  </a:lnTo>
                  <a:lnTo>
                    <a:pt x="211836" y="376428"/>
                  </a:lnTo>
                  <a:lnTo>
                    <a:pt x="211836" y="371856"/>
                  </a:lnTo>
                  <a:close/>
                </a:path>
                <a:path w="1312545" h="528954">
                  <a:moveTo>
                    <a:pt x="284988" y="263652"/>
                  </a:moveTo>
                  <a:lnTo>
                    <a:pt x="280416" y="259080"/>
                  </a:lnTo>
                  <a:lnTo>
                    <a:pt x="280416" y="115824"/>
                  </a:lnTo>
                  <a:lnTo>
                    <a:pt x="271272" y="115824"/>
                  </a:lnTo>
                  <a:lnTo>
                    <a:pt x="271272" y="259080"/>
                  </a:lnTo>
                  <a:lnTo>
                    <a:pt x="266700" y="263652"/>
                  </a:lnTo>
                  <a:lnTo>
                    <a:pt x="266700" y="274320"/>
                  </a:lnTo>
                  <a:lnTo>
                    <a:pt x="271272" y="277368"/>
                  </a:lnTo>
                  <a:lnTo>
                    <a:pt x="271272" y="422148"/>
                  </a:lnTo>
                  <a:lnTo>
                    <a:pt x="280416" y="422148"/>
                  </a:lnTo>
                  <a:lnTo>
                    <a:pt x="280416" y="277368"/>
                  </a:lnTo>
                  <a:lnTo>
                    <a:pt x="284988" y="274320"/>
                  </a:lnTo>
                  <a:lnTo>
                    <a:pt x="284988" y="268224"/>
                  </a:lnTo>
                  <a:lnTo>
                    <a:pt x="284988" y="263652"/>
                  </a:lnTo>
                  <a:close/>
                </a:path>
                <a:path w="1312545" h="528954">
                  <a:moveTo>
                    <a:pt x="333756" y="284988"/>
                  </a:moveTo>
                  <a:lnTo>
                    <a:pt x="329184" y="280416"/>
                  </a:lnTo>
                  <a:lnTo>
                    <a:pt x="329184" y="135636"/>
                  </a:lnTo>
                  <a:lnTo>
                    <a:pt x="320040" y="135636"/>
                  </a:lnTo>
                  <a:lnTo>
                    <a:pt x="320040" y="280416"/>
                  </a:lnTo>
                  <a:lnTo>
                    <a:pt x="318516" y="280416"/>
                  </a:lnTo>
                  <a:lnTo>
                    <a:pt x="315468" y="284988"/>
                  </a:lnTo>
                  <a:lnTo>
                    <a:pt x="315468" y="294132"/>
                  </a:lnTo>
                  <a:lnTo>
                    <a:pt x="318516" y="298704"/>
                  </a:lnTo>
                  <a:lnTo>
                    <a:pt x="320040" y="298704"/>
                  </a:lnTo>
                  <a:lnTo>
                    <a:pt x="320040" y="441960"/>
                  </a:lnTo>
                  <a:lnTo>
                    <a:pt x="329184" y="441960"/>
                  </a:lnTo>
                  <a:lnTo>
                    <a:pt x="329184" y="298704"/>
                  </a:lnTo>
                  <a:lnTo>
                    <a:pt x="333756" y="294132"/>
                  </a:lnTo>
                  <a:lnTo>
                    <a:pt x="333756" y="289560"/>
                  </a:lnTo>
                  <a:lnTo>
                    <a:pt x="333756" y="284988"/>
                  </a:lnTo>
                  <a:close/>
                </a:path>
                <a:path w="1312545" h="528954">
                  <a:moveTo>
                    <a:pt x="356616" y="289560"/>
                  </a:moveTo>
                  <a:lnTo>
                    <a:pt x="353568" y="284988"/>
                  </a:lnTo>
                  <a:lnTo>
                    <a:pt x="352044" y="284988"/>
                  </a:lnTo>
                  <a:lnTo>
                    <a:pt x="352044" y="140208"/>
                  </a:lnTo>
                  <a:lnTo>
                    <a:pt x="342900" y="140208"/>
                  </a:lnTo>
                  <a:lnTo>
                    <a:pt x="342900" y="284988"/>
                  </a:lnTo>
                  <a:lnTo>
                    <a:pt x="338328" y="289560"/>
                  </a:lnTo>
                  <a:lnTo>
                    <a:pt x="338328" y="298704"/>
                  </a:lnTo>
                  <a:lnTo>
                    <a:pt x="342900" y="303276"/>
                  </a:lnTo>
                  <a:lnTo>
                    <a:pt x="342900" y="446532"/>
                  </a:lnTo>
                  <a:lnTo>
                    <a:pt x="352044" y="446532"/>
                  </a:lnTo>
                  <a:lnTo>
                    <a:pt x="352044" y="303276"/>
                  </a:lnTo>
                  <a:lnTo>
                    <a:pt x="353568" y="303276"/>
                  </a:lnTo>
                  <a:lnTo>
                    <a:pt x="356616" y="298704"/>
                  </a:lnTo>
                  <a:lnTo>
                    <a:pt x="356616" y="294132"/>
                  </a:lnTo>
                  <a:lnTo>
                    <a:pt x="356616" y="289560"/>
                  </a:lnTo>
                  <a:close/>
                </a:path>
                <a:path w="1312545" h="528954">
                  <a:moveTo>
                    <a:pt x="381000" y="251460"/>
                  </a:moveTo>
                  <a:lnTo>
                    <a:pt x="376428" y="246888"/>
                  </a:lnTo>
                  <a:lnTo>
                    <a:pt x="376428" y="103632"/>
                  </a:lnTo>
                  <a:lnTo>
                    <a:pt x="367284" y="103632"/>
                  </a:lnTo>
                  <a:lnTo>
                    <a:pt x="367284" y="246888"/>
                  </a:lnTo>
                  <a:lnTo>
                    <a:pt x="362712" y="251460"/>
                  </a:lnTo>
                  <a:lnTo>
                    <a:pt x="362712" y="262128"/>
                  </a:lnTo>
                  <a:lnTo>
                    <a:pt x="367284" y="265176"/>
                  </a:lnTo>
                  <a:lnTo>
                    <a:pt x="367284" y="409956"/>
                  </a:lnTo>
                  <a:lnTo>
                    <a:pt x="376428" y="409956"/>
                  </a:lnTo>
                  <a:lnTo>
                    <a:pt x="376428" y="265176"/>
                  </a:lnTo>
                  <a:lnTo>
                    <a:pt x="381000" y="262128"/>
                  </a:lnTo>
                  <a:lnTo>
                    <a:pt x="381000" y="256032"/>
                  </a:lnTo>
                  <a:lnTo>
                    <a:pt x="381000" y="251460"/>
                  </a:lnTo>
                  <a:close/>
                </a:path>
                <a:path w="1312545" h="528954">
                  <a:moveTo>
                    <a:pt x="403860" y="367284"/>
                  </a:moveTo>
                  <a:lnTo>
                    <a:pt x="400812" y="362712"/>
                  </a:lnTo>
                  <a:lnTo>
                    <a:pt x="399288" y="362712"/>
                  </a:lnTo>
                  <a:lnTo>
                    <a:pt x="399288" y="219456"/>
                  </a:lnTo>
                  <a:lnTo>
                    <a:pt x="390144" y="219456"/>
                  </a:lnTo>
                  <a:lnTo>
                    <a:pt x="390144" y="362712"/>
                  </a:lnTo>
                  <a:lnTo>
                    <a:pt x="385572" y="367284"/>
                  </a:lnTo>
                  <a:lnTo>
                    <a:pt x="385572" y="377952"/>
                  </a:lnTo>
                  <a:lnTo>
                    <a:pt x="390144" y="381000"/>
                  </a:lnTo>
                  <a:lnTo>
                    <a:pt x="390144" y="525780"/>
                  </a:lnTo>
                  <a:lnTo>
                    <a:pt x="399288" y="525780"/>
                  </a:lnTo>
                  <a:lnTo>
                    <a:pt x="399288" y="381000"/>
                  </a:lnTo>
                  <a:lnTo>
                    <a:pt x="400812" y="381000"/>
                  </a:lnTo>
                  <a:lnTo>
                    <a:pt x="403860" y="377952"/>
                  </a:lnTo>
                  <a:lnTo>
                    <a:pt x="403860" y="371856"/>
                  </a:lnTo>
                  <a:lnTo>
                    <a:pt x="403860" y="367284"/>
                  </a:lnTo>
                  <a:close/>
                </a:path>
                <a:path w="1312545" h="528954">
                  <a:moveTo>
                    <a:pt x="783336" y="263652"/>
                  </a:moveTo>
                  <a:lnTo>
                    <a:pt x="778764" y="259080"/>
                  </a:lnTo>
                  <a:lnTo>
                    <a:pt x="778764" y="115824"/>
                  </a:lnTo>
                  <a:lnTo>
                    <a:pt x="769620" y="115824"/>
                  </a:lnTo>
                  <a:lnTo>
                    <a:pt x="769620" y="259080"/>
                  </a:lnTo>
                  <a:lnTo>
                    <a:pt x="768096" y="259080"/>
                  </a:lnTo>
                  <a:lnTo>
                    <a:pt x="765048" y="263652"/>
                  </a:lnTo>
                  <a:lnTo>
                    <a:pt x="765048" y="274320"/>
                  </a:lnTo>
                  <a:lnTo>
                    <a:pt x="768096" y="277368"/>
                  </a:lnTo>
                  <a:lnTo>
                    <a:pt x="769620" y="277368"/>
                  </a:lnTo>
                  <a:lnTo>
                    <a:pt x="769620" y="422148"/>
                  </a:lnTo>
                  <a:lnTo>
                    <a:pt x="778764" y="422148"/>
                  </a:lnTo>
                  <a:lnTo>
                    <a:pt x="778764" y="277368"/>
                  </a:lnTo>
                  <a:lnTo>
                    <a:pt x="783336" y="274320"/>
                  </a:lnTo>
                  <a:lnTo>
                    <a:pt x="783336" y="268224"/>
                  </a:lnTo>
                  <a:lnTo>
                    <a:pt x="783336" y="263652"/>
                  </a:lnTo>
                  <a:close/>
                </a:path>
                <a:path w="1312545" h="528954">
                  <a:moveTo>
                    <a:pt x="806196" y="301752"/>
                  </a:moveTo>
                  <a:lnTo>
                    <a:pt x="803148" y="297180"/>
                  </a:lnTo>
                  <a:lnTo>
                    <a:pt x="801624" y="297180"/>
                  </a:lnTo>
                  <a:lnTo>
                    <a:pt x="801624" y="152400"/>
                  </a:lnTo>
                  <a:lnTo>
                    <a:pt x="792480" y="152400"/>
                  </a:lnTo>
                  <a:lnTo>
                    <a:pt x="792480" y="297180"/>
                  </a:lnTo>
                  <a:lnTo>
                    <a:pt x="789432" y="301752"/>
                  </a:lnTo>
                  <a:lnTo>
                    <a:pt x="789432" y="310896"/>
                  </a:lnTo>
                  <a:lnTo>
                    <a:pt x="792480" y="315468"/>
                  </a:lnTo>
                  <a:lnTo>
                    <a:pt x="792480" y="458724"/>
                  </a:lnTo>
                  <a:lnTo>
                    <a:pt x="801624" y="458724"/>
                  </a:lnTo>
                  <a:lnTo>
                    <a:pt x="801624" y="315468"/>
                  </a:lnTo>
                  <a:lnTo>
                    <a:pt x="803148" y="315468"/>
                  </a:lnTo>
                  <a:lnTo>
                    <a:pt x="806196" y="310896"/>
                  </a:lnTo>
                  <a:lnTo>
                    <a:pt x="806196" y="306324"/>
                  </a:lnTo>
                  <a:lnTo>
                    <a:pt x="806196" y="301752"/>
                  </a:lnTo>
                  <a:close/>
                </a:path>
                <a:path w="1312545" h="528954">
                  <a:moveTo>
                    <a:pt x="830580" y="359664"/>
                  </a:moveTo>
                  <a:lnTo>
                    <a:pt x="827532" y="355092"/>
                  </a:lnTo>
                  <a:lnTo>
                    <a:pt x="826008" y="355092"/>
                  </a:lnTo>
                  <a:lnTo>
                    <a:pt x="826008" y="210312"/>
                  </a:lnTo>
                  <a:lnTo>
                    <a:pt x="816864" y="210312"/>
                  </a:lnTo>
                  <a:lnTo>
                    <a:pt x="816864" y="355092"/>
                  </a:lnTo>
                  <a:lnTo>
                    <a:pt x="812292" y="359664"/>
                  </a:lnTo>
                  <a:lnTo>
                    <a:pt x="812292" y="368808"/>
                  </a:lnTo>
                  <a:lnTo>
                    <a:pt x="816864" y="373380"/>
                  </a:lnTo>
                  <a:lnTo>
                    <a:pt x="816864" y="516636"/>
                  </a:lnTo>
                  <a:lnTo>
                    <a:pt x="826008" y="516636"/>
                  </a:lnTo>
                  <a:lnTo>
                    <a:pt x="826008" y="373380"/>
                  </a:lnTo>
                  <a:lnTo>
                    <a:pt x="827532" y="373380"/>
                  </a:lnTo>
                  <a:lnTo>
                    <a:pt x="830580" y="368808"/>
                  </a:lnTo>
                  <a:lnTo>
                    <a:pt x="830580" y="364236"/>
                  </a:lnTo>
                  <a:lnTo>
                    <a:pt x="830580" y="359664"/>
                  </a:lnTo>
                  <a:close/>
                </a:path>
                <a:path w="1312545" h="528954">
                  <a:moveTo>
                    <a:pt x="851916" y="185928"/>
                  </a:moveTo>
                  <a:lnTo>
                    <a:pt x="847344" y="181356"/>
                  </a:lnTo>
                  <a:lnTo>
                    <a:pt x="847344" y="36576"/>
                  </a:lnTo>
                  <a:lnTo>
                    <a:pt x="838200" y="36576"/>
                  </a:lnTo>
                  <a:lnTo>
                    <a:pt x="838200" y="181356"/>
                  </a:lnTo>
                  <a:lnTo>
                    <a:pt x="836676" y="181356"/>
                  </a:lnTo>
                  <a:lnTo>
                    <a:pt x="833628" y="185928"/>
                  </a:lnTo>
                  <a:lnTo>
                    <a:pt x="833628" y="195072"/>
                  </a:lnTo>
                  <a:lnTo>
                    <a:pt x="836676" y="199644"/>
                  </a:lnTo>
                  <a:lnTo>
                    <a:pt x="838200" y="199644"/>
                  </a:lnTo>
                  <a:lnTo>
                    <a:pt x="838200" y="342900"/>
                  </a:lnTo>
                  <a:lnTo>
                    <a:pt x="847344" y="342900"/>
                  </a:lnTo>
                  <a:lnTo>
                    <a:pt x="847344" y="199644"/>
                  </a:lnTo>
                  <a:lnTo>
                    <a:pt x="851916" y="195072"/>
                  </a:lnTo>
                  <a:lnTo>
                    <a:pt x="851916" y="190500"/>
                  </a:lnTo>
                  <a:lnTo>
                    <a:pt x="851916" y="185928"/>
                  </a:lnTo>
                  <a:close/>
                </a:path>
                <a:path w="1312545" h="528954">
                  <a:moveTo>
                    <a:pt x="989076" y="147828"/>
                  </a:moveTo>
                  <a:lnTo>
                    <a:pt x="984504" y="143256"/>
                  </a:lnTo>
                  <a:lnTo>
                    <a:pt x="984504" y="0"/>
                  </a:lnTo>
                  <a:lnTo>
                    <a:pt x="975360" y="0"/>
                  </a:lnTo>
                  <a:lnTo>
                    <a:pt x="975360" y="143256"/>
                  </a:lnTo>
                  <a:lnTo>
                    <a:pt x="970788" y="147828"/>
                  </a:lnTo>
                  <a:lnTo>
                    <a:pt x="970788" y="158496"/>
                  </a:lnTo>
                  <a:lnTo>
                    <a:pt x="975360" y="161544"/>
                  </a:lnTo>
                  <a:lnTo>
                    <a:pt x="975360" y="306324"/>
                  </a:lnTo>
                  <a:lnTo>
                    <a:pt x="984504" y="306324"/>
                  </a:lnTo>
                  <a:lnTo>
                    <a:pt x="984504" y="161544"/>
                  </a:lnTo>
                  <a:lnTo>
                    <a:pt x="989076" y="158496"/>
                  </a:lnTo>
                  <a:lnTo>
                    <a:pt x="989076" y="152400"/>
                  </a:lnTo>
                  <a:lnTo>
                    <a:pt x="989076" y="147828"/>
                  </a:lnTo>
                  <a:close/>
                </a:path>
                <a:path w="1312545" h="528954">
                  <a:moveTo>
                    <a:pt x="1031748" y="284988"/>
                  </a:moveTo>
                  <a:lnTo>
                    <a:pt x="1027176" y="280416"/>
                  </a:lnTo>
                  <a:lnTo>
                    <a:pt x="1027176" y="135636"/>
                  </a:lnTo>
                  <a:lnTo>
                    <a:pt x="1018032" y="135636"/>
                  </a:lnTo>
                  <a:lnTo>
                    <a:pt x="1018032" y="280416"/>
                  </a:lnTo>
                  <a:lnTo>
                    <a:pt x="1013460" y="284988"/>
                  </a:lnTo>
                  <a:lnTo>
                    <a:pt x="1013460" y="294132"/>
                  </a:lnTo>
                  <a:lnTo>
                    <a:pt x="1018032" y="298704"/>
                  </a:lnTo>
                  <a:lnTo>
                    <a:pt x="1018032" y="441960"/>
                  </a:lnTo>
                  <a:lnTo>
                    <a:pt x="1027176" y="441960"/>
                  </a:lnTo>
                  <a:lnTo>
                    <a:pt x="1027176" y="298704"/>
                  </a:lnTo>
                  <a:lnTo>
                    <a:pt x="1031748" y="294132"/>
                  </a:lnTo>
                  <a:lnTo>
                    <a:pt x="1031748" y="289560"/>
                  </a:lnTo>
                  <a:lnTo>
                    <a:pt x="1031748" y="284988"/>
                  </a:lnTo>
                  <a:close/>
                </a:path>
                <a:path w="1312545" h="528954">
                  <a:moveTo>
                    <a:pt x="1056132" y="259080"/>
                  </a:moveTo>
                  <a:lnTo>
                    <a:pt x="1051560" y="256032"/>
                  </a:lnTo>
                  <a:lnTo>
                    <a:pt x="1051560" y="111252"/>
                  </a:lnTo>
                  <a:lnTo>
                    <a:pt x="1042416" y="111252"/>
                  </a:lnTo>
                  <a:lnTo>
                    <a:pt x="1042416" y="256032"/>
                  </a:lnTo>
                  <a:lnTo>
                    <a:pt x="1040892" y="256032"/>
                  </a:lnTo>
                  <a:lnTo>
                    <a:pt x="1037844" y="259080"/>
                  </a:lnTo>
                  <a:lnTo>
                    <a:pt x="1037844" y="269748"/>
                  </a:lnTo>
                  <a:lnTo>
                    <a:pt x="1040892" y="274320"/>
                  </a:lnTo>
                  <a:lnTo>
                    <a:pt x="1042416" y="274320"/>
                  </a:lnTo>
                  <a:lnTo>
                    <a:pt x="1042416" y="417576"/>
                  </a:lnTo>
                  <a:lnTo>
                    <a:pt x="1051560" y="417576"/>
                  </a:lnTo>
                  <a:lnTo>
                    <a:pt x="1051560" y="274320"/>
                  </a:lnTo>
                  <a:lnTo>
                    <a:pt x="1056132" y="269748"/>
                  </a:lnTo>
                  <a:lnTo>
                    <a:pt x="1056132" y="265176"/>
                  </a:lnTo>
                  <a:lnTo>
                    <a:pt x="1056132" y="259080"/>
                  </a:lnTo>
                  <a:close/>
                </a:path>
                <a:path w="1312545" h="528954">
                  <a:moveTo>
                    <a:pt x="1106424" y="217932"/>
                  </a:moveTo>
                  <a:lnTo>
                    <a:pt x="1101852" y="213360"/>
                  </a:lnTo>
                  <a:lnTo>
                    <a:pt x="1101852" y="70104"/>
                  </a:lnTo>
                  <a:lnTo>
                    <a:pt x="1092708" y="70104"/>
                  </a:lnTo>
                  <a:lnTo>
                    <a:pt x="1092708" y="213360"/>
                  </a:lnTo>
                  <a:lnTo>
                    <a:pt x="1088136" y="217932"/>
                  </a:lnTo>
                  <a:lnTo>
                    <a:pt x="1088136" y="228600"/>
                  </a:lnTo>
                  <a:lnTo>
                    <a:pt x="1092708" y="231648"/>
                  </a:lnTo>
                  <a:lnTo>
                    <a:pt x="1092708" y="376428"/>
                  </a:lnTo>
                  <a:lnTo>
                    <a:pt x="1101852" y="376428"/>
                  </a:lnTo>
                  <a:lnTo>
                    <a:pt x="1101852" y="231648"/>
                  </a:lnTo>
                  <a:lnTo>
                    <a:pt x="1106424" y="228600"/>
                  </a:lnTo>
                  <a:lnTo>
                    <a:pt x="1106424" y="222504"/>
                  </a:lnTo>
                  <a:lnTo>
                    <a:pt x="1106424" y="217932"/>
                  </a:lnTo>
                  <a:close/>
                </a:path>
                <a:path w="1312545" h="528954">
                  <a:moveTo>
                    <a:pt x="1130808" y="292608"/>
                  </a:moveTo>
                  <a:lnTo>
                    <a:pt x="1126236" y="289560"/>
                  </a:lnTo>
                  <a:lnTo>
                    <a:pt x="1126236" y="144780"/>
                  </a:lnTo>
                  <a:lnTo>
                    <a:pt x="1117092" y="144780"/>
                  </a:lnTo>
                  <a:lnTo>
                    <a:pt x="1117092" y="289560"/>
                  </a:lnTo>
                  <a:lnTo>
                    <a:pt x="1115568" y="289560"/>
                  </a:lnTo>
                  <a:lnTo>
                    <a:pt x="1112520" y="292608"/>
                  </a:lnTo>
                  <a:lnTo>
                    <a:pt x="1112520" y="303276"/>
                  </a:lnTo>
                  <a:lnTo>
                    <a:pt x="1115568" y="307848"/>
                  </a:lnTo>
                  <a:lnTo>
                    <a:pt x="1117092" y="307848"/>
                  </a:lnTo>
                  <a:lnTo>
                    <a:pt x="1117092" y="451104"/>
                  </a:lnTo>
                  <a:lnTo>
                    <a:pt x="1126236" y="451104"/>
                  </a:lnTo>
                  <a:lnTo>
                    <a:pt x="1126236" y="307848"/>
                  </a:lnTo>
                  <a:lnTo>
                    <a:pt x="1130808" y="303276"/>
                  </a:lnTo>
                  <a:lnTo>
                    <a:pt x="1130808" y="298704"/>
                  </a:lnTo>
                  <a:lnTo>
                    <a:pt x="1130808" y="292608"/>
                  </a:lnTo>
                  <a:close/>
                </a:path>
                <a:path w="1312545" h="528954">
                  <a:moveTo>
                    <a:pt x="1153668" y="259080"/>
                  </a:moveTo>
                  <a:lnTo>
                    <a:pt x="1150620" y="256032"/>
                  </a:lnTo>
                  <a:lnTo>
                    <a:pt x="1149096" y="256032"/>
                  </a:lnTo>
                  <a:lnTo>
                    <a:pt x="1149096" y="111252"/>
                  </a:lnTo>
                  <a:lnTo>
                    <a:pt x="1139952" y="111252"/>
                  </a:lnTo>
                  <a:lnTo>
                    <a:pt x="1139952" y="256032"/>
                  </a:lnTo>
                  <a:lnTo>
                    <a:pt x="1135380" y="259080"/>
                  </a:lnTo>
                  <a:lnTo>
                    <a:pt x="1135380" y="269748"/>
                  </a:lnTo>
                  <a:lnTo>
                    <a:pt x="1139952" y="274320"/>
                  </a:lnTo>
                  <a:lnTo>
                    <a:pt x="1139952" y="417576"/>
                  </a:lnTo>
                  <a:lnTo>
                    <a:pt x="1149096" y="417576"/>
                  </a:lnTo>
                  <a:lnTo>
                    <a:pt x="1149096" y="274320"/>
                  </a:lnTo>
                  <a:lnTo>
                    <a:pt x="1150620" y="274320"/>
                  </a:lnTo>
                  <a:lnTo>
                    <a:pt x="1153668" y="269748"/>
                  </a:lnTo>
                  <a:lnTo>
                    <a:pt x="1153668" y="265176"/>
                  </a:lnTo>
                  <a:lnTo>
                    <a:pt x="1153668" y="259080"/>
                  </a:lnTo>
                  <a:close/>
                </a:path>
                <a:path w="1312545" h="528954">
                  <a:moveTo>
                    <a:pt x="1178052" y="230124"/>
                  </a:moveTo>
                  <a:lnTo>
                    <a:pt x="1173480" y="227076"/>
                  </a:lnTo>
                  <a:lnTo>
                    <a:pt x="1173480" y="82296"/>
                  </a:lnTo>
                  <a:lnTo>
                    <a:pt x="1164336" y="82296"/>
                  </a:lnTo>
                  <a:lnTo>
                    <a:pt x="1164336" y="227076"/>
                  </a:lnTo>
                  <a:lnTo>
                    <a:pt x="1159764" y="230124"/>
                  </a:lnTo>
                  <a:lnTo>
                    <a:pt x="1159764" y="240792"/>
                  </a:lnTo>
                  <a:lnTo>
                    <a:pt x="1164336" y="245364"/>
                  </a:lnTo>
                  <a:lnTo>
                    <a:pt x="1164336" y="388620"/>
                  </a:lnTo>
                  <a:lnTo>
                    <a:pt x="1173480" y="388620"/>
                  </a:lnTo>
                  <a:lnTo>
                    <a:pt x="1173480" y="245364"/>
                  </a:lnTo>
                  <a:lnTo>
                    <a:pt x="1178052" y="240792"/>
                  </a:lnTo>
                  <a:lnTo>
                    <a:pt x="1178052" y="236220"/>
                  </a:lnTo>
                  <a:lnTo>
                    <a:pt x="1178052" y="230124"/>
                  </a:lnTo>
                  <a:close/>
                </a:path>
                <a:path w="1312545" h="528954">
                  <a:moveTo>
                    <a:pt x="1205484" y="280416"/>
                  </a:moveTo>
                  <a:lnTo>
                    <a:pt x="1202436" y="275844"/>
                  </a:lnTo>
                  <a:lnTo>
                    <a:pt x="1200912" y="275844"/>
                  </a:lnTo>
                  <a:lnTo>
                    <a:pt x="1200912" y="132588"/>
                  </a:lnTo>
                  <a:lnTo>
                    <a:pt x="1193292" y="132588"/>
                  </a:lnTo>
                  <a:lnTo>
                    <a:pt x="1193292" y="275844"/>
                  </a:lnTo>
                  <a:lnTo>
                    <a:pt x="1191768" y="275844"/>
                  </a:lnTo>
                  <a:lnTo>
                    <a:pt x="1188720" y="280416"/>
                  </a:lnTo>
                  <a:lnTo>
                    <a:pt x="1188720" y="291084"/>
                  </a:lnTo>
                  <a:lnTo>
                    <a:pt x="1191768" y="294132"/>
                  </a:lnTo>
                  <a:lnTo>
                    <a:pt x="1193292" y="294132"/>
                  </a:lnTo>
                  <a:lnTo>
                    <a:pt x="1193292" y="438912"/>
                  </a:lnTo>
                  <a:lnTo>
                    <a:pt x="1200912" y="438912"/>
                  </a:lnTo>
                  <a:lnTo>
                    <a:pt x="1200912" y="294132"/>
                  </a:lnTo>
                  <a:lnTo>
                    <a:pt x="1202436" y="294132"/>
                  </a:lnTo>
                  <a:lnTo>
                    <a:pt x="1205484" y="291084"/>
                  </a:lnTo>
                  <a:lnTo>
                    <a:pt x="1205484" y="284988"/>
                  </a:lnTo>
                  <a:lnTo>
                    <a:pt x="1205484" y="280416"/>
                  </a:lnTo>
                  <a:close/>
                </a:path>
                <a:path w="1312545" h="528954">
                  <a:moveTo>
                    <a:pt x="1229868" y="338328"/>
                  </a:moveTo>
                  <a:lnTo>
                    <a:pt x="1225296" y="333756"/>
                  </a:lnTo>
                  <a:lnTo>
                    <a:pt x="1225296" y="190500"/>
                  </a:lnTo>
                  <a:lnTo>
                    <a:pt x="1216152" y="190500"/>
                  </a:lnTo>
                  <a:lnTo>
                    <a:pt x="1216152" y="333756"/>
                  </a:lnTo>
                  <a:lnTo>
                    <a:pt x="1211580" y="338328"/>
                  </a:lnTo>
                  <a:lnTo>
                    <a:pt x="1211580" y="348996"/>
                  </a:lnTo>
                  <a:lnTo>
                    <a:pt x="1216152" y="352044"/>
                  </a:lnTo>
                  <a:lnTo>
                    <a:pt x="1216152" y="496824"/>
                  </a:lnTo>
                  <a:lnTo>
                    <a:pt x="1225296" y="496824"/>
                  </a:lnTo>
                  <a:lnTo>
                    <a:pt x="1225296" y="352044"/>
                  </a:lnTo>
                  <a:lnTo>
                    <a:pt x="1229868" y="348996"/>
                  </a:lnTo>
                  <a:lnTo>
                    <a:pt x="1229868" y="342900"/>
                  </a:lnTo>
                  <a:lnTo>
                    <a:pt x="1229868" y="338328"/>
                  </a:lnTo>
                  <a:close/>
                </a:path>
                <a:path w="1312545" h="528954">
                  <a:moveTo>
                    <a:pt x="1254252" y="333756"/>
                  </a:moveTo>
                  <a:lnTo>
                    <a:pt x="1249680" y="330708"/>
                  </a:lnTo>
                  <a:lnTo>
                    <a:pt x="1249680" y="185928"/>
                  </a:lnTo>
                  <a:lnTo>
                    <a:pt x="1240536" y="185928"/>
                  </a:lnTo>
                  <a:lnTo>
                    <a:pt x="1240536" y="330708"/>
                  </a:lnTo>
                  <a:lnTo>
                    <a:pt x="1235964" y="333756"/>
                  </a:lnTo>
                  <a:lnTo>
                    <a:pt x="1235964" y="344424"/>
                  </a:lnTo>
                  <a:lnTo>
                    <a:pt x="1240536" y="348996"/>
                  </a:lnTo>
                  <a:lnTo>
                    <a:pt x="1240536" y="492252"/>
                  </a:lnTo>
                  <a:lnTo>
                    <a:pt x="1249680" y="492252"/>
                  </a:lnTo>
                  <a:lnTo>
                    <a:pt x="1249680" y="348996"/>
                  </a:lnTo>
                  <a:lnTo>
                    <a:pt x="1254252" y="344424"/>
                  </a:lnTo>
                  <a:lnTo>
                    <a:pt x="1254252" y="339852"/>
                  </a:lnTo>
                  <a:lnTo>
                    <a:pt x="1254252" y="333756"/>
                  </a:lnTo>
                  <a:close/>
                </a:path>
                <a:path w="1312545" h="528954">
                  <a:moveTo>
                    <a:pt x="1281684" y="284988"/>
                  </a:moveTo>
                  <a:lnTo>
                    <a:pt x="1278636" y="280416"/>
                  </a:lnTo>
                  <a:lnTo>
                    <a:pt x="1277112" y="280416"/>
                  </a:lnTo>
                  <a:lnTo>
                    <a:pt x="1277112" y="135636"/>
                  </a:lnTo>
                  <a:lnTo>
                    <a:pt x="1267968" y="135636"/>
                  </a:lnTo>
                  <a:lnTo>
                    <a:pt x="1267968" y="280416"/>
                  </a:lnTo>
                  <a:lnTo>
                    <a:pt x="1263396" y="284988"/>
                  </a:lnTo>
                  <a:lnTo>
                    <a:pt x="1263396" y="294132"/>
                  </a:lnTo>
                  <a:lnTo>
                    <a:pt x="1267968" y="298704"/>
                  </a:lnTo>
                  <a:lnTo>
                    <a:pt x="1267968" y="441960"/>
                  </a:lnTo>
                  <a:lnTo>
                    <a:pt x="1277112" y="441960"/>
                  </a:lnTo>
                  <a:lnTo>
                    <a:pt x="1277112" y="298704"/>
                  </a:lnTo>
                  <a:lnTo>
                    <a:pt x="1278636" y="298704"/>
                  </a:lnTo>
                  <a:lnTo>
                    <a:pt x="1281684" y="294132"/>
                  </a:lnTo>
                  <a:lnTo>
                    <a:pt x="1281684" y="289560"/>
                  </a:lnTo>
                  <a:lnTo>
                    <a:pt x="1281684" y="284988"/>
                  </a:lnTo>
                  <a:close/>
                </a:path>
                <a:path w="1312545" h="528954">
                  <a:moveTo>
                    <a:pt x="1312164" y="367284"/>
                  </a:moveTo>
                  <a:lnTo>
                    <a:pt x="1307592" y="362712"/>
                  </a:lnTo>
                  <a:lnTo>
                    <a:pt x="1307592" y="219456"/>
                  </a:lnTo>
                  <a:lnTo>
                    <a:pt x="1298448" y="219456"/>
                  </a:lnTo>
                  <a:lnTo>
                    <a:pt x="1298448" y="362712"/>
                  </a:lnTo>
                  <a:lnTo>
                    <a:pt x="1293876" y="367284"/>
                  </a:lnTo>
                  <a:lnTo>
                    <a:pt x="1293876" y="377952"/>
                  </a:lnTo>
                  <a:lnTo>
                    <a:pt x="1298448" y="381000"/>
                  </a:lnTo>
                  <a:lnTo>
                    <a:pt x="1298448" y="525780"/>
                  </a:lnTo>
                  <a:lnTo>
                    <a:pt x="1307592" y="525780"/>
                  </a:lnTo>
                  <a:lnTo>
                    <a:pt x="1307592" y="381000"/>
                  </a:lnTo>
                  <a:lnTo>
                    <a:pt x="1312164" y="377952"/>
                  </a:lnTo>
                  <a:lnTo>
                    <a:pt x="1312164" y="371856"/>
                  </a:lnTo>
                  <a:lnTo>
                    <a:pt x="1312164" y="367284"/>
                  </a:lnTo>
                  <a:close/>
                </a:path>
              </a:pathLst>
            </a:custGeom>
            <a:solidFill>
              <a:srgbClr val="FF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70248" y="2427726"/>
              <a:ext cx="2510155" cy="295910"/>
            </a:xfrm>
            <a:custGeom>
              <a:avLst/>
              <a:gdLst/>
              <a:ahLst/>
              <a:cxnLst/>
              <a:rect l="l" t="t" r="r" b="b"/>
              <a:pathLst>
                <a:path w="2510154" h="295910">
                  <a:moveTo>
                    <a:pt x="12192" y="283464"/>
                  </a:moveTo>
                  <a:lnTo>
                    <a:pt x="6096" y="283464"/>
                  </a:lnTo>
                  <a:lnTo>
                    <a:pt x="6096" y="295656"/>
                  </a:lnTo>
                  <a:lnTo>
                    <a:pt x="51816" y="295656"/>
                  </a:lnTo>
                  <a:lnTo>
                    <a:pt x="51816" y="289560"/>
                  </a:lnTo>
                  <a:lnTo>
                    <a:pt x="12192" y="289560"/>
                  </a:lnTo>
                  <a:lnTo>
                    <a:pt x="12192" y="283464"/>
                  </a:lnTo>
                  <a:close/>
                </a:path>
                <a:path w="2510154" h="295910">
                  <a:moveTo>
                    <a:pt x="12192" y="240792"/>
                  </a:moveTo>
                  <a:lnTo>
                    <a:pt x="0" y="240792"/>
                  </a:lnTo>
                  <a:lnTo>
                    <a:pt x="0" y="289560"/>
                  </a:lnTo>
                  <a:lnTo>
                    <a:pt x="6096" y="289560"/>
                  </a:lnTo>
                  <a:lnTo>
                    <a:pt x="6096" y="283464"/>
                  </a:lnTo>
                  <a:lnTo>
                    <a:pt x="12192" y="283464"/>
                  </a:lnTo>
                  <a:lnTo>
                    <a:pt x="12192" y="240792"/>
                  </a:lnTo>
                  <a:close/>
                </a:path>
                <a:path w="2510154" h="295910">
                  <a:moveTo>
                    <a:pt x="51816" y="283464"/>
                  </a:moveTo>
                  <a:lnTo>
                    <a:pt x="12192" y="283464"/>
                  </a:lnTo>
                  <a:lnTo>
                    <a:pt x="12192" y="289560"/>
                  </a:lnTo>
                  <a:lnTo>
                    <a:pt x="51816" y="289560"/>
                  </a:lnTo>
                  <a:lnTo>
                    <a:pt x="51816" y="283464"/>
                  </a:lnTo>
                  <a:close/>
                </a:path>
                <a:path w="2510154" h="295910">
                  <a:moveTo>
                    <a:pt x="12192" y="155448"/>
                  </a:moveTo>
                  <a:lnTo>
                    <a:pt x="0" y="155448"/>
                  </a:lnTo>
                  <a:lnTo>
                    <a:pt x="0" y="204216"/>
                  </a:lnTo>
                  <a:lnTo>
                    <a:pt x="12192" y="204216"/>
                  </a:lnTo>
                  <a:lnTo>
                    <a:pt x="12192" y="155448"/>
                  </a:lnTo>
                  <a:close/>
                </a:path>
                <a:path w="2510154" h="295910">
                  <a:moveTo>
                    <a:pt x="12192" y="71628"/>
                  </a:moveTo>
                  <a:lnTo>
                    <a:pt x="0" y="71628"/>
                  </a:lnTo>
                  <a:lnTo>
                    <a:pt x="0" y="120396"/>
                  </a:lnTo>
                  <a:lnTo>
                    <a:pt x="12192" y="120396"/>
                  </a:lnTo>
                  <a:lnTo>
                    <a:pt x="12192" y="71628"/>
                  </a:lnTo>
                  <a:close/>
                </a:path>
                <a:path w="2510154" h="295910">
                  <a:moveTo>
                    <a:pt x="24384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12192" y="35052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24384" y="6096"/>
                  </a:lnTo>
                  <a:lnTo>
                    <a:pt x="24384" y="0"/>
                  </a:lnTo>
                  <a:close/>
                </a:path>
                <a:path w="2510154" h="295910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2510154" h="295910">
                  <a:moveTo>
                    <a:pt x="24384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24384" y="12192"/>
                  </a:lnTo>
                  <a:lnTo>
                    <a:pt x="24384" y="6096"/>
                  </a:lnTo>
                  <a:close/>
                </a:path>
                <a:path w="2510154" h="295910">
                  <a:moveTo>
                    <a:pt x="109728" y="0"/>
                  </a:moveTo>
                  <a:lnTo>
                    <a:pt x="60960" y="0"/>
                  </a:lnTo>
                  <a:lnTo>
                    <a:pt x="60960" y="12192"/>
                  </a:lnTo>
                  <a:lnTo>
                    <a:pt x="109728" y="12192"/>
                  </a:lnTo>
                  <a:lnTo>
                    <a:pt x="109728" y="0"/>
                  </a:lnTo>
                  <a:close/>
                </a:path>
                <a:path w="2510154" h="295910">
                  <a:moveTo>
                    <a:pt x="195072" y="0"/>
                  </a:moveTo>
                  <a:lnTo>
                    <a:pt x="146304" y="0"/>
                  </a:lnTo>
                  <a:lnTo>
                    <a:pt x="146304" y="12192"/>
                  </a:lnTo>
                  <a:lnTo>
                    <a:pt x="195072" y="12192"/>
                  </a:lnTo>
                  <a:lnTo>
                    <a:pt x="195072" y="0"/>
                  </a:lnTo>
                  <a:close/>
                </a:path>
                <a:path w="2510154" h="295910">
                  <a:moveTo>
                    <a:pt x="278892" y="0"/>
                  </a:moveTo>
                  <a:lnTo>
                    <a:pt x="231648" y="0"/>
                  </a:lnTo>
                  <a:lnTo>
                    <a:pt x="231648" y="12192"/>
                  </a:lnTo>
                  <a:lnTo>
                    <a:pt x="278892" y="12192"/>
                  </a:lnTo>
                  <a:lnTo>
                    <a:pt x="278892" y="0"/>
                  </a:lnTo>
                  <a:close/>
                </a:path>
                <a:path w="2510154" h="295910">
                  <a:moveTo>
                    <a:pt x="364236" y="0"/>
                  </a:moveTo>
                  <a:lnTo>
                    <a:pt x="315468" y="0"/>
                  </a:lnTo>
                  <a:lnTo>
                    <a:pt x="315468" y="12192"/>
                  </a:lnTo>
                  <a:lnTo>
                    <a:pt x="364236" y="12192"/>
                  </a:lnTo>
                  <a:lnTo>
                    <a:pt x="364236" y="0"/>
                  </a:lnTo>
                  <a:close/>
                </a:path>
                <a:path w="2510154" h="295910">
                  <a:moveTo>
                    <a:pt x="449580" y="0"/>
                  </a:moveTo>
                  <a:lnTo>
                    <a:pt x="400812" y="0"/>
                  </a:lnTo>
                  <a:lnTo>
                    <a:pt x="400812" y="12192"/>
                  </a:lnTo>
                  <a:lnTo>
                    <a:pt x="449580" y="12192"/>
                  </a:lnTo>
                  <a:lnTo>
                    <a:pt x="449580" y="0"/>
                  </a:lnTo>
                  <a:close/>
                </a:path>
                <a:path w="2510154" h="295910">
                  <a:moveTo>
                    <a:pt x="534924" y="0"/>
                  </a:moveTo>
                  <a:lnTo>
                    <a:pt x="486156" y="0"/>
                  </a:lnTo>
                  <a:lnTo>
                    <a:pt x="486156" y="12192"/>
                  </a:lnTo>
                  <a:lnTo>
                    <a:pt x="534924" y="12192"/>
                  </a:lnTo>
                  <a:lnTo>
                    <a:pt x="534924" y="0"/>
                  </a:lnTo>
                  <a:close/>
                </a:path>
                <a:path w="2510154" h="295910">
                  <a:moveTo>
                    <a:pt x="618744" y="0"/>
                  </a:moveTo>
                  <a:lnTo>
                    <a:pt x="569976" y="0"/>
                  </a:lnTo>
                  <a:lnTo>
                    <a:pt x="569976" y="12192"/>
                  </a:lnTo>
                  <a:lnTo>
                    <a:pt x="618744" y="12192"/>
                  </a:lnTo>
                  <a:lnTo>
                    <a:pt x="618744" y="0"/>
                  </a:lnTo>
                  <a:close/>
                </a:path>
                <a:path w="2510154" h="295910">
                  <a:moveTo>
                    <a:pt x="704088" y="0"/>
                  </a:moveTo>
                  <a:lnTo>
                    <a:pt x="655320" y="0"/>
                  </a:lnTo>
                  <a:lnTo>
                    <a:pt x="655320" y="12192"/>
                  </a:lnTo>
                  <a:lnTo>
                    <a:pt x="704088" y="12192"/>
                  </a:lnTo>
                  <a:lnTo>
                    <a:pt x="704088" y="0"/>
                  </a:lnTo>
                  <a:close/>
                </a:path>
                <a:path w="2510154" h="295910">
                  <a:moveTo>
                    <a:pt x="789432" y="0"/>
                  </a:moveTo>
                  <a:lnTo>
                    <a:pt x="740664" y="0"/>
                  </a:lnTo>
                  <a:lnTo>
                    <a:pt x="740664" y="12192"/>
                  </a:lnTo>
                  <a:lnTo>
                    <a:pt x="789432" y="12192"/>
                  </a:lnTo>
                  <a:lnTo>
                    <a:pt x="789432" y="0"/>
                  </a:lnTo>
                  <a:close/>
                </a:path>
                <a:path w="2510154" h="295910">
                  <a:moveTo>
                    <a:pt x="873252" y="0"/>
                  </a:moveTo>
                  <a:lnTo>
                    <a:pt x="826008" y="0"/>
                  </a:lnTo>
                  <a:lnTo>
                    <a:pt x="826008" y="12192"/>
                  </a:lnTo>
                  <a:lnTo>
                    <a:pt x="873252" y="12192"/>
                  </a:lnTo>
                  <a:lnTo>
                    <a:pt x="873252" y="0"/>
                  </a:lnTo>
                  <a:close/>
                </a:path>
                <a:path w="2510154" h="295910">
                  <a:moveTo>
                    <a:pt x="958596" y="0"/>
                  </a:moveTo>
                  <a:lnTo>
                    <a:pt x="909828" y="0"/>
                  </a:lnTo>
                  <a:lnTo>
                    <a:pt x="909828" y="12192"/>
                  </a:lnTo>
                  <a:lnTo>
                    <a:pt x="958596" y="12192"/>
                  </a:lnTo>
                  <a:lnTo>
                    <a:pt x="958596" y="0"/>
                  </a:lnTo>
                  <a:close/>
                </a:path>
                <a:path w="2510154" h="295910">
                  <a:moveTo>
                    <a:pt x="1043940" y="0"/>
                  </a:moveTo>
                  <a:lnTo>
                    <a:pt x="995172" y="0"/>
                  </a:lnTo>
                  <a:lnTo>
                    <a:pt x="995172" y="12192"/>
                  </a:lnTo>
                  <a:lnTo>
                    <a:pt x="1043940" y="12192"/>
                  </a:lnTo>
                  <a:lnTo>
                    <a:pt x="1043940" y="0"/>
                  </a:lnTo>
                  <a:close/>
                </a:path>
                <a:path w="2510154" h="295910">
                  <a:moveTo>
                    <a:pt x="1129284" y="0"/>
                  </a:moveTo>
                  <a:lnTo>
                    <a:pt x="1080516" y="0"/>
                  </a:lnTo>
                  <a:lnTo>
                    <a:pt x="1080516" y="12192"/>
                  </a:lnTo>
                  <a:lnTo>
                    <a:pt x="1129284" y="12192"/>
                  </a:lnTo>
                  <a:lnTo>
                    <a:pt x="1129284" y="0"/>
                  </a:lnTo>
                  <a:close/>
                </a:path>
                <a:path w="2510154" h="295910">
                  <a:moveTo>
                    <a:pt x="1213104" y="0"/>
                  </a:moveTo>
                  <a:lnTo>
                    <a:pt x="1164336" y="0"/>
                  </a:lnTo>
                  <a:lnTo>
                    <a:pt x="1164336" y="12192"/>
                  </a:lnTo>
                  <a:lnTo>
                    <a:pt x="1213104" y="12192"/>
                  </a:lnTo>
                  <a:lnTo>
                    <a:pt x="1213104" y="0"/>
                  </a:lnTo>
                  <a:close/>
                </a:path>
                <a:path w="2510154" h="295910">
                  <a:moveTo>
                    <a:pt x="1298448" y="0"/>
                  </a:moveTo>
                  <a:lnTo>
                    <a:pt x="1249680" y="0"/>
                  </a:lnTo>
                  <a:lnTo>
                    <a:pt x="1249680" y="12192"/>
                  </a:lnTo>
                  <a:lnTo>
                    <a:pt x="1298448" y="12192"/>
                  </a:lnTo>
                  <a:lnTo>
                    <a:pt x="1298448" y="0"/>
                  </a:lnTo>
                  <a:close/>
                </a:path>
                <a:path w="2510154" h="295910">
                  <a:moveTo>
                    <a:pt x="1383792" y="0"/>
                  </a:moveTo>
                  <a:lnTo>
                    <a:pt x="1335024" y="0"/>
                  </a:lnTo>
                  <a:lnTo>
                    <a:pt x="1335024" y="12192"/>
                  </a:lnTo>
                  <a:lnTo>
                    <a:pt x="1383792" y="12192"/>
                  </a:lnTo>
                  <a:lnTo>
                    <a:pt x="1383792" y="0"/>
                  </a:lnTo>
                  <a:close/>
                </a:path>
                <a:path w="2510154" h="295910">
                  <a:moveTo>
                    <a:pt x="1467612" y="0"/>
                  </a:moveTo>
                  <a:lnTo>
                    <a:pt x="1420368" y="0"/>
                  </a:lnTo>
                  <a:lnTo>
                    <a:pt x="1420368" y="12192"/>
                  </a:lnTo>
                  <a:lnTo>
                    <a:pt x="1467612" y="12192"/>
                  </a:lnTo>
                  <a:lnTo>
                    <a:pt x="1467612" y="0"/>
                  </a:lnTo>
                  <a:close/>
                </a:path>
                <a:path w="2510154" h="295910">
                  <a:moveTo>
                    <a:pt x="1552956" y="0"/>
                  </a:moveTo>
                  <a:lnTo>
                    <a:pt x="1504188" y="0"/>
                  </a:lnTo>
                  <a:lnTo>
                    <a:pt x="1504188" y="12192"/>
                  </a:lnTo>
                  <a:lnTo>
                    <a:pt x="1552956" y="12192"/>
                  </a:lnTo>
                  <a:lnTo>
                    <a:pt x="1552956" y="0"/>
                  </a:lnTo>
                  <a:close/>
                </a:path>
                <a:path w="2510154" h="295910">
                  <a:moveTo>
                    <a:pt x="1638300" y="0"/>
                  </a:moveTo>
                  <a:lnTo>
                    <a:pt x="1589532" y="0"/>
                  </a:lnTo>
                  <a:lnTo>
                    <a:pt x="1589532" y="12192"/>
                  </a:lnTo>
                  <a:lnTo>
                    <a:pt x="1638300" y="12192"/>
                  </a:lnTo>
                  <a:lnTo>
                    <a:pt x="1638300" y="0"/>
                  </a:lnTo>
                  <a:close/>
                </a:path>
                <a:path w="2510154" h="295910">
                  <a:moveTo>
                    <a:pt x="1723644" y="0"/>
                  </a:moveTo>
                  <a:lnTo>
                    <a:pt x="1674876" y="0"/>
                  </a:lnTo>
                  <a:lnTo>
                    <a:pt x="1674876" y="12192"/>
                  </a:lnTo>
                  <a:lnTo>
                    <a:pt x="1723644" y="12192"/>
                  </a:lnTo>
                  <a:lnTo>
                    <a:pt x="1723644" y="0"/>
                  </a:lnTo>
                  <a:close/>
                </a:path>
                <a:path w="2510154" h="295910">
                  <a:moveTo>
                    <a:pt x="1807464" y="0"/>
                  </a:moveTo>
                  <a:lnTo>
                    <a:pt x="1760220" y="0"/>
                  </a:lnTo>
                  <a:lnTo>
                    <a:pt x="1760220" y="12192"/>
                  </a:lnTo>
                  <a:lnTo>
                    <a:pt x="1807464" y="12192"/>
                  </a:lnTo>
                  <a:lnTo>
                    <a:pt x="1807464" y="0"/>
                  </a:lnTo>
                  <a:close/>
                </a:path>
                <a:path w="2510154" h="295910">
                  <a:moveTo>
                    <a:pt x="1892808" y="0"/>
                  </a:moveTo>
                  <a:lnTo>
                    <a:pt x="1844040" y="0"/>
                  </a:lnTo>
                  <a:lnTo>
                    <a:pt x="1844040" y="12192"/>
                  </a:lnTo>
                  <a:lnTo>
                    <a:pt x="1892808" y="12192"/>
                  </a:lnTo>
                  <a:lnTo>
                    <a:pt x="1892808" y="0"/>
                  </a:lnTo>
                  <a:close/>
                </a:path>
                <a:path w="2510154" h="295910">
                  <a:moveTo>
                    <a:pt x="1978152" y="0"/>
                  </a:moveTo>
                  <a:lnTo>
                    <a:pt x="1929384" y="0"/>
                  </a:lnTo>
                  <a:lnTo>
                    <a:pt x="1929384" y="12192"/>
                  </a:lnTo>
                  <a:lnTo>
                    <a:pt x="1978152" y="12192"/>
                  </a:lnTo>
                  <a:lnTo>
                    <a:pt x="1978152" y="0"/>
                  </a:lnTo>
                  <a:close/>
                </a:path>
                <a:path w="2510154" h="295910">
                  <a:moveTo>
                    <a:pt x="2063496" y="0"/>
                  </a:moveTo>
                  <a:lnTo>
                    <a:pt x="2014728" y="0"/>
                  </a:lnTo>
                  <a:lnTo>
                    <a:pt x="2014728" y="12192"/>
                  </a:lnTo>
                  <a:lnTo>
                    <a:pt x="2063496" y="12192"/>
                  </a:lnTo>
                  <a:lnTo>
                    <a:pt x="2063496" y="0"/>
                  </a:lnTo>
                  <a:close/>
                </a:path>
                <a:path w="2510154" h="295910">
                  <a:moveTo>
                    <a:pt x="2147316" y="0"/>
                  </a:moveTo>
                  <a:lnTo>
                    <a:pt x="2098548" y="0"/>
                  </a:lnTo>
                  <a:lnTo>
                    <a:pt x="2098548" y="12192"/>
                  </a:lnTo>
                  <a:lnTo>
                    <a:pt x="2147316" y="12192"/>
                  </a:lnTo>
                  <a:lnTo>
                    <a:pt x="2147316" y="0"/>
                  </a:lnTo>
                  <a:close/>
                </a:path>
                <a:path w="2510154" h="295910">
                  <a:moveTo>
                    <a:pt x="2232660" y="0"/>
                  </a:moveTo>
                  <a:lnTo>
                    <a:pt x="2183892" y="0"/>
                  </a:lnTo>
                  <a:lnTo>
                    <a:pt x="2183892" y="12192"/>
                  </a:lnTo>
                  <a:lnTo>
                    <a:pt x="2232660" y="12192"/>
                  </a:lnTo>
                  <a:lnTo>
                    <a:pt x="2232660" y="0"/>
                  </a:lnTo>
                  <a:close/>
                </a:path>
                <a:path w="2510154" h="295910">
                  <a:moveTo>
                    <a:pt x="2318004" y="0"/>
                  </a:moveTo>
                  <a:lnTo>
                    <a:pt x="2269236" y="0"/>
                  </a:lnTo>
                  <a:lnTo>
                    <a:pt x="2269236" y="12192"/>
                  </a:lnTo>
                  <a:lnTo>
                    <a:pt x="2318004" y="12192"/>
                  </a:lnTo>
                  <a:lnTo>
                    <a:pt x="2318004" y="0"/>
                  </a:lnTo>
                  <a:close/>
                </a:path>
                <a:path w="2510154" h="295910">
                  <a:moveTo>
                    <a:pt x="2401824" y="0"/>
                  </a:moveTo>
                  <a:lnTo>
                    <a:pt x="2354580" y="0"/>
                  </a:lnTo>
                  <a:lnTo>
                    <a:pt x="2354580" y="12192"/>
                  </a:lnTo>
                  <a:lnTo>
                    <a:pt x="2401824" y="12192"/>
                  </a:lnTo>
                  <a:lnTo>
                    <a:pt x="2401824" y="0"/>
                  </a:lnTo>
                  <a:close/>
                </a:path>
                <a:path w="2510154" h="295910">
                  <a:moveTo>
                    <a:pt x="2487168" y="0"/>
                  </a:moveTo>
                  <a:lnTo>
                    <a:pt x="2438400" y="0"/>
                  </a:lnTo>
                  <a:lnTo>
                    <a:pt x="2438400" y="12192"/>
                  </a:lnTo>
                  <a:lnTo>
                    <a:pt x="2487168" y="12192"/>
                  </a:lnTo>
                  <a:lnTo>
                    <a:pt x="2487168" y="0"/>
                  </a:lnTo>
                  <a:close/>
                </a:path>
                <a:path w="2510154" h="295910">
                  <a:moveTo>
                    <a:pt x="2510028" y="24384"/>
                  </a:moveTo>
                  <a:lnTo>
                    <a:pt x="2497836" y="24384"/>
                  </a:lnTo>
                  <a:lnTo>
                    <a:pt x="2497836" y="73152"/>
                  </a:lnTo>
                  <a:lnTo>
                    <a:pt x="2510028" y="73152"/>
                  </a:lnTo>
                  <a:lnTo>
                    <a:pt x="2510028" y="24384"/>
                  </a:lnTo>
                  <a:close/>
                </a:path>
                <a:path w="2510154" h="295910">
                  <a:moveTo>
                    <a:pt x="2510028" y="109728"/>
                  </a:moveTo>
                  <a:lnTo>
                    <a:pt x="2497836" y="109728"/>
                  </a:lnTo>
                  <a:lnTo>
                    <a:pt x="2497836" y="158496"/>
                  </a:lnTo>
                  <a:lnTo>
                    <a:pt x="2510028" y="158496"/>
                  </a:lnTo>
                  <a:lnTo>
                    <a:pt x="2510028" y="109728"/>
                  </a:lnTo>
                  <a:close/>
                </a:path>
                <a:path w="2510154" h="295910">
                  <a:moveTo>
                    <a:pt x="2510028" y="195072"/>
                  </a:moveTo>
                  <a:lnTo>
                    <a:pt x="2497836" y="195072"/>
                  </a:lnTo>
                  <a:lnTo>
                    <a:pt x="2497836" y="243840"/>
                  </a:lnTo>
                  <a:lnTo>
                    <a:pt x="2510028" y="243840"/>
                  </a:lnTo>
                  <a:lnTo>
                    <a:pt x="2510028" y="195072"/>
                  </a:lnTo>
                  <a:close/>
                </a:path>
                <a:path w="2510154" h="295910">
                  <a:moveTo>
                    <a:pt x="2497836" y="283464"/>
                  </a:moveTo>
                  <a:lnTo>
                    <a:pt x="2465832" y="283464"/>
                  </a:lnTo>
                  <a:lnTo>
                    <a:pt x="2465832" y="295656"/>
                  </a:lnTo>
                  <a:lnTo>
                    <a:pt x="2510028" y="295656"/>
                  </a:lnTo>
                  <a:lnTo>
                    <a:pt x="2510028" y="289560"/>
                  </a:lnTo>
                  <a:lnTo>
                    <a:pt x="2497836" y="289560"/>
                  </a:lnTo>
                  <a:lnTo>
                    <a:pt x="2497836" y="283464"/>
                  </a:lnTo>
                  <a:close/>
                </a:path>
                <a:path w="2510154" h="295910">
                  <a:moveTo>
                    <a:pt x="2510028" y="278892"/>
                  </a:moveTo>
                  <a:lnTo>
                    <a:pt x="2497836" y="278892"/>
                  </a:lnTo>
                  <a:lnTo>
                    <a:pt x="2497836" y="289560"/>
                  </a:lnTo>
                  <a:lnTo>
                    <a:pt x="2503932" y="283464"/>
                  </a:lnTo>
                  <a:lnTo>
                    <a:pt x="2510028" y="283464"/>
                  </a:lnTo>
                  <a:lnTo>
                    <a:pt x="2510028" y="278892"/>
                  </a:lnTo>
                  <a:close/>
                </a:path>
                <a:path w="2510154" h="295910">
                  <a:moveTo>
                    <a:pt x="2510028" y="283464"/>
                  </a:moveTo>
                  <a:lnTo>
                    <a:pt x="2503932" y="283464"/>
                  </a:lnTo>
                  <a:lnTo>
                    <a:pt x="2497836" y="289560"/>
                  </a:lnTo>
                  <a:lnTo>
                    <a:pt x="2510028" y="289560"/>
                  </a:lnTo>
                  <a:lnTo>
                    <a:pt x="2510028" y="283464"/>
                  </a:lnTo>
                  <a:close/>
                </a:path>
                <a:path w="2510154" h="295910">
                  <a:moveTo>
                    <a:pt x="2429256" y="283464"/>
                  </a:moveTo>
                  <a:lnTo>
                    <a:pt x="2380488" y="283464"/>
                  </a:lnTo>
                  <a:lnTo>
                    <a:pt x="2380488" y="295656"/>
                  </a:lnTo>
                  <a:lnTo>
                    <a:pt x="2429256" y="295656"/>
                  </a:lnTo>
                  <a:lnTo>
                    <a:pt x="2429256" y="283464"/>
                  </a:lnTo>
                  <a:close/>
                </a:path>
                <a:path w="2510154" h="295910">
                  <a:moveTo>
                    <a:pt x="2345436" y="283464"/>
                  </a:moveTo>
                  <a:lnTo>
                    <a:pt x="2296668" y="283464"/>
                  </a:lnTo>
                  <a:lnTo>
                    <a:pt x="2296668" y="295656"/>
                  </a:lnTo>
                  <a:lnTo>
                    <a:pt x="2345436" y="295656"/>
                  </a:lnTo>
                  <a:lnTo>
                    <a:pt x="2345436" y="283464"/>
                  </a:lnTo>
                  <a:close/>
                </a:path>
                <a:path w="2510154" h="295910">
                  <a:moveTo>
                    <a:pt x="2260092" y="283464"/>
                  </a:moveTo>
                  <a:lnTo>
                    <a:pt x="2211324" y="283464"/>
                  </a:lnTo>
                  <a:lnTo>
                    <a:pt x="2211324" y="295656"/>
                  </a:lnTo>
                  <a:lnTo>
                    <a:pt x="2260092" y="295656"/>
                  </a:lnTo>
                  <a:lnTo>
                    <a:pt x="2260092" y="283464"/>
                  </a:lnTo>
                  <a:close/>
                </a:path>
                <a:path w="2510154" h="295910">
                  <a:moveTo>
                    <a:pt x="2174748" y="283464"/>
                  </a:moveTo>
                  <a:lnTo>
                    <a:pt x="2125980" y="283464"/>
                  </a:lnTo>
                  <a:lnTo>
                    <a:pt x="2125980" y="295656"/>
                  </a:lnTo>
                  <a:lnTo>
                    <a:pt x="2174748" y="295656"/>
                  </a:lnTo>
                  <a:lnTo>
                    <a:pt x="2174748" y="283464"/>
                  </a:lnTo>
                  <a:close/>
                </a:path>
                <a:path w="2510154" h="295910">
                  <a:moveTo>
                    <a:pt x="2089404" y="283464"/>
                  </a:moveTo>
                  <a:lnTo>
                    <a:pt x="2042160" y="283464"/>
                  </a:lnTo>
                  <a:lnTo>
                    <a:pt x="2042160" y="295656"/>
                  </a:lnTo>
                  <a:lnTo>
                    <a:pt x="2089404" y="295656"/>
                  </a:lnTo>
                  <a:lnTo>
                    <a:pt x="2089404" y="283464"/>
                  </a:lnTo>
                  <a:close/>
                </a:path>
                <a:path w="2510154" h="295910">
                  <a:moveTo>
                    <a:pt x="2005584" y="283464"/>
                  </a:moveTo>
                  <a:lnTo>
                    <a:pt x="1956816" y="283464"/>
                  </a:lnTo>
                  <a:lnTo>
                    <a:pt x="1956816" y="295656"/>
                  </a:lnTo>
                  <a:lnTo>
                    <a:pt x="2005584" y="295656"/>
                  </a:lnTo>
                  <a:lnTo>
                    <a:pt x="2005584" y="283464"/>
                  </a:lnTo>
                  <a:close/>
                </a:path>
                <a:path w="2510154" h="295910">
                  <a:moveTo>
                    <a:pt x="1920240" y="283464"/>
                  </a:moveTo>
                  <a:lnTo>
                    <a:pt x="1871472" y="283464"/>
                  </a:lnTo>
                  <a:lnTo>
                    <a:pt x="1871472" y="295656"/>
                  </a:lnTo>
                  <a:lnTo>
                    <a:pt x="1920240" y="295656"/>
                  </a:lnTo>
                  <a:lnTo>
                    <a:pt x="1920240" y="283464"/>
                  </a:lnTo>
                  <a:close/>
                </a:path>
                <a:path w="2510154" h="295910">
                  <a:moveTo>
                    <a:pt x="1834896" y="283464"/>
                  </a:moveTo>
                  <a:lnTo>
                    <a:pt x="1786128" y="283464"/>
                  </a:lnTo>
                  <a:lnTo>
                    <a:pt x="1786128" y="295656"/>
                  </a:lnTo>
                  <a:lnTo>
                    <a:pt x="1834896" y="295656"/>
                  </a:lnTo>
                  <a:lnTo>
                    <a:pt x="1834896" y="283464"/>
                  </a:lnTo>
                  <a:close/>
                </a:path>
                <a:path w="2510154" h="295910">
                  <a:moveTo>
                    <a:pt x="1751076" y="283464"/>
                  </a:moveTo>
                  <a:lnTo>
                    <a:pt x="1702308" y="283464"/>
                  </a:lnTo>
                  <a:lnTo>
                    <a:pt x="1702308" y="295656"/>
                  </a:lnTo>
                  <a:lnTo>
                    <a:pt x="1751076" y="295656"/>
                  </a:lnTo>
                  <a:lnTo>
                    <a:pt x="1751076" y="283464"/>
                  </a:lnTo>
                  <a:close/>
                </a:path>
                <a:path w="2510154" h="295910">
                  <a:moveTo>
                    <a:pt x="1665732" y="283464"/>
                  </a:moveTo>
                  <a:lnTo>
                    <a:pt x="1616964" y="283464"/>
                  </a:lnTo>
                  <a:lnTo>
                    <a:pt x="1616964" y="295656"/>
                  </a:lnTo>
                  <a:lnTo>
                    <a:pt x="1665732" y="295656"/>
                  </a:lnTo>
                  <a:lnTo>
                    <a:pt x="1665732" y="283464"/>
                  </a:lnTo>
                  <a:close/>
                </a:path>
                <a:path w="2510154" h="295910">
                  <a:moveTo>
                    <a:pt x="1580388" y="283464"/>
                  </a:moveTo>
                  <a:lnTo>
                    <a:pt x="1531620" y="283464"/>
                  </a:lnTo>
                  <a:lnTo>
                    <a:pt x="1531620" y="295656"/>
                  </a:lnTo>
                  <a:lnTo>
                    <a:pt x="1580388" y="295656"/>
                  </a:lnTo>
                  <a:lnTo>
                    <a:pt x="1580388" y="283464"/>
                  </a:lnTo>
                  <a:close/>
                </a:path>
                <a:path w="2510154" h="295910">
                  <a:moveTo>
                    <a:pt x="1495044" y="283464"/>
                  </a:moveTo>
                  <a:lnTo>
                    <a:pt x="1447800" y="283464"/>
                  </a:lnTo>
                  <a:lnTo>
                    <a:pt x="1447800" y="295656"/>
                  </a:lnTo>
                  <a:lnTo>
                    <a:pt x="1495044" y="295656"/>
                  </a:lnTo>
                  <a:lnTo>
                    <a:pt x="1495044" y="283464"/>
                  </a:lnTo>
                  <a:close/>
                </a:path>
                <a:path w="2510154" h="295910">
                  <a:moveTo>
                    <a:pt x="1411224" y="283464"/>
                  </a:moveTo>
                  <a:lnTo>
                    <a:pt x="1362456" y="283464"/>
                  </a:lnTo>
                  <a:lnTo>
                    <a:pt x="1362456" y="295656"/>
                  </a:lnTo>
                  <a:lnTo>
                    <a:pt x="1411224" y="295656"/>
                  </a:lnTo>
                  <a:lnTo>
                    <a:pt x="1411224" y="283464"/>
                  </a:lnTo>
                  <a:close/>
                </a:path>
                <a:path w="2510154" h="295910">
                  <a:moveTo>
                    <a:pt x="1325880" y="283464"/>
                  </a:moveTo>
                  <a:lnTo>
                    <a:pt x="1277112" y="283464"/>
                  </a:lnTo>
                  <a:lnTo>
                    <a:pt x="1277112" y="295656"/>
                  </a:lnTo>
                  <a:lnTo>
                    <a:pt x="1325880" y="295656"/>
                  </a:lnTo>
                  <a:lnTo>
                    <a:pt x="1325880" y="283464"/>
                  </a:lnTo>
                  <a:close/>
                </a:path>
                <a:path w="2510154" h="295910">
                  <a:moveTo>
                    <a:pt x="1240536" y="283464"/>
                  </a:moveTo>
                  <a:lnTo>
                    <a:pt x="1191768" y="283464"/>
                  </a:lnTo>
                  <a:lnTo>
                    <a:pt x="1191768" y="295656"/>
                  </a:lnTo>
                  <a:lnTo>
                    <a:pt x="1240536" y="295656"/>
                  </a:lnTo>
                  <a:lnTo>
                    <a:pt x="1240536" y="283464"/>
                  </a:lnTo>
                  <a:close/>
                </a:path>
                <a:path w="2510154" h="295910">
                  <a:moveTo>
                    <a:pt x="1156716" y="283464"/>
                  </a:moveTo>
                  <a:lnTo>
                    <a:pt x="1107948" y="283464"/>
                  </a:lnTo>
                  <a:lnTo>
                    <a:pt x="1107948" y="295656"/>
                  </a:lnTo>
                  <a:lnTo>
                    <a:pt x="1156716" y="295656"/>
                  </a:lnTo>
                  <a:lnTo>
                    <a:pt x="1156716" y="283464"/>
                  </a:lnTo>
                  <a:close/>
                </a:path>
                <a:path w="2510154" h="295910">
                  <a:moveTo>
                    <a:pt x="1071372" y="283464"/>
                  </a:moveTo>
                  <a:lnTo>
                    <a:pt x="1022604" y="283464"/>
                  </a:lnTo>
                  <a:lnTo>
                    <a:pt x="1022604" y="295656"/>
                  </a:lnTo>
                  <a:lnTo>
                    <a:pt x="1071372" y="295656"/>
                  </a:lnTo>
                  <a:lnTo>
                    <a:pt x="1071372" y="283464"/>
                  </a:lnTo>
                  <a:close/>
                </a:path>
                <a:path w="2510154" h="295910">
                  <a:moveTo>
                    <a:pt x="986028" y="283464"/>
                  </a:moveTo>
                  <a:lnTo>
                    <a:pt x="937260" y="283464"/>
                  </a:lnTo>
                  <a:lnTo>
                    <a:pt x="937260" y="295656"/>
                  </a:lnTo>
                  <a:lnTo>
                    <a:pt x="986028" y="295656"/>
                  </a:lnTo>
                  <a:lnTo>
                    <a:pt x="986028" y="283464"/>
                  </a:lnTo>
                  <a:close/>
                </a:path>
                <a:path w="2510154" h="295910">
                  <a:moveTo>
                    <a:pt x="900684" y="283464"/>
                  </a:moveTo>
                  <a:lnTo>
                    <a:pt x="853440" y="283464"/>
                  </a:lnTo>
                  <a:lnTo>
                    <a:pt x="853440" y="295656"/>
                  </a:lnTo>
                  <a:lnTo>
                    <a:pt x="900684" y="295656"/>
                  </a:lnTo>
                  <a:lnTo>
                    <a:pt x="900684" y="283464"/>
                  </a:lnTo>
                  <a:close/>
                </a:path>
                <a:path w="2510154" h="295910">
                  <a:moveTo>
                    <a:pt x="816864" y="283464"/>
                  </a:moveTo>
                  <a:lnTo>
                    <a:pt x="768096" y="283464"/>
                  </a:lnTo>
                  <a:lnTo>
                    <a:pt x="768096" y="295656"/>
                  </a:lnTo>
                  <a:lnTo>
                    <a:pt x="816864" y="295656"/>
                  </a:lnTo>
                  <a:lnTo>
                    <a:pt x="816864" y="283464"/>
                  </a:lnTo>
                  <a:close/>
                </a:path>
                <a:path w="2510154" h="295910">
                  <a:moveTo>
                    <a:pt x="731520" y="283464"/>
                  </a:moveTo>
                  <a:lnTo>
                    <a:pt x="682752" y="283464"/>
                  </a:lnTo>
                  <a:lnTo>
                    <a:pt x="682752" y="295656"/>
                  </a:lnTo>
                  <a:lnTo>
                    <a:pt x="731520" y="295656"/>
                  </a:lnTo>
                  <a:lnTo>
                    <a:pt x="731520" y="283464"/>
                  </a:lnTo>
                  <a:close/>
                </a:path>
                <a:path w="2510154" h="295910">
                  <a:moveTo>
                    <a:pt x="646176" y="283464"/>
                  </a:moveTo>
                  <a:lnTo>
                    <a:pt x="597408" y="283464"/>
                  </a:lnTo>
                  <a:lnTo>
                    <a:pt x="597408" y="295656"/>
                  </a:lnTo>
                  <a:lnTo>
                    <a:pt x="646176" y="295656"/>
                  </a:lnTo>
                  <a:lnTo>
                    <a:pt x="646176" y="283464"/>
                  </a:lnTo>
                  <a:close/>
                </a:path>
                <a:path w="2510154" h="295910">
                  <a:moveTo>
                    <a:pt x="560832" y="283464"/>
                  </a:moveTo>
                  <a:lnTo>
                    <a:pt x="513588" y="283464"/>
                  </a:lnTo>
                  <a:lnTo>
                    <a:pt x="513588" y="295656"/>
                  </a:lnTo>
                  <a:lnTo>
                    <a:pt x="560832" y="295656"/>
                  </a:lnTo>
                  <a:lnTo>
                    <a:pt x="560832" y="283464"/>
                  </a:lnTo>
                  <a:close/>
                </a:path>
                <a:path w="2510154" h="295910">
                  <a:moveTo>
                    <a:pt x="477012" y="283464"/>
                  </a:moveTo>
                  <a:lnTo>
                    <a:pt x="428244" y="283464"/>
                  </a:lnTo>
                  <a:lnTo>
                    <a:pt x="428244" y="295656"/>
                  </a:lnTo>
                  <a:lnTo>
                    <a:pt x="477012" y="295656"/>
                  </a:lnTo>
                  <a:lnTo>
                    <a:pt x="477012" y="283464"/>
                  </a:lnTo>
                  <a:close/>
                </a:path>
                <a:path w="2510154" h="295910">
                  <a:moveTo>
                    <a:pt x="391668" y="283464"/>
                  </a:moveTo>
                  <a:lnTo>
                    <a:pt x="342900" y="283464"/>
                  </a:lnTo>
                  <a:lnTo>
                    <a:pt x="342900" y="295656"/>
                  </a:lnTo>
                  <a:lnTo>
                    <a:pt x="391668" y="295656"/>
                  </a:lnTo>
                  <a:lnTo>
                    <a:pt x="391668" y="283464"/>
                  </a:lnTo>
                  <a:close/>
                </a:path>
                <a:path w="2510154" h="295910">
                  <a:moveTo>
                    <a:pt x="306324" y="283464"/>
                  </a:moveTo>
                  <a:lnTo>
                    <a:pt x="257556" y="283464"/>
                  </a:lnTo>
                  <a:lnTo>
                    <a:pt x="257556" y="295656"/>
                  </a:lnTo>
                  <a:lnTo>
                    <a:pt x="306324" y="295656"/>
                  </a:lnTo>
                  <a:lnTo>
                    <a:pt x="306324" y="283464"/>
                  </a:lnTo>
                  <a:close/>
                </a:path>
                <a:path w="2510154" h="295910">
                  <a:moveTo>
                    <a:pt x="222504" y="283464"/>
                  </a:moveTo>
                  <a:lnTo>
                    <a:pt x="173736" y="283464"/>
                  </a:lnTo>
                  <a:lnTo>
                    <a:pt x="173736" y="295656"/>
                  </a:lnTo>
                  <a:lnTo>
                    <a:pt x="222504" y="295656"/>
                  </a:lnTo>
                  <a:lnTo>
                    <a:pt x="222504" y="283464"/>
                  </a:lnTo>
                  <a:close/>
                </a:path>
                <a:path w="2510154" h="295910">
                  <a:moveTo>
                    <a:pt x="137160" y="283464"/>
                  </a:moveTo>
                  <a:lnTo>
                    <a:pt x="88392" y="283464"/>
                  </a:lnTo>
                  <a:lnTo>
                    <a:pt x="88392" y="295656"/>
                  </a:lnTo>
                  <a:lnTo>
                    <a:pt x="137160" y="295656"/>
                  </a:lnTo>
                  <a:lnTo>
                    <a:pt x="137160" y="2834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25823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sz="900" b="1" i="1" spc="-65" dirty="0">
                <a:latin typeface="Verdana"/>
                <a:cs typeface="Verdana"/>
              </a:rPr>
              <a:t>Intervallo</a:t>
            </a:r>
            <a:r>
              <a:rPr sz="900" b="1" i="1" spc="-35" dirty="0">
                <a:latin typeface="Verdana"/>
                <a:cs typeface="Verdana"/>
              </a:rPr>
              <a:t> </a:t>
            </a:r>
            <a:r>
              <a:rPr sz="900" b="1" i="1" spc="-55" dirty="0">
                <a:latin typeface="Verdana"/>
                <a:cs typeface="Verdana"/>
              </a:rPr>
              <a:t>di</a:t>
            </a:r>
            <a:r>
              <a:rPr sz="900" b="1" i="1" spc="-45" dirty="0">
                <a:latin typeface="Verdana"/>
                <a:cs typeface="Verdana"/>
              </a:rPr>
              <a:t> </a:t>
            </a:r>
            <a:r>
              <a:rPr sz="900" b="1" i="1" spc="-70" dirty="0">
                <a:latin typeface="Verdana"/>
                <a:cs typeface="Verdana"/>
              </a:rPr>
              <a:t>Confidenza</a:t>
            </a:r>
            <a:r>
              <a:rPr sz="900" b="1" i="1" spc="-15" dirty="0">
                <a:latin typeface="Verdana"/>
                <a:cs typeface="Verdana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b="1" i="1" spc="-55" dirty="0">
                <a:latin typeface="Verdana"/>
                <a:cs typeface="Verdana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Parametro</a:t>
            </a:r>
            <a:endParaRPr sz="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Verdana"/>
              <a:cs typeface="Verdana"/>
            </a:endParaRPr>
          </a:p>
          <a:p>
            <a:pPr marL="377825" marR="76835">
              <a:lnSpc>
                <a:spcPct val="138300"/>
              </a:lnSpc>
              <a:spcBef>
                <a:spcPts val="5"/>
              </a:spcBef>
            </a:pPr>
            <a:r>
              <a:rPr sz="600" spc="10" dirty="0">
                <a:latin typeface="Arial MT"/>
                <a:cs typeface="Arial MT"/>
              </a:rPr>
              <a:t>Nel </a:t>
            </a:r>
            <a:r>
              <a:rPr sz="600" spc="15" dirty="0">
                <a:latin typeface="Arial MT"/>
                <a:cs typeface="Arial MT"/>
              </a:rPr>
              <a:t>95% circa </a:t>
            </a:r>
            <a:r>
              <a:rPr sz="600" spc="5" dirty="0">
                <a:latin typeface="Arial MT"/>
                <a:cs typeface="Arial MT"/>
              </a:rPr>
              <a:t>dei </a:t>
            </a:r>
            <a:r>
              <a:rPr sz="600" spc="10" dirty="0">
                <a:latin typeface="Arial MT"/>
                <a:cs typeface="Arial MT"/>
              </a:rPr>
              <a:t>campioni </a:t>
            </a:r>
            <a:r>
              <a:rPr sz="600" spc="5" dirty="0">
                <a:latin typeface="Arial MT"/>
                <a:cs typeface="Arial MT"/>
              </a:rPr>
              <a:t>possibili l’intervallo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 confidenza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al </a:t>
            </a:r>
            <a:r>
              <a:rPr sz="600" spc="15" dirty="0">
                <a:latin typeface="Arial MT"/>
                <a:cs typeface="Arial MT"/>
              </a:rPr>
              <a:t>95% </a:t>
            </a:r>
            <a:r>
              <a:rPr sz="600" spc="-155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comprende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il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parametro</a:t>
            </a:r>
            <a:r>
              <a:rPr sz="600" spc="5" dirty="0">
                <a:latin typeface="Arial MT"/>
                <a:cs typeface="Arial MT"/>
              </a:rPr>
              <a:t> della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popolazione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(171.5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25" dirty="0">
                <a:latin typeface="Arial MT"/>
                <a:cs typeface="Arial MT"/>
              </a:rPr>
              <a:t>cm)</a:t>
            </a:r>
            <a:endParaRPr sz="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 dirty="0">
              <a:latin typeface="Arial MT"/>
              <a:cs typeface="Arial MT"/>
            </a:endParaRPr>
          </a:p>
          <a:p>
            <a:pPr marL="71120">
              <a:lnSpc>
                <a:spcPct val="100000"/>
              </a:lnSpc>
            </a:pPr>
            <a:r>
              <a:rPr sz="450" spc="-5" dirty="0">
                <a:latin typeface="Arial MT"/>
                <a:cs typeface="Arial MT"/>
              </a:rPr>
              <a:t>161.0</a:t>
            </a:r>
            <a:endParaRPr sz="4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00" dirty="0">
              <a:latin typeface="Arial MT"/>
              <a:cs typeface="Arial MT"/>
            </a:endParaRPr>
          </a:p>
          <a:p>
            <a:pPr marL="71120">
              <a:lnSpc>
                <a:spcPct val="100000"/>
              </a:lnSpc>
            </a:pPr>
            <a:r>
              <a:rPr sz="450" spc="-5" dirty="0">
                <a:latin typeface="Arial MT"/>
                <a:cs typeface="Arial MT"/>
              </a:rPr>
              <a:t>164.5</a:t>
            </a:r>
            <a:endParaRPr sz="4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50" dirty="0">
              <a:latin typeface="Arial MT"/>
              <a:cs typeface="Arial MT"/>
            </a:endParaRPr>
          </a:p>
          <a:p>
            <a:pPr marL="71120">
              <a:lnSpc>
                <a:spcPct val="100000"/>
              </a:lnSpc>
            </a:pPr>
            <a:r>
              <a:rPr sz="450" spc="-5" dirty="0">
                <a:latin typeface="Arial MT"/>
                <a:cs typeface="Arial MT"/>
              </a:rPr>
              <a:t>168.0</a:t>
            </a:r>
            <a:endParaRPr sz="4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 dirty="0">
              <a:latin typeface="Arial MT"/>
              <a:cs typeface="Arial MT"/>
            </a:endParaRPr>
          </a:p>
          <a:p>
            <a:pPr marL="71120">
              <a:lnSpc>
                <a:spcPct val="100000"/>
              </a:lnSpc>
            </a:pPr>
            <a:r>
              <a:rPr sz="450" spc="-5" dirty="0">
                <a:latin typeface="Arial MT"/>
                <a:cs typeface="Arial MT"/>
              </a:rPr>
              <a:t>171.5</a:t>
            </a:r>
            <a:endParaRPr sz="4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50" dirty="0">
              <a:latin typeface="Arial MT"/>
              <a:cs typeface="Arial MT"/>
            </a:endParaRPr>
          </a:p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sz="450" spc="-5" dirty="0">
                <a:latin typeface="Arial MT"/>
                <a:cs typeface="Arial MT"/>
              </a:rPr>
              <a:t>175.0</a:t>
            </a:r>
            <a:endParaRPr sz="4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50" dirty="0">
              <a:latin typeface="Arial MT"/>
              <a:cs typeface="Arial MT"/>
            </a:endParaRPr>
          </a:p>
          <a:p>
            <a:pPr marL="71120">
              <a:lnSpc>
                <a:spcPct val="100000"/>
              </a:lnSpc>
            </a:pPr>
            <a:r>
              <a:rPr sz="450" spc="-5" dirty="0">
                <a:latin typeface="Arial MT"/>
                <a:cs typeface="Arial MT"/>
              </a:rPr>
              <a:t>178.5</a:t>
            </a:r>
            <a:endParaRPr sz="4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 dirty="0">
              <a:latin typeface="Arial MT"/>
              <a:cs typeface="Arial MT"/>
            </a:endParaRPr>
          </a:p>
          <a:p>
            <a:pPr marL="71120">
              <a:lnSpc>
                <a:spcPct val="100000"/>
              </a:lnSpc>
            </a:pPr>
            <a:r>
              <a:rPr sz="450" spc="-5" dirty="0">
                <a:latin typeface="Arial MT"/>
                <a:cs typeface="Arial MT"/>
              </a:rPr>
              <a:t>182.0</a:t>
            </a:r>
            <a:endParaRPr sz="450" dirty="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6483170"/>
            <a:ext cx="2833028" cy="217763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35151" y="6575235"/>
            <a:ext cx="1376045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b="1" i="1" spc="-65" dirty="0">
                <a:latin typeface="Verdana"/>
                <a:cs typeface="Verdana"/>
              </a:rPr>
              <a:t>I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b="1" i="1" spc="-70" dirty="0">
                <a:latin typeface="Verdana"/>
                <a:cs typeface="Verdana"/>
              </a:rPr>
              <a:t>r</a:t>
            </a:r>
            <a:r>
              <a:rPr sz="900" b="1" i="1" spc="-75" dirty="0">
                <a:latin typeface="Verdana"/>
                <a:cs typeface="Verdana"/>
              </a:rPr>
              <a:t>va</a:t>
            </a:r>
            <a:r>
              <a:rPr sz="900" b="1" i="1" spc="-45" dirty="0">
                <a:latin typeface="Verdana"/>
                <a:cs typeface="Verdana"/>
              </a:rPr>
              <a:t>ll</a:t>
            </a:r>
            <a:r>
              <a:rPr sz="900" b="1" i="1" spc="-70" dirty="0">
                <a:latin typeface="Verdana"/>
                <a:cs typeface="Verdana"/>
              </a:rPr>
              <a:t>o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b="1" i="1" spc="-70" dirty="0">
                <a:latin typeface="Verdana"/>
                <a:cs typeface="Verdana"/>
              </a:rPr>
              <a:t>Co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50" dirty="0">
                <a:latin typeface="Verdana"/>
                <a:cs typeface="Verdana"/>
              </a:rPr>
              <a:t>f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5" dirty="0">
                <a:latin typeface="Verdana"/>
                <a:cs typeface="Verdana"/>
              </a:rPr>
              <a:t>de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70" dirty="0">
                <a:latin typeface="Verdana"/>
                <a:cs typeface="Verdana"/>
              </a:rPr>
              <a:t>za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7927" y="6919977"/>
            <a:ext cx="2506345" cy="21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46685">
              <a:lnSpc>
                <a:spcPct val="105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146685" algn="l"/>
              </a:tabLst>
            </a:pPr>
            <a:r>
              <a:rPr sz="600" spc="5" dirty="0">
                <a:latin typeface="Arial MT"/>
                <a:cs typeface="Arial MT"/>
              </a:rPr>
              <a:t>Gli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intervalli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confidenza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sono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definiti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come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un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intervallo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valori </a:t>
            </a:r>
            <a:r>
              <a:rPr sz="600" spc="-15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costruito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a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partire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dai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dati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7927" y="7313169"/>
            <a:ext cx="2330450" cy="21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46685">
              <a:lnSpc>
                <a:spcPct val="105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146685" algn="l"/>
              </a:tabLst>
            </a:pPr>
            <a:r>
              <a:rPr sz="600" spc="5" dirty="0">
                <a:latin typeface="Arial MT"/>
                <a:cs typeface="Arial MT"/>
              </a:rPr>
              <a:t>All’interno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dell’intervallo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ho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una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certa</a:t>
            </a:r>
            <a:r>
              <a:rPr sz="600" spc="5" dirty="0">
                <a:latin typeface="Arial MT"/>
                <a:cs typeface="Arial MT"/>
              </a:rPr>
              <a:t> probabilità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(tipicamente </a:t>
            </a:r>
            <a:r>
              <a:rPr sz="600" spc="-15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95%)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che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sia</a:t>
            </a:r>
            <a:r>
              <a:rPr sz="600" spc="15" dirty="0">
                <a:latin typeface="Arial MT"/>
                <a:cs typeface="Arial MT"/>
              </a:rPr>
              <a:t> compreso</a:t>
            </a:r>
            <a:r>
              <a:rPr sz="600" dirty="0">
                <a:latin typeface="Arial MT"/>
                <a:cs typeface="Arial MT"/>
              </a:rPr>
              <a:t> il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parametro </a:t>
            </a:r>
            <a:r>
              <a:rPr sz="600" spc="5" dirty="0">
                <a:latin typeface="Arial MT"/>
                <a:cs typeface="Arial MT"/>
              </a:rPr>
              <a:t>della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popolazione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7927" y="7825233"/>
            <a:ext cx="2463165" cy="21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46685">
              <a:lnSpc>
                <a:spcPct val="105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146685" algn="l"/>
              </a:tabLst>
            </a:pPr>
            <a:r>
              <a:rPr sz="600" spc="10" dirty="0">
                <a:latin typeface="Arial MT"/>
                <a:cs typeface="Arial MT"/>
              </a:rPr>
              <a:t>Per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calcolare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l’intervallo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utilizzo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le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proprietà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della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distribuzione</a:t>
            </a:r>
            <a:r>
              <a:rPr sz="600" spc="6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 </a:t>
            </a:r>
            <a:r>
              <a:rPr sz="600" spc="10" dirty="0">
                <a:latin typeface="Arial MT"/>
                <a:cs typeface="Arial MT"/>
              </a:rPr>
              <a:t> campionamento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delle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medie</a:t>
            </a:r>
            <a:endParaRPr sz="600" dirty="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07363" y="8129010"/>
            <a:ext cx="2292350" cy="360045"/>
            <a:chOff x="1007363" y="8129010"/>
            <a:chExt cx="2292350" cy="360045"/>
          </a:xfrm>
        </p:grpSpPr>
        <p:sp>
          <p:nvSpPr>
            <p:cNvPr id="30" name="object 30"/>
            <p:cNvSpPr/>
            <p:nvPr/>
          </p:nvSpPr>
          <p:spPr>
            <a:xfrm>
              <a:off x="1007363" y="8129010"/>
              <a:ext cx="2292350" cy="360045"/>
            </a:xfrm>
            <a:custGeom>
              <a:avLst/>
              <a:gdLst/>
              <a:ahLst/>
              <a:cxnLst/>
              <a:rect l="l" t="t" r="r" b="b"/>
              <a:pathLst>
                <a:path w="2292350" h="360045">
                  <a:moveTo>
                    <a:pt x="12192" y="306324"/>
                  </a:moveTo>
                  <a:lnTo>
                    <a:pt x="0" y="306324"/>
                  </a:lnTo>
                  <a:lnTo>
                    <a:pt x="0" y="355092"/>
                  </a:lnTo>
                  <a:lnTo>
                    <a:pt x="12192" y="355092"/>
                  </a:lnTo>
                  <a:lnTo>
                    <a:pt x="12192" y="306324"/>
                  </a:lnTo>
                  <a:close/>
                </a:path>
                <a:path w="2292350" h="360045">
                  <a:moveTo>
                    <a:pt x="12192" y="220980"/>
                  </a:moveTo>
                  <a:lnTo>
                    <a:pt x="0" y="220980"/>
                  </a:lnTo>
                  <a:lnTo>
                    <a:pt x="0" y="269748"/>
                  </a:lnTo>
                  <a:lnTo>
                    <a:pt x="12192" y="269748"/>
                  </a:lnTo>
                  <a:lnTo>
                    <a:pt x="12192" y="220980"/>
                  </a:lnTo>
                  <a:close/>
                </a:path>
                <a:path w="2292350" h="360045">
                  <a:moveTo>
                    <a:pt x="12192" y="135636"/>
                  </a:moveTo>
                  <a:lnTo>
                    <a:pt x="0" y="135636"/>
                  </a:lnTo>
                  <a:lnTo>
                    <a:pt x="0" y="184404"/>
                  </a:lnTo>
                  <a:lnTo>
                    <a:pt x="12192" y="184404"/>
                  </a:lnTo>
                  <a:lnTo>
                    <a:pt x="12192" y="135636"/>
                  </a:lnTo>
                  <a:close/>
                </a:path>
                <a:path w="2292350" h="360045">
                  <a:moveTo>
                    <a:pt x="12192" y="51816"/>
                  </a:moveTo>
                  <a:lnTo>
                    <a:pt x="0" y="51816"/>
                  </a:lnTo>
                  <a:lnTo>
                    <a:pt x="0" y="99060"/>
                  </a:lnTo>
                  <a:lnTo>
                    <a:pt x="12192" y="99060"/>
                  </a:lnTo>
                  <a:lnTo>
                    <a:pt x="12192" y="51816"/>
                  </a:lnTo>
                  <a:close/>
                </a:path>
                <a:path w="2292350" h="360045">
                  <a:moveTo>
                    <a:pt x="4572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2192" y="15240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45720" y="6096"/>
                  </a:lnTo>
                  <a:lnTo>
                    <a:pt x="45720" y="0"/>
                  </a:lnTo>
                  <a:close/>
                </a:path>
                <a:path w="2292350" h="360045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2292350" h="360045">
                  <a:moveTo>
                    <a:pt x="45720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45720" y="12192"/>
                  </a:lnTo>
                  <a:lnTo>
                    <a:pt x="45720" y="6096"/>
                  </a:lnTo>
                  <a:close/>
                </a:path>
                <a:path w="2292350" h="360045">
                  <a:moveTo>
                    <a:pt x="131064" y="0"/>
                  </a:moveTo>
                  <a:lnTo>
                    <a:pt x="82296" y="0"/>
                  </a:lnTo>
                  <a:lnTo>
                    <a:pt x="82296" y="12192"/>
                  </a:lnTo>
                  <a:lnTo>
                    <a:pt x="131064" y="12192"/>
                  </a:lnTo>
                  <a:lnTo>
                    <a:pt x="131064" y="0"/>
                  </a:lnTo>
                  <a:close/>
                </a:path>
                <a:path w="2292350" h="360045">
                  <a:moveTo>
                    <a:pt x="216408" y="0"/>
                  </a:moveTo>
                  <a:lnTo>
                    <a:pt x="167640" y="0"/>
                  </a:lnTo>
                  <a:lnTo>
                    <a:pt x="167640" y="12192"/>
                  </a:lnTo>
                  <a:lnTo>
                    <a:pt x="216408" y="12192"/>
                  </a:lnTo>
                  <a:lnTo>
                    <a:pt x="216408" y="0"/>
                  </a:lnTo>
                  <a:close/>
                </a:path>
                <a:path w="2292350" h="360045">
                  <a:moveTo>
                    <a:pt x="300228" y="0"/>
                  </a:moveTo>
                  <a:lnTo>
                    <a:pt x="251460" y="0"/>
                  </a:lnTo>
                  <a:lnTo>
                    <a:pt x="251460" y="12192"/>
                  </a:lnTo>
                  <a:lnTo>
                    <a:pt x="300228" y="12192"/>
                  </a:lnTo>
                  <a:lnTo>
                    <a:pt x="300228" y="0"/>
                  </a:lnTo>
                  <a:close/>
                </a:path>
                <a:path w="2292350" h="360045">
                  <a:moveTo>
                    <a:pt x="385572" y="0"/>
                  </a:moveTo>
                  <a:lnTo>
                    <a:pt x="336804" y="0"/>
                  </a:lnTo>
                  <a:lnTo>
                    <a:pt x="336804" y="12192"/>
                  </a:lnTo>
                  <a:lnTo>
                    <a:pt x="385572" y="12192"/>
                  </a:lnTo>
                  <a:lnTo>
                    <a:pt x="385572" y="0"/>
                  </a:lnTo>
                  <a:close/>
                </a:path>
                <a:path w="2292350" h="360045">
                  <a:moveTo>
                    <a:pt x="470916" y="0"/>
                  </a:moveTo>
                  <a:lnTo>
                    <a:pt x="422148" y="0"/>
                  </a:lnTo>
                  <a:lnTo>
                    <a:pt x="422148" y="12192"/>
                  </a:lnTo>
                  <a:lnTo>
                    <a:pt x="470916" y="12192"/>
                  </a:lnTo>
                  <a:lnTo>
                    <a:pt x="470916" y="0"/>
                  </a:lnTo>
                  <a:close/>
                </a:path>
                <a:path w="2292350" h="360045">
                  <a:moveTo>
                    <a:pt x="554736" y="0"/>
                  </a:moveTo>
                  <a:lnTo>
                    <a:pt x="507492" y="0"/>
                  </a:lnTo>
                  <a:lnTo>
                    <a:pt x="507492" y="12192"/>
                  </a:lnTo>
                  <a:lnTo>
                    <a:pt x="554736" y="12192"/>
                  </a:lnTo>
                  <a:lnTo>
                    <a:pt x="554736" y="0"/>
                  </a:lnTo>
                  <a:close/>
                </a:path>
                <a:path w="2292350" h="360045">
                  <a:moveTo>
                    <a:pt x="640080" y="0"/>
                  </a:moveTo>
                  <a:lnTo>
                    <a:pt x="591312" y="0"/>
                  </a:lnTo>
                  <a:lnTo>
                    <a:pt x="591312" y="12192"/>
                  </a:lnTo>
                  <a:lnTo>
                    <a:pt x="640080" y="12192"/>
                  </a:lnTo>
                  <a:lnTo>
                    <a:pt x="640080" y="0"/>
                  </a:lnTo>
                  <a:close/>
                </a:path>
                <a:path w="2292350" h="360045">
                  <a:moveTo>
                    <a:pt x="725424" y="0"/>
                  </a:moveTo>
                  <a:lnTo>
                    <a:pt x="676656" y="0"/>
                  </a:lnTo>
                  <a:lnTo>
                    <a:pt x="676656" y="12192"/>
                  </a:lnTo>
                  <a:lnTo>
                    <a:pt x="725424" y="12192"/>
                  </a:lnTo>
                  <a:lnTo>
                    <a:pt x="725424" y="0"/>
                  </a:lnTo>
                  <a:close/>
                </a:path>
                <a:path w="2292350" h="360045">
                  <a:moveTo>
                    <a:pt x="810768" y="0"/>
                  </a:moveTo>
                  <a:lnTo>
                    <a:pt x="762000" y="0"/>
                  </a:lnTo>
                  <a:lnTo>
                    <a:pt x="762000" y="12192"/>
                  </a:lnTo>
                  <a:lnTo>
                    <a:pt x="810768" y="12192"/>
                  </a:lnTo>
                  <a:lnTo>
                    <a:pt x="810768" y="0"/>
                  </a:lnTo>
                  <a:close/>
                </a:path>
                <a:path w="2292350" h="360045">
                  <a:moveTo>
                    <a:pt x="894588" y="0"/>
                  </a:moveTo>
                  <a:lnTo>
                    <a:pt x="845820" y="0"/>
                  </a:lnTo>
                  <a:lnTo>
                    <a:pt x="845820" y="12192"/>
                  </a:lnTo>
                  <a:lnTo>
                    <a:pt x="894588" y="12192"/>
                  </a:lnTo>
                  <a:lnTo>
                    <a:pt x="894588" y="0"/>
                  </a:lnTo>
                  <a:close/>
                </a:path>
                <a:path w="2292350" h="360045">
                  <a:moveTo>
                    <a:pt x="979932" y="0"/>
                  </a:moveTo>
                  <a:lnTo>
                    <a:pt x="931164" y="0"/>
                  </a:lnTo>
                  <a:lnTo>
                    <a:pt x="931164" y="12192"/>
                  </a:lnTo>
                  <a:lnTo>
                    <a:pt x="979932" y="12192"/>
                  </a:lnTo>
                  <a:lnTo>
                    <a:pt x="979932" y="0"/>
                  </a:lnTo>
                  <a:close/>
                </a:path>
                <a:path w="2292350" h="360045">
                  <a:moveTo>
                    <a:pt x="1065276" y="0"/>
                  </a:moveTo>
                  <a:lnTo>
                    <a:pt x="1016508" y="0"/>
                  </a:lnTo>
                  <a:lnTo>
                    <a:pt x="1016508" y="12192"/>
                  </a:lnTo>
                  <a:lnTo>
                    <a:pt x="1065276" y="12192"/>
                  </a:lnTo>
                  <a:lnTo>
                    <a:pt x="1065276" y="0"/>
                  </a:lnTo>
                  <a:close/>
                </a:path>
                <a:path w="2292350" h="360045">
                  <a:moveTo>
                    <a:pt x="1149096" y="0"/>
                  </a:moveTo>
                  <a:lnTo>
                    <a:pt x="1101852" y="0"/>
                  </a:lnTo>
                  <a:lnTo>
                    <a:pt x="1101852" y="12192"/>
                  </a:lnTo>
                  <a:lnTo>
                    <a:pt x="1149096" y="12192"/>
                  </a:lnTo>
                  <a:lnTo>
                    <a:pt x="1149096" y="0"/>
                  </a:lnTo>
                  <a:close/>
                </a:path>
                <a:path w="2292350" h="360045">
                  <a:moveTo>
                    <a:pt x="1234440" y="0"/>
                  </a:moveTo>
                  <a:lnTo>
                    <a:pt x="1185672" y="0"/>
                  </a:lnTo>
                  <a:lnTo>
                    <a:pt x="1185672" y="12192"/>
                  </a:lnTo>
                  <a:lnTo>
                    <a:pt x="1234440" y="12192"/>
                  </a:lnTo>
                  <a:lnTo>
                    <a:pt x="1234440" y="0"/>
                  </a:lnTo>
                  <a:close/>
                </a:path>
                <a:path w="2292350" h="360045">
                  <a:moveTo>
                    <a:pt x="1319784" y="0"/>
                  </a:moveTo>
                  <a:lnTo>
                    <a:pt x="1271016" y="0"/>
                  </a:lnTo>
                  <a:lnTo>
                    <a:pt x="1271016" y="12192"/>
                  </a:lnTo>
                  <a:lnTo>
                    <a:pt x="1319784" y="12192"/>
                  </a:lnTo>
                  <a:lnTo>
                    <a:pt x="1319784" y="0"/>
                  </a:lnTo>
                  <a:close/>
                </a:path>
                <a:path w="2292350" h="360045">
                  <a:moveTo>
                    <a:pt x="1405128" y="0"/>
                  </a:moveTo>
                  <a:lnTo>
                    <a:pt x="1356360" y="0"/>
                  </a:lnTo>
                  <a:lnTo>
                    <a:pt x="1356360" y="12192"/>
                  </a:lnTo>
                  <a:lnTo>
                    <a:pt x="1405128" y="12192"/>
                  </a:lnTo>
                  <a:lnTo>
                    <a:pt x="1405128" y="0"/>
                  </a:lnTo>
                  <a:close/>
                </a:path>
                <a:path w="2292350" h="360045">
                  <a:moveTo>
                    <a:pt x="1488948" y="0"/>
                  </a:moveTo>
                  <a:lnTo>
                    <a:pt x="1440180" y="0"/>
                  </a:lnTo>
                  <a:lnTo>
                    <a:pt x="1440180" y="12192"/>
                  </a:lnTo>
                  <a:lnTo>
                    <a:pt x="1488948" y="12192"/>
                  </a:lnTo>
                  <a:lnTo>
                    <a:pt x="1488948" y="0"/>
                  </a:lnTo>
                  <a:close/>
                </a:path>
                <a:path w="2292350" h="360045">
                  <a:moveTo>
                    <a:pt x="1574292" y="0"/>
                  </a:moveTo>
                  <a:lnTo>
                    <a:pt x="1525524" y="0"/>
                  </a:lnTo>
                  <a:lnTo>
                    <a:pt x="1525524" y="12192"/>
                  </a:lnTo>
                  <a:lnTo>
                    <a:pt x="1574292" y="12192"/>
                  </a:lnTo>
                  <a:lnTo>
                    <a:pt x="1574292" y="0"/>
                  </a:lnTo>
                  <a:close/>
                </a:path>
                <a:path w="2292350" h="360045">
                  <a:moveTo>
                    <a:pt x="1659636" y="0"/>
                  </a:moveTo>
                  <a:lnTo>
                    <a:pt x="1610868" y="0"/>
                  </a:lnTo>
                  <a:lnTo>
                    <a:pt x="1610868" y="12192"/>
                  </a:lnTo>
                  <a:lnTo>
                    <a:pt x="1659636" y="12192"/>
                  </a:lnTo>
                  <a:lnTo>
                    <a:pt x="1659636" y="0"/>
                  </a:lnTo>
                  <a:close/>
                </a:path>
                <a:path w="2292350" h="360045">
                  <a:moveTo>
                    <a:pt x="1743456" y="0"/>
                  </a:moveTo>
                  <a:lnTo>
                    <a:pt x="1696212" y="0"/>
                  </a:lnTo>
                  <a:lnTo>
                    <a:pt x="1696212" y="12192"/>
                  </a:lnTo>
                  <a:lnTo>
                    <a:pt x="1743456" y="12192"/>
                  </a:lnTo>
                  <a:lnTo>
                    <a:pt x="1743456" y="0"/>
                  </a:lnTo>
                  <a:close/>
                </a:path>
                <a:path w="2292350" h="360045">
                  <a:moveTo>
                    <a:pt x="1828800" y="0"/>
                  </a:moveTo>
                  <a:lnTo>
                    <a:pt x="1780032" y="0"/>
                  </a:lnTo>
                  <a:lnTo>
                    <a:pt x="1780032" y="12192"/>
                  </a:lnTo>
                  <a:lnTo>
                    <a:pt x="1828800" y="12192"/>
                  </a:lnTo>
                  <a:lnTo>
                    <a:pt x="1828800" y="0"/>
                  </a:lnTo>
                  <a:close/>
                </a:path>
                <a:path w="2292350" h="360045">
                  <a:moveTo>
                    <a:pt x="1914144" y="0"/>
                  </a:moveTo>
                  <a:lnTo>
                    <a:pt x="1865376" y="0"/>
                  </a:lnTo>
                  <a:lnTo>
                    <a:pt x="1865376" y="12192"/>
                  </a:lnTo>
                  <a:lnTo>
                    <a:pt x="1914144" y="12192"/>
                  </a:lnTo>
                  <a:lnTo>
                    <a:pt x="1914144" y="0"/>
                  </a:lnTo>
                  <a:close/>
                </a:path>
                <a:path w="2292350" h="360045">
                  <a:moveTo>
                    <a:pt x="1999488" y="0"/>
                  </a:moveTo>
                  <a:lnTo>
                    <a:pt x="1950720" y="0"/>
                  </a:lnTo>
                  <a:lnTo>
                    <a:pt x="1950720" y="12192"/>
                  </a:lnTo>
                  <a:lnTo>
                    <a:pt x="1999488" y="12192"/>
                  </a:lnTo>
                  <a:lnTo>
                    <a:pt x="1999488" y="0"/>
                  </a:lnTo>
                  <a:close/>
                </a:path>
                <a:path w="2292350" h="360045">
                  <a:moveTo>
                    <a:pt x="2083308" y="0"/>
                  </a:moveTo>
                  <a:lnTo>
                    <a:pt x="2036064" y="0"/>
                  </a:lnTo>
                  <a:lnTo>
                    <a:pt x="2036064" y="12192"/>
                  </a:lnTo>
                  <a:lnTo>
                    <a:pt x="2083308" y="12192"/>
                  </a:lnTo>
                  <a:lnTo>
                    <a:pt x="2083308" y="0"/>
                  </a:lnTo>
                  <a:close/>
                </a:path>
                <a:path w="2292350" h="360045">
                  <a:moveTo>
                    <a:pt x="2168652" y="0"/>
                  </a:moveTo>
                  <a:lnTo>
                    <a:pt x="2119884" y="0"/>
                  </a:lnTo>
                  <a:lnTo>
                    <a:pt x="2119884" y="12192"/>
                  </a:lnTo>
                  <a:lnTo>
                    <a:pt x="2168652" y="12192"/>
                  </a:lnTo>
                  <a:lnTo>
                    <a:pt x="2168652" y="0"/>
                  </a:lnTo>
                  <a:close/>
                </a:path>
                <a:path w="2292350" h="360045">
                  <a:moveTo>
                    <a:pt x="2253996" y="0"/>
                  </a:moveTo>
                  <a:lnTo>
                    <a:pt x="2205228" y="0"/>
                  </a:lnTo>
                  <a:lnTo>
                    <a:pt x="2205228" y="12192"/>
                  </a:lnTo>
                  <a:lnTo>
                    <a:pt x="2253996" y="12192"/>
                  </a:lnTo>
                  <a:lnTo>
                    <a:pt x="2253996" y="0"/>
                  </a:lnTo>
                  <a:close/>
                </a:path>
                <a:path w="2292350" h="360045">
                  <a:moveTo>
                    <a:pt x="2292096" y="10668"/>
                  </a:moveTo>
                  <a:lnTo>
                    <a:pt x="2279904" y="10668"/>
                  </a:lnTo>
                  <a:lnTo>
                    <a:pt x="2279904" y="59436"/>
                  </a:lnTo>
                  <a:lnTo>
                    <a:pt x="2292096" y="59436"/>
                  </a:lnTo>
                  <a:lnTo>
                    <a:pt x="2292096" y="10668"/>
                  </a:lnTo>
                  <a:close/>
                </a:path>
                <a:path w="2292350" h="360045">
                  <a:moveTo>
                    <a:pt x="2292096" y="96012"/>
                  </a:moveTo>
                  <a:lnTo>
                    <a:pt x="2279904" y="96012"/>
                  </a:lnTo>
                  <a:lnTo>
                    <a:pt x="2279904" y="144780"/>
                  </a:lnTo>
                  <a:lnTo>
                    <a:pt x="2292096" y="144780"/>
                  </a:lnTo>
                  <a:lnTo>
                    <a:pt x="2292096" y="96012"/>
                  </a:lnTo>
                  <a:close/>
                </a:path>
                <a:path w="2292350" h="360045">
                  <a:moveTo>
                    <a:pt x="2292096" y="179832"/>
                  </a:moveTo>
                  <a:lnTo>
                    <a:pt x="2279904" y="179832"/>
                  </a:lnTo>
                  <a:lnTo>
                    <a:pt x="2279904" y="228600"/>
                  </a:lnTo>
                  <a:lnTo>
                    <a:pt x="2292096" y="228600"/>
                  </a:lnTo>
                  <a:lnTo>
                    <a:pt x="2292096" y="179832"/>
                  </a:lnTo>
                  <a:close/>
                </a:path>
                <a:path w="2292350" h="360045">
                  <a:moveTo>
                    <a:pt x="2292096" y="265176"/>
                  </a:moveTo>
                  <a:lnTo>
                    <a:pt x="2279904" y="265176"/>
                  </a:lnTo>
                  <a:lnTo>
                    <a:pt x="2279904" y="313944"/>
                  </a:lnTo>
                  <a:lnTo>
                    <a:pt x="2292096" y="313944"/>
                  </a:lnTo>
                  <a:lnTo>
                    <a:pt x="2292096" y="265176"/>
                  </a:lnTo>
                  <a:close/>
                </a:path>
                <a:path w="2292350" h="360045">
                  <a:moveTo>
                    <a:pt x="2286000" y="348996"/>
                  </a:moveTo>
                  <a:lnTo>
                    <a:pt x="2241804" y="348996"/>
                  </a:lnTo>
                  <a:lnTo>
                    <a:pt x="2241804" y="359664"/>
                  </a:lnTo>
                  <a:lnTo>
                    <a:pt x="2292096" y="359664"/>
                  </a:lnTo>
                  <a:lnTo>
                    <a:pt x="2292096" y="355092"/>
                  </a:lnTo>
                  <a:lnTo>
                    <a:pt x="2279904" y="355092"/>
                  </a:lnTo>
                  <a:lnTo>
                    <a:pt x="2279904" y="350520"/>
                  </a:lnTo>
                  <a:lnTo>
                    <a:pt x="2284476" y="350520"/>
                  </a:lnTo>
                  <a:lnTo>
                    <a:pt x="2286000" y="348996"/>
                  </a:lnTo>
                  <a:close/>
                </a:path>
                <a:path w="2292350" h="360045">
                  <a:moveTo>
                    <a:pt x="2284476" y="350520"/>
                  </a:moveTo>
                  <a:lnTo>
                    <a:pt x="2279904" y="350520"/>
                  </a:lnTo>
                  <a:lnTo>
                    <a:pt x="2279904" y="355092"/>
                  </a:lnTo>
                  <a:lnTo>
                    <a:pt x="2284476" y="350520"/>
                  </a:lnTo>
                  <a:close/>
                </a:path>
                <a:path w="2292350" h="360045">
                  <a:moveTo>
                    <a:pt x="2292096" y="350520"/>
                  </a:moveTo>
                  <a:lnTo>
                    <a:pt x="2284476" y="350520"/>
                  </a:lnTo>
                  <a:lnTo>
                    <a:pt x="2279904" y="355092"/>
                  </a:lnTo>
                  <a:lnTo>
                    <a:pt x="2292096" y="355092"/>
                  </a:lnTo>
                  <a:lnTo>
                    <a:pt x="2292096" y="350520"/>
                  </a:lnTo>
                  <a:close/>
                </a:path>
                <a:path w="2292350" h="360045">
                  <a:moveTo>
                    <a:pt x="2205228" y="348996"/>
                  </a:moveTo>
                  <a:lnTo>
                    <a:pt x="2156460" y="348996"/>
                  </a:lnTo>
                  <a:lnTo>
                    <a:pt x="2156460" y="359664"/>
                  </a:lnTo>
                  <a:lnTo>
                    <a:pt x="2205228" y="359664"/>
                  </a:lnTo>
                  <a:lnTo>
                    <a:pt x="2205228" y="348996"/>
                  </a:lnTo>
                  <a:close/>
                </a:path>
                <a:path w="2292350" h="360045">
                  <a:moveTo>
                    <a:pt x="2119884" y="348996"/>
                  </a:moveTo>
                  <a:lnTo>
                    <a:pt x="2071116" y="348996"/>
                  </a:lnTo>
                  <a:lnTo>
                    <a:pt x="2071116" y="359664"/>
                  </a:lnTo>
                  <a:lnTo>
                    <a:pt x="2119884" y="359664"/>
                  </a:lnTo>
                  <a:lnTo>
                    <a:pt x="2119884" y="348996"/>
                  </a:lnTo>
                  <a:close/>
                </a:path>
                <a:path w="2292350" h="360045">
                  <a:moveTo>
                    <a:pt x="2036064" y="348996"/>
                  </a:moveTo>
                  <a:lnTo>
                    <a:pt x="1987296" y="348996"/>
                  </a:lnTo>
                  <a:lnTo>
                    <a:pt x="1987296" y="359664"/>
                  </a:lnTo>
                  <a:lnTo>
                    <a:pt x="2036064" y="359664"/>
                  </a:lnTo>
                  <a:lnTo>
                    <a:pt x="2036064" y="348996"/>
                  </a:lnTo>
                  <a:close/>
                </a:path>
                <a:path w="2292350" h="360045">
                  <a:moveTo>
                    <a:pt x="1950720" y="348996"/>
                  </a:moveTo>
                  <a:lnTo>
                    <a:pt x="1901952" y="348996"/>
                  </a:lnTo>
                  <a:lnTo>
                    <a:pt x="1901952" y="359664"/>
                  </a:lnTo>
                  <a:lnTo>
                    <a:pt x="1950720" y="359664"/>
                  </a:lnTo>
                  <a:lnTo>
                    <a:pt x="1950720" y="348996"/>
                  </a:lnTo>
                  <a:close/>
                </a:path>
                <a:path w="2292350" h="360045">
                  <a:moveTo>
                    <a:pt x="1865376" y="348996"/>
                  </a:moveTo>
                  <a:lnTo>
                    <a:pt x="1816608" y="348996"/>
                  </a:lnTo>
                  <a:lnTo>
                    <a:pt x="1816608" y="359664"/>
                  </a:lnTo>
                  <a:lnTo>
                    <a:pt x="1865376" y="359664"/>
                  </a:lnTo>
                  <a:lnTo>
                    <a:pt x="1865376" y="348996"/>
                  </a:lnTo>
                  <a:close/>
                </a:path>
                <a:path w="2292350" h="360045">
                  <a:moveTo>
                    <a:pt x="1780032" y="348996"/>
                  </a:moveTo>
                  <a:lnTo>
                    <a:pt x="1732788" y="348996"/>
                  </a:lnTo>
                  <a:lnTo>
                    <a:pt x="1732788" y="359664"/>
                  </a:lnTo>
                  <a:lnTo>
                    <a:pt x="1780032" y="359664"/>
                  </a:lnTo>
                  <a:lnTo>
                    <a:pt x="1780032" y="348996"/>
                  </a:lnTo>
                  <a:close/>
                </a:path>
                <a:path w="2292350" h="360045">
                  <a:moveTo>
                    <a:pt x="1696212" y="348996"/>
                  </a:moveTo>
                  <a:lnTo>
                    <a:pt x="1647444" y="348996"/>
                  </a:lnTo>
                  <a:lnTo>
                    <a:pt x="1647444" y="359664"/>
                  </a:lnTo>
                  <a:lnTo>
                    <a:pt x="1696212" y="359664"/>
                  </a:lnTo>
                  <a:lnTo>
                    <a:pt x="1696212" y="348996"/>
                  </a:lnTo>
                  <a:close/>
                </a:path>
                <a:path w="2292350" h="360045">
                  <a:moveTo>
                    <a:pt x="1610868" y="348996"/>
                  </a:moveTo>
                  <a:lnTo>
                    <a:pt x="1562100" y="348996"/>
                  </a:lnTo>
                  <a:lnTo>
                    <a:pt x="1562100" y="359664"/>
                  </a:lnTo>
                  <a:lnTo>
                    <a:pt x="1610868" y="359664"/>
                  </a:lnTo>
                  <a:lnTo>
                    <a:pt x="1610868" y="348996"/>
                  </a:lnTo>
                  <a:close/>
                </a:path>
                <a:path w="2292350" h="360045">
                  <a:moveTo>
                    <a:pt x="1525524" y="348996"/>
                  </a:moveTo>
                  <a:lnTo>
                    <a:pt x="1476756" y="348996"/>
                  </a:lnTo>
                  <a:lnTo>
                    <a:pt x="1476756" y="359664"/>
                  </a:lnTo>
                  <a:lnTo>
                    <a:pt x="1525524" y="359664"/>
                  </a:lnTo>
                  <a:lnTo>
                    <a:pt x="1525524" y="348996"/>
                  </a:lnTo>
                  <a:close/>
                </a:path>
                <a:path w="2292350" h="360045">
                  <a:moveTo>
                    <a:pt x="1440180" y="348996"/>
                  </a:moveTo>
                  <a:lnTo>
                    <a:pt x="1392936" y="348996"/>
                  </a:lnTo>
                  <a:lnTo>
                    <a:pt x="1392936" y="359664"/>
                  </a:lnTo>
                  <a:lnTo>
                    <a:pt x="1440180" y="359664"/>
                  </a:lnTo>
                  <a:lnTo>
                    <a:pt x="1440180" y="348996"/>
                  </a:lnTo>
                  <a:close/>
                </a:path>
                <a:path w="2292350" h="360045">
                  <a:moveTo>
                    <a:pt x="1356360" y="348996"/>
                  </a:moveTo>
                  <a:lnTo>
                    <a:pt x="1307592" y="348996"/>
                  </a:lnTo>
                  <a:lnTo>
                    <a:pt x="1307592" y="359664"/>
                  </a:lnTo>
                  <a:lnTo>
                    <a:pt x="1356360" y="359664"/>
                  </a:lnTo>
                  <a:lnTo>
                    <a:pt x="1356360" y="348996"/>
                  </a:lnTo>
                  <a:close/>
                </a:path>
                <a:path w="2292350" h="360045">
                  <a:moveTo>
                    <a:pt x="1271016" y="348996"/>
                  </a:moveTo>
                  <a:lnTo>
                    <a:pt x="1222248" y="348996"/>
                  </a:lnTo>
                  <a:lnTo>
                    <a:pt x="1222248" y="359664"/>
                  </a:lnTo>
                  <a:lnTo>
                    <a:pt x="1271016" y="359664"/>
                  </a:lnTo>
                  <a:lnTo>
                    <a:pt x="1271016" y="348996"/>
                  </a:lnTo>
                  <a:close/>
                </a:path>
                <a:path w="2292350" h="360045">
                  <a:moveTo>
                    <a:pt x="1185672" y="348996"/>
                  </a:moveTo>
                  <a:lnTo>
                    <a:pt x="1136904" y="348996"/>
                  </a:lnTo>
                  <a:lnTo>
                    <a:pt x="1136904" y="359664"/>
                  </a:lnTo>
                  <a:lnTo>
                    <a:pt x="1185672" y="359664"/>
                  </a:lnTo>
                  <a:lnTo>
                    <a:pt x="1185672" y="348996"/>
                  </a:lnTo>
                  <a:close/>
                </a:path>
                <a:path w="2292350" h="360045">
                  <a:moveTo>
                    <a:pt x="1101852" y="348996"/>
                  </a:moveTo>
                  <a:lnTo>
                    <a:pt x="1053084" y="348996"/>
                  </a:lnTo>
                  <a:lnTo>
                    <a:pt x="1053084" y="359664"/>
                  </a:lnTo>
                  <a:lnTo>
                    <a:pt x="1101852" y="359664"/>
                  </a:lnTo>
                  <a:lnTo>
                    <a:pt x="1101852" y="348996"/>
                  </a:lnTo>
                  <a:close/>
                </a:path>
                <a:path w="2292350" h="360045">
                  <a:moveTo>
                    <a:pt x="1016508" y="348996"/>
                  </a:moveTo>
                  <a:lnTo>
                    <a:pt x="967740" y="348996"/>
                  </a:lnTo>
                  <a:lnTo>
                    <a:pt x="967740" y="359664"/>
                  </a:lnTo>
                  <a:lnTo>
                    <a:pt x="1016508" y="359664"/>
                  </a:lnTo>
                  <a:lnTo>
                    <a:pt x="1016508" y="348996"/>
                  </a:lnTo>
                  <a:close/>
                </a:path>
                <a:path w="2292350" h="360045">
                  <a:moveTo>
                    <a:pt x="931164" y="348996"/>
                  </a:moveTo>
                  <a:lnTo>
                    <a:pt x="882396" y="348996"/>
                  </a:lnTo>
                  <a:lnTo>
                    <a:pt x="882396" y="359664"/>
                  </a:lnTo>
                  <a:lnTo>
                    <a:pt x="931164" y="359664"/>
                  </a:lnTo>
                  <a:lnTo>
                    <a:pt x="931164" y="348996"/>
                  </a:lnTo>
                  <a:close/>
                </a:path>
                <a:path w="2292350" h="360045">
                  <a:moveTo>
                    <a:pt x="845820" y="348996"/>
                  </a:moveTo>
                  <a:lnTo>
                    <a:pt x="798576" y="348996"/>
                  </a:lnTo>
                  <a:lnTo>
                    <a:pt x="798576" y="359664"/>
                  </a:lnTo>
                  <a:lnTo>
                    <a:pt x="845820" y="359664"/>
                  </a:lnTo>
                  <a:lnTo>
                    <a:pt x="845820" y="348996"/>
                  </a:lnTo>
                  <a:close/>
                </a:path>
                <a:path w="2292350" h="360045">
                  <a:moveTo>
                    <a:pt x="762000" y="348996"/>
                  </a:moveTo>
                  <a:lnTo>
                    <a:pt x="713232" y="348996"/>
                  </a:lnTo>
                  <a:lnTo>
                    <a:pt x="713232" y="359664"/>
                  </a:lnTo>
                  <a:lnTo>
                    <a:pt x="762000" y="359664"/>
                  </a:lnTo>
                  <a:lnTo>
                    <a:pt x="762000" y="348996"/>
                  </a:lnTo>
                  <a:close/>
                </a:path>
                <a:path w="2292350" h="360045">
                  <a:moveTo>
                    <a:pt x="676656" y="348996"/>
                  </a:moveTo>
                  <a:lnTo>
                    <a:pt x="627888" y="348996"/>
                  </a:lnTo>
                  <a:lnTo>
                    <a:pt x="627888" y="359664"/>
                  </a:lnTo>
                  <a:lnTo>
                    <a:pt x="676656" y="359664"/>
                  </a:lnTo>
                  <a:lnTo>
                    <a:pt x="676656" y="348996"/>
                  </a:lnTo>
                  <a:close/>
                </a:path>
                <a:path w="2292350" h="360045">
                  <a:moveTo>
                    <a:pt x="591312" y="348996"/>
                  </a:moveTo>
                  <a:lnTo>
                    <a:pt x="542544" y="348996"/>
                  </a:lnTo>
                  <a:lnTo>
                    <a:pt x="542544" y="359664"/>
                  </a:lnTo>
                  <a:lnTo>
                    <a:pt x="591312" y="359664"/>
                  </a:lnTo>
                  <a:lnTo>
                    <a:pt x="591312" y="348996"/>
                  </a:lnTo>
                  <a:close/>
                </a:path>
                <a:path w="2292350" h="360045">
                  <a:moveTo>
                    <a:pt x="507492" y="348996"/>
                  </a:moveTo>
                  <a:lnTo>
                    <a:pt x="458724" y="348996"/>
                  </a:lnTo>
                  <a:lnTo>
                    <a:pt x="458724" y="359664"/>
                  </a:lnTo>
                  <a:lnTo>
                    <a:pt x="507492" y="359664"/>
                  </a:lnTo>
                  <a:lnTo>
                    <a:pt x="507492" y="348996"/>
                  </a:lnTo>
                  <a:close/>
                </a:path>
                <a:path w="2292350" h="360045">
                  <a:moveTo>
                    <a:pt x="422148" y="348996"/>
                  </a:moveTo>
                  <a:lnTo>
                    <a:pt x="373380" y="348996"/>
                  </a:lnTo>
                  <a:lnTo>
                    <a:pt x="373380" y="359664"/>
                  </a:lnTo>
                  <a:lnTo>
                    <a:pt x="422148" y="359664"/>
                  </a:lnTo>
                  <a:lnTo>
                    <a:pt x="422148" y="348996"/>
                  </a:lnTo>
                  <a:close/>
                </a:path>
                <a:path w="2292350" h="360045">
                  <a:moveTo>
                    <a:pt x="336804" y="348996"/>
                  </a:moveTo>
                  <a:lnTo>
                    <a:pt x="288036" y="348996"/>
                  </a:lnTo>
                  <a:lnTo>
                    <a:pt x="288036" y="359664"/>
                  </a:lnTo>
                  <a:lnTo>
                    <a:pt x="336804" y="359664"/>
                  </a:lnTo>
                  <a:lnTo>
                    <a:pt x="336804" y="348996"/>
                  </a:lnTo>
                  <a:close/>
                </a:path>
                <a:path w="2292350" h="360045">
                  <a:moveTo>
                    <a:pt x="251460" y="348996"/>
                  </a:moveTo>
                  <a:lnTo>
                    <a:pt x="204216" y="348996"/>
                  </a:lnTo>
                  <a:lnTo>
                    <a:pt x="204216" y="359664"/>
                  </a:lnTo>
                  <a:lnTo>
                    <a:pt x="251460" y="359664"/>
                  </a:lnTo>
                  <a:lnTo>
                    <a:pt x="251460" y="348996"/>
                  </a:lnTo>
                  <a:close/>
                </a:path>
                <a:path w="2292350" h="360045">
                  <a:moveTo>
                    <a:pt x="167640" y="348996"/>
                  </a:moveTo>
                  <a:lnTo>
                    <a:pt x="118872" y="348996"/>
                  </a:lnTo>
                  <a:lnTo>
                    <a:pt x="118872" y="359664"/>
                  </a:lnTo>
                  <a:lnTo>
                    <a:pt x="167640" y="359664"/>
                  </a:lnTo>
                  <a:lnTo>
                    <a:pt x="167640" y="348996"/>
                  </a:lnTo>
                  <a:close/>
                </a:path>
                <a:path w="2292350" h="360045">
                  <a:moveTo>
                    <a:pt x="82296" y="348996"/>
                  </a:moveTo>
                  <a:lnTo>
                    <a:pt x="33528" y="348996"/>
                  </a:lnTo>
                  <a:lnTo>
                    <a:pt x="33528" y="359664"/>
                  </a:lnTo>
                  <a:lnTo>
                    <a:pt x="82296" y="359664"/>
                  </a:lnTo>
                  <a:lnTo>
                    <a:pt x="82296" y="3489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27987" y="8253983"/>
              <a:ext cx="422275" cy="119380"/>
            </a:xfrm>
            <a:custGeom>
              <a:avLst/>
              <a:gdLst/>
              <a:ahLst/>
              <a:cxnLst/>
              <a:rect l="l" t="t" r="r" b="b"/>
              <a:pathLst>
                <a:path w="422275" h="119379">
                  <a:moveTo>
                    <a:pt x="0" y="0"/>
                  </a:moveTo>
                  <a:lnTo>
                    <a:pt x="65532" y="0"/>
                  </a:lnTo>
                </a:path>
                <a:path w="422275" h="119379">
                  <a:moveTo>
                    <a:pt x="411478" y="118866"/>
                  </a:moveTo>
                  <a:lnTo>
                    <a:pt x="422143" y="112775"/>
                  </a:lnTo>
                </a:path>
              </a:pathLst>
            </a:custGeom>
            <a:ln w="3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50131" y="8368274"/>
              <a:ext cx="15240" cy="29209"/>
            </a:xfrm>
            <a:custGeom>
              <a:avLst/>
              <a:gdLst/>
              <a:ahLst/>
              <a:cxnLst/>
              <a:rect l="l" t="t" r="r" b="b"/>
              <a:pathLst>
                <a:path w="15239" h="29209">
                  <a:moveTo>
                    <a:pt x="0" y="0"/>
                  </a:moveTo>
                  <a:lnTo>
                    <a:pt x="15246" y="28955"/>
                  </a:lnTo>
                </a:path>
              </a:pathLst>
            </a:custGeom>
            <a:ln w="6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66315" y="8246362"/>
              <a:ext cx="817244" cy="154305"/>
            </a:xfrm>
            <a:custGeom>
              <a:avLst/>
              <a:gdLst/>
              <a:ahLst/>
              <a:cxnLst/>
              <a:rect l="l" t="t" r="r" b="b"/>
              <a:pathLst>
                <a:path w="817244" h="154304">
                  <a:moveTo>
                    <a:pt x="100578" y="150867"/>
                  </a:moveTo>
                  <a:lnTo>
                    <a:pt x="120391" y="67047"/>
                  </a:lnTo>
                </a:path>
                <a:path w="817244" h="154304">
                  <a:moveTo>
                    <a:pt x="120391" y="67047"/>
                  </a:moveTo>
                  <a:lnTo>
                    <a:pt x="170680" y="67047"/>
                  </a:lnTo>
                </a:path>
                <a:path w="817244" h="154304">
                  <a:moveTo>
                    <a:pt x="108209" y="0"/>
                  </a:moveTo>
                  <a:lnTo>
                    <a:pt x="0" y="153912"/>
                  </a:lnTo>
                </a:path>
                <a:path w="817244" h="154304">
                  <a:moveTo>
                    <a:pt x="393197" y="7621"/>
                  </a:moveTo>
                  <a:lnTo>
                    <a:pt x="458717" y="7621"/>
                  </a:lnTo>
                </a:path>
                <a:path w="817244" h="154304">
                  <a:moveTo>
                    <a:pt x="806191" y="126488"/>
                  </a:moveTo>
                  <a:lnTo>
                    <a:pt x="816856" y="120397"/>
                  </a:lnTo>
                </a:path>
              </a:pathLst>
            </a:custGeom>
            <a:ln w="3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83171" y="8368274"/>
              <a:ext cx="15240" cy="29209"/>
            </a:xfrm>
            <a:custGeom>
              <a:avLst/>
              <a:gdLst/>
              <a:ahLst/>
              <a:cxnLst/>
              <a:rect l="l" t="t" r="r" b="b"/>
              <a:pathLst>
                <a:path w="15239" h="29209">
                  <a:moveTo>
                    <a:pt x="0" y="0"/>
                  </a:moveTo>
                  <a:lnTo>
                    <a:pt x="15246" y="28955"/>
                  </a:lnTo>
                </a:path>
              </a:pathLst>
            </a:custGeom>
            <a:ln w="6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00888" y="8246362"/>
              <a:ext cx="169545" cy="154305"/>
            </a:xfrm>
            <a:custGeom>
              <a:avLst/>
              <a:gdLst/>
              <a:ahLst/>
              <a:cxnLst/>
              <a:rect l="l" t="t" r="r" b="b"/>
              <a:pathLst>
                <a:path w="169544" h="154304">
                  <a:moveTo>
                    <a:pt x="99061" y="150867"/>
                  </a:moveTo>
                  <a:lnTo>
                    <a:pt x="118858" y="67047"/>
                  </a:lnTo>
                </a:path>
                <a:path w="169544" h="154304">
                  <a:moveTo>
                    <a:pt x="118858" y="67047"/>
                  </a:moveTo>
                  <a:lnTo>
                    <a:pt x="169163" y="67047"/>
                  </a:lnTo>
                </a:path>
                <a:path w="169544" h="154304">
                  <a:moveTo>
                    <a:pt x="108194" y="0"/>
                  </a:moveTo>
                  <a:lnTo>
                    <a:pt x="0" y="153912"/>
                  </a:lnTo>
                </a:path>
              </a:pathLst>
            </a:custGeom>
            <a:ln w="3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676147" y="8305673"/>
            <a:ext cx="5397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650" dirty="0">
                <a:latin typeface="Symbol"/>
                <a:cs typeface="Symbol"/>
              </a:rPr>
              <a:t></a:t>
            </a:r>
            <a:endParaRPr sz="6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85314" y="8305673"/>
            <a:ext cx="5397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650" dirty="0">
                <a:latin typeface="Symbol"/>
                <a:cs typeface="Symbol"/>
              </a:rPr>
              <a:t></a:t>
            </a:r>
            <a:endParaRPr sz="6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85314" y="8250809"/>
            <a:ext cx="5397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650" dirty="0">
                <a:latin typeface="Symbol"/>
                <a:cs typeface="Symbol"/>
              </a:rPr>
              <a:t></a:t>
            </a:r>
            <a:endParaRPr sz="6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00451" y="8250809"/>
            <a:ext cx="15557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975" i="1" baseline="-29914" dirty="0">
                <a:latin typeface="Times New Roman"/>
                <a:cs typeface="Times New Roman"/>
              </a:rPr>
              <a:t>n</a:t>
            </a:r>
            <a:r>
              <a:rPr sz="975" i="1" spc="-142" baseline="-29914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</a:t>
            </a:r>
            <a:endParaRPr sz="6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92807" y="8296530"/>
            <a:ext cx="546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650" i="1" dirty="0">
                <a:latin typeface="Times New Roman"/>
                <a:cs typeface="Times New Roman"/>
              </a:rPr>
              <a:t>n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69491" y="8232354"/>
            <a:ext cx="1725295" cy="13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88340" algn="l"/>
                <a:tab pos="1406525" algn="l"/>
              </a:tabLst>
            </a:pPr>
            <a:r>
              <a:rPr sz="650" spc="5" dirty="0">
                <a:latin typeface="Times New Roman"/>
                <a:cs typeface="Times New Roman"/>
              </a:rPr>
              <a:t>P</a:t>
            </a:r>
            <a:r>
              <a:rPr sz="650" spc="20" dirty="0">
                <a:latin typeface="Times New Roman"/>
                <a:cs typeface="Times New Roman"/>
              </a:rPr>
              <a:t>r</a:t>
            </a:r>
            <a:r>
              <a:rPr sz="975" baseline="25641" dirty="0">
                <a:latin typeface="Symbol"/>
                <a:cs typeface="Symbol"/>
              </a:rPr>
              <a:t></a:t>
            </a:r>
            <a:r>
              <a:rPr sz="975" spc="-157" baseline="25641" dirty="0">
                <a:latin typeface="Times New Roman"/>
                <a:cs typeface="Times New Roman"/>
              </a:rPr>
              <a:t> </a:t>
            </a:r>
            <a:r>
              <a:rPr sz="650" i="1" dirty="0">
                <a:latin typeface="Times New Roman"/>
                <a:cs typeface="Times New Roman"/>
              </a:rPr>
              <a:t>X</a:t>
            </a:r>
            <a:r>
              <a:rPr sz="650" i="1" spc="35" dirty="0">
                <a:latin typeface="Times New Roman"/>
                <a:cs typeface="Times New Roman"/>
              </a:rPr>
              <a:t> </a:t>
            </a:r>
            <a:r>
              <a:rPr sz="650" spc="35" dirty="0">
                <a:latin typeface="Symbol"/>
                <a:cs typeface="Symbol"/>
              </a:rPr>
              <a:t></a:t>
            </a:r>
            <a:r>
              <a:rPr sz="650" spc="-5" dirty="0">
                <a:latin typeface="Times New Roman"/>
                <a:cs typeface="Times New Roman"/>
              </a:rPr>
              <a:t>1</a:t>
            </a:r>
            <a:r>
              <a:rPr sz="650" spc="-10" dirty="0">
                <a:latin typeface="Times New Roman"/>
                <a:cs typeface="Times New Roman"/>
              </a:rPr>
              <a:t>.</a:t>
            </a:r>
            <a:r>
              <a:rPr sz="650" spc="5" dirty="0">
                <a:latin typeface="Times New Roman"/>
                <a:cs typeface="Times New Roman"/>
              </a:rPr>
              <a:t>9</a:t>
            </a:r>
            <a:r>
              <a:rPr sz="650" spc="55" dirty="0">
                <a:latin typeface="Times New Roman"/>
                <a:cs typeface="Times New Roman"/>
              </a:rPr>
              <a:t>6</a:t>
            </a:r>
            <a:r>
              <a:rPr sz="650" spc="55" dirty="0">
                <a:latin typeface="Symbol"/>
                <a:cs typeface="Symbol"/>
              </a:rPr>
              <a:t></a:t>
            </a:r>
            <a:r>
              <a:rPr sz="1050" spc="-44" baseline="15873" dirty="0">
                <a:latin typeface="Symbol"/>
                <a:cs typeface="Symbol"/>
              </a:rPr>
              <a:t></a:t>
            </a:r>
            <a:r>
              <a:rPr sz="1050" baseline="15873" dirty="0">
                <a:latin typeface="Times New Roman"/>
                <a:cs typeface="Times New Roman"/>
              </a:rPr>
              <a:t>	</a:t>
            </a:r>
            <a:r>
              <a:rPr sz="650" dirty="0">
                <a:latin typeface="Symbol"/>
                <a:cs typeface="Symbol"/>
              </a:rPr>
              <a:t></a:t>
            </a:r>
            <a:r>
              <a:rPr sz="650" spc="-10" dirty="0">
                <a:latin typeface="Times New Roman"/>
                <a:cs typeface="Times New Roman"/>
              </a:rPr>
              <a:t> </a:t>
            </a:r>
            <a:r>
              <a:rPr sz="700" spc="-25" dirty="0">
                <a:latin typeface="Symbol"/>
                <a:cs typeface="Symbol"/>
              </a:rPr>
              <a:t></a:t>
            </a:r>
            <a:r>
              <a:rPr sz="700" spc="1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</a:t>
            </a:r>
            <a:r>
              <a:rPr sz="650" spc="25" dirty="0">
                <a:latin typeface="Times New Roman"/>
                <a:cs typeface="Times New Roman"/>
              </a:rPr>
              <a:t> </a:t>
            </a:r>
            <a:r>
              <a:rPr sz="650" i="1" dirty="0">
                <a:latin typeface="Times New Roman"/>
                <a:cs typeface="Times New Roman"/>
              </a:rPr>
              <a:t>X</a:t>
            </a:r>
            <a:r>
              <a:rPr sz="650" i="1" spc="45" dirty="0">
                <a:latin typeface="Times New Roman"/>
                <a:cs typeface="Times New Roman"/>
              </a:rPr>
              <a:t> </a:t>
            </a:r>
            <a:r>
              <a:rPr sz="650" spc="35" dirty="0">
                <a:latin typeface="Symbol"/>
                <a:cs typeface="Symbol"/>
              </a:rPr>
              <a:t></a:t>
            </a:r>
            <a:r>
              <a:rPr sz="650" spc="-5" dirty="0">
                <a:latin typeface="Times New Roman"/>
                <a:cs typeface="Times New Roman"/>
              </a:rPr>
              <a:t>1</a:t>
            </a:r>
            <a:r>
              <a:rPr sz="650" dirty="0">
                <a:latin typeface="Times New Roman"/>
                <a:cs typeface="Times New Roman"/>
              </a:rPr>
              <a:t>.</a:t>
            </a:r>
            <a:r>
              <a:rPr sz="650" spc="5" dirty="0">
                <a:latin typeface="Times New Roman"/>
                <a:cs typeface="Times New Roman"/>
              </a:rPr>
              <a:t>9</a:t>
            </a:r>
            <a:r>
              <a:rPr sz="650" spc="40" dirty="0">
                <a:latin typeface="Times New Roman"/>
                <a:cs typeface="Times New Roman"/>
              </a:rPr>
              <a:t>6</a:t>
            </a:r>
            <a:r>
              <a:rPr sz="650" spc="55" dirty="0">
                <a:latin typeface="Symbol"/>
                <a:cs typeface="Symbol"/>
              </a:rPr>
              <a:t></a:t>
            </a:r>
            <a:r>
              <a:rPr sz="1050" spc="-44" baseline="15873" dirty="0">
                <a:latin typeface="Symbol"/>
                <a:cs typeface="Symbol"/>
              </a:rPr>
              <a:t></a:t>
            </a:r>
            <a:r>
              <a:rPr sz="1050" baseline="15873" dirty="0">
                <a:latin typeface="Times New Roman"/>
                <a:cs typeface="Times New Roman"/>
              </a:rPr>
              <a:t>	</a:t>
            </a:r>
            <a:r>
              <a:rPr sz="975" baseline="25641" dirty="0">
                <a:latin typeface="Symbol"/>
                <a:cs typeface="Symbol"/>
              </a:rPr>
              <a:t></a:t>
            </a:r>
            <a:r>
              <a:rPr sz="975" spc="-52" baseline="25641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</a:t>
            </a:r>
            <a:r>
              <a:rPr sz="650" spc="-35" dirty="0">
                <a:latin typeface="Times New Roman"/>
                <a:cs typeface="Times New Roman"/>
              </a:rPr>
              <a:t> </a:t>
            </a:r>
            <a:r>
              <a:rPr sz="650" spc="-5" dirty="0">
                <a:latin typeface="Times New Roman"/>
                <a:cs typeface="Times New Roman"/>
              </a:rPr>
              <a:t>0</a:t>
            </a:r>
            <a:r>
              <a:rPr sz="650" dirty="0">
                <a:latin typeface="Times New Roman"/>
                <a:cs typeface="Times New Roman"/>
              </a:rPr>
              <a:t>.</a:t>
            </a:r>
            <a:r>
              <a:rPr sz="650" spc="5" dirty="0">
                <a:latin typeface="Times New Roman"/>
                <a:cs typeface="Times New Roman"/>
              </a:rPr>
              <a:t>9</a:t>
            </a:r>
            <a:r>
              <a:rPr sz="650" dirty="0">
                <a:latin typeface="Times New Roman"/>
                <a:cs typeface="Times New Roman"/>
              </a:rPr>
              <a:t>5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31519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6483170"/>
            <a:ext cx="2833028" cy="2177637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4029454" y="6508180"/>
            <a:ext cx="1902460" cy="3041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>
              <a:lnSpc>
                <a:spcPts val="1070"/>
              </a:lnSpc>
              <a:spcBef>
                <a:spcPts val="180"/>
              </a:spcBef>
            </a:pPr>
            <a:r>
              <a:rPr sz="900" b="1" i="1" spc="-75" dirty="0">
                <a:latin typeface="Verdana"/>
                <a:cs typeface="Verdana"/>
              </a:rPr>
              <a:t>Esempio</a:t>
            </a:r>
            <a:r>
              <a:rPr sz="900" b="1" i="1" spc="-55" dirty="0">
                <a:latin typeface="Verdana"/>
                <a:cs typeface="Verdana"/>
              </a:rPr>
              <a:t> di</a:t>
            </a:r>
            <a:r>
              <a:rPr sz="900" b="1" i="1" spc="-45" dirty="0">
                <a:latin typeface="Verdana"/>
                <a:cs typeface="Verdana"/>
              </a:rPr>
              <a:t> </a:t>
            </a:r>
            <a:r>
              <a:rPr sz="900" b="1" i="1" spc="-65" dirty="0">
                <a:latin typeface="Verdana"/>
                <a:cs typeface="Verdana"/>
              </a:rPr>
              <a:t>Calcolo</a:t>
            </a:r>
            <a:r>
              <a:rPr sz="900" b="1" i="1" spc="-15" dirty="0">
                <a:latin typeface="Verdana"/>
                <a:cs typeface="Verdana"/>
              </a:rPr>
              <a:t> </a:t>
            </a:r>
            <a:r>
              <a:rPr sz="900" b="1" i="1" spc="-65" dirty="0">
                <a:latin typeface="Verdana"/>
                <a:cs typeface="Verdana"/>
              </a:rPr>
              <a:t>dell’Intervallo </a:t>
            </a:r>
            <a:r>
              <a:rPr sz="900" b="1" i="1" spc="-290" dirty="0">
                <a:latin typeface="Verdana"/>
                <a:cs typeface="Verdana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b="1" i="1" spc="-70" dirty="0">
                <a:latin typeface="Verdana"/>
                <a:cs typeface="Verdana"/>
              </a:rPr>
              <a:t>Co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50" dirty="0">
                <a:latin typeface="Verdana"/>
                <a:cs typeface="Verdana"/>
              </a:rPr>
              <a:t>f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5" dirty="0">
                <a:latin typeface="Verdana"/>
                <a:cs typeface="Verdana"/>
              </a:rPr>
              <a:t>de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70" dirty="0">
                <a:latin typeface="Verdana"/>
                <a:cs typeface="Verdana"/>
              </a:rPr>
              <a:t>za</a:t>
            </a:r>
            <a:r>
              <a:rPr sz="900" spc="70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a</a:t>
            </a:r>
            <a:r>
              <a:rPr sz="900" b="1" i="1" spc="-40" dirty="0">
                <a:latin typeface="Verdana"/>
                <a:cs typeface="Verdana"/>
              </a:rPr>
              <a:t>l</a:t>
            </a:r>
            <a:r>
              <a:rPr sz="900" spc="45" dirty="0">
                <a:latin typeface="Times New Roman"/>
                <a:cs typeface="Times New Roman"/>
              </a:rPr>
              <a:t> </a:t>
            </a:r>
            <a:r>
              <a:rPr sz="900" b="1" i="1" spc="-80" dirty="0">
                <a:latin typeface="Verdana"/>
                <a:cs typeface="Verdana"/>
              </a:rPr>
              <a:t>95</a:t>
            </a:r>
            <a:r>
              <a:rPr sz="900" b="1" i="1" spc="-85" dirty="0">
                <a:latin typeface="Verdana"/>
                <a:cs typeface="Verdana"/>
              </a:rPr>
              <a:t>%</a:t>
            </a:r>
            <a:endParaRPr sz="900" dirty="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131564" y="7016491"/>
            <a:ext cx="2476500" cy="1175385"/>
            <a:chOff x="4131564" y="7016491"/>
            <a:chExt cx="2476500" cy="1175385"/>
          </a:xfrm>
        </p:grpSpPr>
        <p:sp>
          <p:nvSpPr>
            <p:cNvPr id="46" name="object 46"/>
            <p:cNvSpPr/>
            <p:nvPr/>
          </p:nvSpPr>
          <p:spPr>
            <a:xfrm>
              <a:off x="4338828" y="7016491"/>
              <a:ext cx="1807845" cy="360045"/>
            </a:xfrm>
            <a:custGeom>
              <a:avLst/>
              <a:gdLst/>
              <a:ahLst/>
              <a:cxnLst/>
              <a:rect l="l" t="t" r="r" b="b"/>
              <a:pathLst>
                <a:path w="1807845" h="360045">
                  <a:moveTo>
                    <a:pt x="12192" y="347472"/>
                  </a:moveTo>
                  <a:lnTo>
                    <a:pt x="6096" y="347472"/>
                  </a:lnTo>
                  <a:lnTo>
                    <a:pt x="6096" y="359664"/>
                  </a:lnTo>
                  <a:lnTo>
                    <a:pt x="45720" y="359664"/>
                  </a:lnTo>
                  <a:lnTo>
                    <a:pt x="45720" y="353568"/>
                  </a:lnTo>
                  <a:lnTo>
                    <a:pt x="12192" y="353568"/>
                  </a:lnTo>
                  <a:lnTo>
                    <a:pt x="12192" y="347472"/>
                  </a:lnTo>
                  <a:close/>
                </a:path>
                <a:path w="1807845" h="360045">
                  <a:moveTo>
                    <a:pt x="12192" y="304800"/>
                  </a:moveTo>
                  <a:lnTo>
                    <a:pt x="0" y="304800"/>
                  </a:lnTo>
                  <a:lnTo>
                    <a:pt x="0" y="353568"/>
                  </a:lnTo>
                  <a:lnTo>
                    <a:pt x="6096" y="353568"/>
                  </a:lnTo>
                  <a:lnTo>
                    <a:pt x="6096" y="347472"/>
                  </a:lnTo>
                  <a:lnTo>
                    <a:pt x="12192" y="347472"/>
                  </a:lnTo>
                  <a:lnTo>
                    <a:pt x="12192" y="304800"/>
                  </a:lnTo>
                  <a:close/>
                </a:path>
                <a:path w="1807845" h="360045">
                  <a:moveTo>
                    <a:pt x="45720" y="347472"/>
                  </a:moveTo>
                  <a:lnTo>
                    <a:pt x="12192" y="347472"/>
                  </a:lnTo>
                  <a:lnTo>
                    <a:pt x="12192" y="353568"/>
                  </a:lnTo>
                  <a:lnTo>
                    <a:pt x="45720" y="353568"/>
                  </a:lnTo>
                  <a:lnTo>
                    <a:pt x="45720" y="347472"/>
                  </a:lnTo>
                  <a:close/>
                </a:path>
                <a:path w="1807845" h="360045">
                  <a:moveTo>
                    <a:pt x="12192" y="219456"/>
                  </a:moveTo>
                  <a:lnTo>
                    <a:pt x="0" y="219456"/>
                  </a:lnTo>
                  <a:lnTo>
                    <a:pt x="0" y="268224"/>
                  </a:lnTo>
                  <a:lnTo>
                    <a:pt x="12192" y="268224"/>
                  </a:lnTo>
                  <a:lnTo>
                    <a:pt x="12192" y="219456"/>
                  </a:lnTo>
                  <a:close/>
                </a:path>
                <a:path w="1807845" h="360045">
                  <a:moveTo>
                    <a:pt x="12192" y="135636"/>
                  </a:moveTo>
                  <a:lnTo>
                    <a:pt x="0" y="135636"/>
                  </a:lnTo>
                  <a:lnTo>
                    <a:pt x="0" y="184404"/>
                  </a:lnTo>
                  <a:lnTo>
                    <a:pt x="12192" y="184404"/>
                  </a:lnTo>
                  <a:lnTo>
                    <a:pt x="12192" y="135636"/>
                  </a:lnTo>
                  <a:close/>
                </a:path>
                <a:path w="1807845" h="360045">
                  <a:moveTo>
                    <a:pt x="12192" y="50292"/>
                  </a:moveTo>
                  <a:lnTo>
                    <a:pt x="0" y="50292"/>
                  </a:lnTo>
                  <a:lnTo>
                    <a:pt x="0" y="99060"/>
                  </a:lnTo>
                  <a:lnTo>
                    <a:pt x="12192" y="99060"/>
                  </a:lnTo>
                  <a:lnTo>
                    <a:pt x="12192" y="50292"/>
                  </a:lnTo>
                  <a:close/>
                </a:path>
                <a:path w="1807845" h="360045">
                  <a:moveTo>
                    <a:pt x="4572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2192" y="13716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45720" y="6096"/>
                  </a:lnTo>
                  <a:lnTo>
                    <a:pt x="45720" y="0"/>
                  </a:lnTo>
                  <a:close/>
                </a:path>
                <a:path w="1807845" h="360045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1807845" h="360045">
                  <a:moveTo>
                    <a:pt x="45720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45720" y="12192"/>
                  </a:lnTo>
                  <a:lnTo>
                    <a:pt x="45720" y="6096"/>
                  </a:lnTo>
                  <a:close/>
                </a:path>
                <a:path w="1807845" h="360045">
                  <a:moveTo>
                    <a:pt x="131064" y="0"/>
                  </a:moveTo>
                  <a:lnTo>
                    <a:pt x="82296" y="0"/>
                  </a:lnTo>
                  <a:lnTo>
                    <a:pt x="82296" y="12192"/>
                  </a:lnTo>
                  <a:lnTo>
                    <a:pt x="131064" y="12192"/>
                  </a:lnTo>
                  <a:lnTo>
                    <a:pt x="131064" y="0"/>
                  </a:lnTo>
                  <a:close/>
                </a:path>
                <a:path w="1807845" h="360045">
                  <a:moveTo>
                    <a:pt x="216408" y="0"/>
                  </a:moveTo>
                  <a:lnTo>
                    <a:pt x="167640" y="0"/>
                  </a:lnTo>
                  <a:lnTo>
                    <a:pt x="167640" y="12192"/>
                  </a:lnTo>
                  <a:lnTo>
                    <a:pt x="216408" y="12192"/>
                  </a:lnTo>
                  <a:lnTo>
                    <a:pt x="216408" y="0"/>
                  </a:lnTo>
                  <a:close/>
                </a:path>
                <a:path w="1807845" h="360045">
                  <a:moveTo>
                    <a:pt x="300228" y="0"/>
                  </a:moveTo>
                  <a:lnTo>
                    <a:pt x="252984" y="0"/>
                  </a:lnTo>
                  <a:lnTo>
                    <a:pt x="252984" y="12192"/>
                  </a:lnTo>
                  <a:lnTo>
                    <a:pt x="300228" y="12192"/>
                  </a:lnTo>
                  <a:lnTo>
                    <a:pt x="300228" y="0"/>
                  </a:lnTo>
                  <a:close/>
                </a:path>
                <a:path w="1807845" h="360045">
                  <a:moveTo>
                    <a:pt x="385572" y="0"/>
                  </a:moveTo>
                  <a:lnTo>
                    <a:pt x="336804" y="0"/>
                  </a:lnTo>
                  <a:lnTo>
                    <a:pt x="336804" y="12192"/>
                  </a:lnTo>
                  <a:lnTo>
                    <a:pt x="385572" y="12192"/>
                  </a:lnTo>
                  <a:lnTo>
                    <a:pt x="385572" y="0"/>
                  </a:lnTo>
                  <a:close/>
                </a:path>
                <a:path w="1807845" h="360045">
                  <a:moveTo>
                    <a:pt x="470916" y="0"/>
                  </a:moveTo>
                  <a:lnTo>
                    <a:pt x="422148" y="0"/>
                  </a:lnTo>
                  <a:lnTo>
                    <a:pt x="422148" y="12192"/>
                  </a:lnTo>
                  <a:lnTo>
                    <a:pt x="470916" y="12192"/>
                  </a:lnTo>
                  <a:lnTo>
                    <a:pt x="470916" y="0"/>
                  </a:lnTo>
                  <a:close/>
                </a:path>
                <a:path w="1807845" h="360045">
                  <a:moveTo>
                    <a:pt x="556260" y="0"/>
                  </a:moveTo>
                  <a:lnTo>
                    <a:pt x="507492" y="0"/>
                  </a:lnTo>
                  <a:lnTo>
                    <a:pt x="507492" y="12192"/>
                  </a:lnTo>
                  <a:lnTo>
                    <a:pt x="556260" y="12192"/>
                  </a:lnTo>
                  <a:lnTo>
                    <a:pt x="556260" y="0"/>
                  </a:lnTo>
                  <a:close/>
                </a:path>
                <a:path w="1807845" h="360045">
                  <a:moveTo>
                    <a:pt x="640080" y="0"/>
                  </a:moveTo>
                  <a:lnTo>
                    <a:pt x="591312" y="0"/>
                  </a:lnTo>
                  <a:lnTo>
                    <a:pt x="591312" y="12192"/>
                  </a:lnTo>
                  <a:lnTo>
                    <a:pt x="640080" y="12192"/>
                  </a:lnTo>
                  <a:lnTo>
                    <a:pt x="640080" y="0"/>
                  </a:lnTo>
                  <a:close/>
                </a:path>
                <a:path w="1807845" h="360045">
                  <a:moveTo>
                    <a:pt x="725424" y="0"/>
                  </a:moveTo>
                  <a:lnTo>
                    <a:pt x="676656" y="0"/>
                  </a:lnTo>
                  <a:lnTo>
                    <a:pt x="676656" y="12192"/>
                  </a:lnTo>
                  <a:lnTo>
                    <a:pt x="725424" y="12192"/>
                  </a:lnTo>
                  <a:lnTo>
                    <a:pt x="725424" y="0"/>
                  </a:lnTo>
                  <a:close/>
                </a:path>
                <a:path w="1807845" h="360045">
                  <a:moveTo>
                    <a:pt x="810768" y="0"/>
                  </a:moveTo>
                  <a:lnTo>
                    <a:pt x="762000" y="0"/>
                  </a:lnTo>
                  <a:lnTo>
                    <a:pt x="762000" y="12192"/>
                  </a:lnTo>
                  <a:lnTo>
                    <a:pt x="810768" y="12192"/>
                  </a:lnTo>
                  <a:lnTo>
                    <a:pt x="810768" y="0"/>
                  </a:lnTo>
                  <a:close/>
                </a:path>
                <a:path w="1807845" h="360045">
                  <a:moveTo>
                    <a:pt x="894588" y="0"/>
                  </a:moveTo>
                  <a:lnTo>
                    <a:pt x="847344" y="0"/>
                  </a:lnTo>
                  <a:lnTo>
                    <a:pt x="847344" y="12192"/>
                  </a:lnTo>
                  <a:lnTo>
                    <a:pt x="894588" y="12192"/>
                  </a:lnTo>
                  <a:lnTo>
                    <a:pt x="894588" y="0"/>
                  </a:lnTo>
                  <a:close/>
                </a:path>
                <a:path w="1807845" h="360045">
                  <a:moveTo>
                    <a:pt x="979932" y="0"/>
                  </a:moveTo>
                  <a:lnTo>
                    <a:pt x="931164" y="0"/>
                  </a:lnTo>
                  <a:lnTo>
                    <a:pt x="931164" y="12192"/>
                  </a:lnTo>
                  <a:lnTo>
                    <a:pt x="979932" y="12192"/>
                  </a:lnTo>
                  <a:lnTo>
                    <a:pt x="979932" y="0"/>
                  </a:lnTo>
                  <a:close/>
                </a:path>
                <a:path w="1807845" h="360045">
                  <a:moveTo>
                    <a:pt x="1065276" y="0"/>
                  </a:moveTo>
                  <a:lnTo>
                    <a:pt x="1016508" y="0"/>
                  </a:lnTo>
                  <a:lnTo>
                    <a:pt x="1016508" y="12192"/>
                  </a:lnTo>
                  <a:lnTo>
                    <a:pt x="1065276" y="12192"/>
                  </a:lnTo>
                  <a:lnTo>
                    <a:pt x="1065276" y="0"/>
                  </a:lnTo>
                  <a:close/>
                </a:path>
                <a:path w="1807845" h="360045">
                  <a:moveTo>
                    <a:pt x="1150620" y="0"/>
                  </a:moveTo>
                  <a:lnTo>
                    <a:pt x="1101852" y="0"/>
                  </a:lnTo>
                  <a:lnTo>
                    <a:pt x="1101852" y="12192"/>
                  </a:lnTo>
                  <a:lnTo>
                    <a:pt x="1150620" y="12192"/>
                  </a:lnTo>
                  <a:lnTo>
                    <a:pt x="1150620" y="0"/>
                  </a:lnTo>
                  <a:close/>
                </a:path>
                <a:path w="1807845" h="360045">
                  <a:moveTo>
                    <a:pt x="1234440" y="0"/>
                  </a:moveTo>
                  <a:lnTo>
                    <a:pt x="1187196" y="0"/>
                  </a:lnTo>
                  <a:lnTo>
                    <a:pt x="1187196" y="12192"/>
                  </a:lnTo>
                  <a:lnTo>
                    <a:pt x="1234440" y="12192"/>
                  </a:lnTo>
                  <a:lnTo>
                    <a:pt x="1234440" y="0"/>
                  </a:lnTo>
                  <a:close/>
                </a:path>
                <a:path w="1807845" h="360045">
                  <a:moveTo>
                    <a:pt x="1319784" y="0"/>
                  </a:moveTo>
                  <a:lnTo>
                    <a:pt x="1271016" y="0"/>
                  </a:lnTo>
                  <a:lnTo>
                    <a:pt x="1271016" y="12192"/>
                  </a:lnTo>
                  <a:lnTo>
                    <a:pt x="1319784" y="12192"/>
                  </a:lnTo>
                  <a:lnTo>
                    <a:pt x="1319784" y="0"/>
                  </a:lnTo>
                  <a:close/>
                </a:path>
                <a:path w="1807845" h="360045">
                  <a:moveTo>
                    <a:pt x="1405128" y="0"/>
                  </a:moveTo>
                  <a:lnTo>
                    <a:pt x="1356360" y="0"/>
                  </a:lnTo>
                  <a:lnTo>
                    <a:pt x="1356360" y="12192"/>
                  </a:lnTo>
                  <a:lnTo>
                    <a:pt x="1405128" y="12192"/>
                  </a:lnTo>
                  <a:lnTo>
                    <a:pt x="1405128" y="0"/>
                  </a:lnTo>
                  <a:close/>
                </a:path>
                <a:path w="1807845" h="360045">
                  <a:moveTo>
                    <a:pt x="1490472" y="0"/>
                  </a:moveTo>
                  <a:lnTo>
                    <a:pt x="1441704" y="0"/>
                  </a:lnTo>
                  <a:lnTo>
                    <a:pt x="1441704" y="12192"/>
                  </a:lnTo>
                  <a:lnTo>
                    <a:pt x="1490472" y="12192"/>
                  </a:lnTo>
                  <a:lnTo>
                    <a:pt x="1490472" y="0"/>
                  </a:lnTo>
                  <a:close/>
                </a:path>
                <a:path w="1807845" h="360045">
                  <a:moveTo>
                    <a:pt x="1574292" y="0"/>
                  </a:moveTo>
                  <a:lnTo>
                    <a:pt x="1525524" y="0"/>
                  </a:lnTo>
                  <a:lnTo>
                    <a:pt x="1525524" y="12192"/>
                  </a:lnTo>
                  <a:lnTo>
                    <a:pt x="1574292" y="12192"/>
                  </a:lnTo>
                  <a:lnTo>
                    <a:pt x="1574292" y="0"/>
                  </a:lnTo>
                  <a:close/>
                </a:path>
                <a:path w="1807845" h="360045">
                  <a:moveTo>
                    <a:pt x="1659636" y="0"/>
                  </a:moveTo>
                  <a:lnTo>
                    <a:pt x="1610868" y="0"/>
                  </a:lnTo>
                  <a:lnTo>
                    <a:pt x="1610868" y="12192"/>
                  </a:lnTo>
                  <a:lnTo>
                    <a:pt x="1659636" y="12192"/>
                  </a:lnTo>
                  <a:lnTo>
                    <a:pt x="1659636" y="0"/>
                  </a:lnTo>
                  <a:close/>
                </a:path>
                <a:path w="1807845" h="360045">
                  <a:moveTo>
                    <a:pt x="1744980" y="0"/>
                  </a:moveTo>
                  <a:lnTo>
                    <a:pt x="1696212" y="0"/>
                  </a:lnTo>
                  <a:lnTo>
                    <a:pt x="1696212" y="12192"/>
                  </a:lnTo>
                  <a:lnTo>
                    <a:pt x="1744980" y="12192"/>
                  </a:lnTo>
                  <a:lnTo>
                    <a:pt x="1744980" y="0"/>
                  </a:lnTo>
                  <a:close/>
                </a:path>
                <a:path w="1807845" h="360045">
                  <a:moveTo>
                    <a:pt x="1795272" y="6096"/>
                  </a:moveTo>
                  <a:lnTo>
                    <a:pt x="1795272" y="33528"/>
                  </a:lnTo>
                  <a:lnTo>
                    <a:pt x="1807464" y="33528"/>
                  </a:lnTo>
                  <a:lnTo>
                    <a:pt x="1807464" y="12192"/>
                  </a:lnTo>
                  <a:lnTo>
                    <a:pt x="1801368" y="12192"/>
                  </a:lnTo>
                  <a:lnTo>
                    <a:pt x="1795272" y="6096"/>
                  </a:lnTo>
                  <a:close/>
                </a:path>
                <a:path w="1807845" h="360045">
                  <a:moveTo>
                    <a:pt x="1807464" y="0"/>
                  </a:moveTo>
                  <a:lnTo>
                    <a:pt x="1781556" y="0"/>
                  </a:lnTo>
                  <a:lnTo>
                    <a:pt x="1781556" y="12192"/>
                  </a:lnTo>
                  <a:lnTo>
                    <a:pt x="1795272" y="12192"/>
                  </a:lnTo>
                  <a:lnTo>
                    <a:pt x="1795272" y="6096"/>
                  </a:lnTo>
                  <a:lnTo>
                    <a:pt x="1807464" y="6096"/>
                  </a:lnTo>
                  <a:lnTo>
                    <a:pt x="1807464" y="0"/>
                  </a:lnTo>
                  <a:close/>
                </a:path>
                <a:path w="1807845" h="360045">
                  <a:moveTo>
                    <a:pt x="1807464" y="6096"/>
                  </a:moveTo>
                  <a:lnTo>
                    <a:pt x="1795272" y="6096"/>
                  </a:lnTo>
                  <a:lnTo>
                    <a:pt x="1801368" y="12192"/>
                  </a:lnTo>
                  <a:lnTo>
                    <a:pt x="1807464" y="12192"/>
                  </a:lnTo>
                  <a:lnTo>
                    <a:pt x="1807464" y="6096"/>
                  </a:lnTo>
                  <a:close/>
                </a:path>
                <a:path w="1807845" h="360045">
                  <a:moveTo>
                    <a:pt x="1807464" y="70104"/>
                  </a:moveTo>
                  <a:lnTo>
                    <a:pt x="1795272" y="70104"/>
                  </a:lnTo>
                  <a:lnTo>
                    <a:pt x="1795272" y="118872"/>
                  </a:lnTo>
                  <a:lnTo>
                    <a:pt x="1807464" y="118872"/>
                  </a:lnTo>
                  <a:lnTo>
                    <a:pt x="1807464" y="70104"/>
                  </a:lnTo>
                  <a:close/>
                </a:path>
                <a:path w="1807845" h="360045">
                  <a:moveTo>
                    <a:pt x="1807464" y="155448"/>
                  </a:moveTo>
                  <a:lnTo>
                    <a:pt x="1795272" y="155448"/>
                  </a:lnTo>
                  <a:lnTo>
                    <a:pt x="1795272" y="204216"/>
                  </a:lnTo>
                  <a:lnTo>
                    <a:pt x="1807464" y="204216"/>
                  </a:lnTo>
                  <a:lnTo>
                    <a:pt x="1807464" y="155448"/>
                  </a:lnTo>
                  <a:close/>
                </a:path>
                <a:path w="1807845" h="360045">
                  <a:moveTo>
                    <a:pt x="1807464" y="240792"/>
                  </a:moveTo>
                  <a:lnTo>
                    <a:pt x="1795272" y="240792"/>
                  </a:lnTo>
                  <a:lnTo>
                    <a:pt x="1795272" y="289560"/>
                  </a:lnTo>
                  <a:lnTo>
                    <a:pt x="1807464" y="289560"/>
                  </a:lnTo>
                  <a:lnTo>
                    <a:pt x="1807464" y="240792"/>
                  </a:lnTo>
                  <a:close/>
                </a:path>
                <a:path w="1807845" h="360045">
                  <a:moveTo>
                    <a:pt x="1795272" y="347472"/>
                  </a:moveTo>
                  <a:lnTo>
                    <a:pt x="1781556" y="347472"/>
                  </a:lnTo>
                  <a:lnTo>
                    <a:pt x="1781556" y="359664"/>
                  </a:lnTo>
                  <a:lnTo>
                    <a:pt x="1807464" y="359664"/>
                  </a:lnTo>
                  <a:lnTo>
                    <a:pt x="1807464" y="353568"/>
                  </a:lnTo>
                  <a:lnTo>
                    <a:pt x="1795272" y="353568"/>
                  </a:lnTo>
                  <a:lnTo>
                    <a:pt x="1795272" y="347472"/>
                  </a:lnTo>
                  <a:close/>
                </a:path>
                <a:path w="1807845" h="360045">
                  <a:moveTo>
                    <a:pt x="1807464" y="324612"/>
                  </a:moveTo>
                  <a:lnTo>
                    <a:pt x="1795272" y="324612"/>
                  </a:lnTo>
                  <a:lnTo>
                    <a:pt x="1795272" y="353568"/>
                  </a:lnTo>
                  <a:lnTo>
                    <a:pt x="1801368" y="347472"/>
                  </a:lnTo>
                  <a:lnTo>
                    <a:pt x="1807464" y="347472"/>
                  </a:lnTo>
                  <a:lnTo>
                    <a:pt x="1807464" y="324612"/>
                  </a:lnTo>
                  <a:close/>
                </a:path>
                <a:path w="1807845" h="360045">
                  <a:moveTo>
                    <a:pt x="1807464" y="347472"/>
                  </a:moveTo>
                  <a:lnTo>
                    <a:pt x="1801368" y="347472"/>
                  </a:lnTo>
                  <a:lnTo>
                    <a:pt x="1795272" y="353568"/>
                  </a:lnTo>
                  <a:lnTo>
                    <a:pt x="1807464" y="353568"/>
                  </a:lnTo>
                  <a:lnTo>
                    <a:pt x="1807464" y="347472"/>
                  </a:lnTo>
                  <a:close/>
                </a:path>
                <a:path w="1807845" h="360045">
                  <a:moveTo>
                    <a:pt x="1744980" y="347472"/>
                  </a:moveTo>
                  <a:lnTo>
                    <a:pt x="1696212" y="347472"/>
                  </a:lnTo>
                  <a:lnTo>
                    <a:pt x="1696212" y="359664"/>
                  </a:lnTo>
                  <a:lnTo>
                    <a:pt x="1744980" y="359664"/>
                  </a:lnTo>
                  <a:lnTo>
                    <a:pt x="1744980" y="347472"/>
                  </a:lnTo>
                  <a:close/>
                </a:path>
                <a:path w="1807845" h="360045">
                  <a:moveTo>
                    <a:pt x="1659636" y="347472"/>
                  </a:moveTo>
                  <a:lnTo>
                    <a:pt x="1610868" y="347472"/>
                  </a:lnTo>
                  <a:lnTo>
                    <a:pt x="1610868" y="359664"/>
                  </a:lnTo>
                  <a:lnTo>
                    <a:pt x="1659636" y="359664"/>
                  </a:lnTo>
                  <a:lnTo>
                    <a:pt x="1659636" y="347472"/>
                  </a:lnTo>
                  <a:close/>
                </a:path>
                <a:path w="1807845" h="360045">
                  <a:moveTo>
                    <a:pt x="1574292" y="347472"/>
                  </a:moveTo>
                  <a:lnTo>
                    <a:pt x="1525524" y="347472"/>
                  </a:lnTo>
                  <a:lnTo>
                    <a:pt x="1525524" y="359664"/>
                  </a:lnTo>
                  <a:lnTo>
                    <a:pt x="1574292" y="359664"/>
                  </a:lnTo>
                  <a:lnTo>
                    <a:pt x="1574292" y="347472"/>
                  </a:lnTo>
                  <a:close/>
                </a:path>
                <a:path w="1807845" h="360045">
                  <a:moveTo>
                    <a:pt x="1490472" y="347472"/>
                  </a:moveTo>
                  <a:lnTo>
                    <a:pt x="1441704" y="347472"/>
                  </a:lnTo>
                  <a:lnTo>
                    <a:pt x="1441704" y="359664"/>
                  </a:lnTo>
                  <a:lnTo>
                    <a:pt x="1490472" y="359664"/>
                  </a:lnTo>
                  <a:lnTo>
                    <a:pt x="1490472" y="347472"/>
                  </a:lnTo>
                  <a:close/>
                </a:path>
                <a:path w="1807845" h="360045">
                  <a:moveTo>
                    <a:pt x="1405128" y="347472"/>
                  </a:moveTo>
                  <a:lnTo>
                    <a:pt x="1356360" y="347472"/>
                  </a:lnTo>
                  <a:lnTo>
                    <a:pt x="1356360" y="359664"/>
                  </a:lnTo>
                  <a:lnTo>
                    <a:pt x="1405128" y="359664"/>
                  </a:lnTo>
                  <a:lnTo>
                    <a:pt x="1405128" y="347472"/>
                  </a:lnTo>
                  <a:close/>
                </a:path>
                <a:path w="1807845" h="360045">
                  <a:moveTo>
                    <a:pt x="1319784" y="347472"/>
                  </a:moveTo>
                  <a:lnTo>
                    <a:pt x="1271016" y="347472"/>
                  </a:lnTo>
                  <a:lnTo>
                    <a:pt x="1271016" y="359664"/>
                  </a:lnTo>
                  <a:lnTo>
                    <a:pt x="1319784" y="359664"/>
                  </a:lnTo>
                  <a:lnTo>
                    <a:pt x="1319784" y="347472"/>
                  </a:lnTo>
                  <a:close/>
                </a:path>
                <a:path w="1807845" h="360045">
                  <a:moveTo>
                    <a:pt x="1234440" y="347472"/>
                  </a:moveTo>
                  <a:lnTo>
                    <a:pt x="1187196" y="347472"/>
                  </a:lnTo>
                  <a:lnTo>
                    <a:pt x="1187196" y="359664"/>
                  </a:lnTo>
                  <a:lnTo>
                    <a:pt x="1234440" y="359664"/>
                  </a:lnTo>
                  <a:lnTo>
                    <a:pt x="1234440" y="347472"/>
                  </a:lnTo>
                  <a:close/>
                </a:path>
                <a:path w="1807845" h="360045">
                  <a:moveTo>
                    <a:pt x="1150620" y="347472"/>
                  </a:moveTo>
                  <a:lnTo>
                    <a:pt x="1101852" y="347472"/>
                  </a:lnTo>
                  <a:lnTo>
                    <a:pt x="1101852" y="359664"/>
                  </a:lnTo>
                  <a:lnTo>
                    <a:pt x="1150620" y="359664"/>
                  </a:lnTo>
                  <a:lnTo>
                    <a:pt x="1150620" y="347472"/>
                  </a:lnTo>
                  <a:close/>
                </a:path>
                <a:path w="1807845" h="360045">
                  <a:moveTo>
                    <a:pt x="1065276" y="347472"/>
                  </a:moveTo>
                  <a:lnTo>
                    <a:pt x="1016508" y="347472"/>
                  </a:lnTo>
                  <a:lnTo>
                    <a:pt x="1016508" y="359664"/>
                  </a:lnTo>
                  <a:lnTo>
                    <a:pt x="1065276" y="359664"/>
                  </a:lnTo>
                  <a:lnTo>
                    <a:pt x="1065276" y="347472"/>
                  </a:lnTo>
                  <a:close/>
                </a:path>
                <a:path w="1807845" h="360045">
                  <a:moveTo>
                    <a:pt x="979932" y="347472"/>
                  </a:moveTo>
                  <a:lnTo>
                    <a:pt x="931164" y="347472"/>
                  </a:lnTo>
                  <a:lnTo>
                    <a:pt x="931164" y="359664"/>
                  </a:lnTo>
                  <a:lnTo>
                    <a:pt x="979932" y="359664"/>
                  </a:lnTo>
                  <a:lnTo>
                    <a:pt x="979932" y="347472"/>
                  </a:lnTo>
                  <a:close/>
                </a:path>
                <a:path w="1807845" h="360045">
                  <a:moveTo>
                    <a:pt x="894588" y="347472"/>
                  </a:moveTo>
                  <a:lnTo>
                    <a:pt x="847344" y="347472"/>
                  </a:lnTo>
                  <a:lnTo>
                    <a:pt x="847344" y="359664"/>
                  </a:lnTo>
                  <a:lnTo>
                    <a:pt x="894588" y="359664"/>
                  </a:lnTo>
                  <a:lnTo>
                    <a:pt x="894588" y="347472"/>
                  </a:lnTo>
                  <a:close/>
                </a:path>
                <a:path w="1807845" h="360045">
                  <a:moveTo>
                    <a:pt x="810768" y="347472"/>
                  </a:moveTo>
                  <a:lnTo>
                    <a:pt x="762000" y="347472"/>
                  </a:lnTo>
                  <a:lnTo>
                    <a:pt x="762000" y="359664"/>
                  </a:lnTo>
                  <a:lnTo>
                    <a:pt x="810768" y="359664"/>
                  </a:lnTo>
                  <a:lnTo>
                    <a:pt x="810768" y="347472"/>
                  </a:lnTo>
                  <a:close/>
                </a:path>
                <a:path w="1807845" h="360045">
                  <a:moveTo>
                    <a:pt x="725424" y="347472"/>
                  </a:moveTo>
                  <a:lnTo>
                    <a:pt x="676656" y="347472"/>
                  </a:lnTo>
                  <a:lnTo>
                    <a:pt x="676656" y="359664"/>
                  </a:lnTo>
                  <a:lnTo>
                    <a:pt x="725424" y="359664"/>
                  </a:lnTo>
                  <a:lnTo>
                    <a:pt x="725424" y="347472"/>
                  </a:lnTo>
                  <a:close/>
                </a:path>
                <a:path w="1807845" h="360045">
                  <a:moveTo>
                    <a:pt x="640080" y="347472"/>
                  </a:moveTo>
                  <a:lnTo>
                    <a:pt x="591312" y="347472"/>
                  </a:lnTo>
                  <a:lnTo>
                    <a:pt x="591312" y="359664"/>
                  </a:lnTo>
                  <a:lnTo>
                    <a:pt x="640080" y="359664"/>
                  </a:lnTo>
                  <a:lnTo>
                    <a:pt x="640080" y="347472"/>
                  </a:lnTo>
                  <a:close/>
                </a:path>
                <a:path w="1807845" h="360045">
                  <a:moveTo>
                    <a:pt x="556260" y="347472"/>
                  </a:moveTo>
                  <a:lnTo>
                    <a:pt x="507492" y="347472"/>
                  </a:lnTo>
                  <a:lnTo>
                    <a:pt x="507492" y="359664"/>
                  </a:lnTo>
                  <a:lnTo>
                    <a:pt x="556260" y="359664"/>
                  </a:lnTo>
                  <a:lnTo>
                    <a:pt x="556260" y="347472"/>
                  </a:lnTo>
                  <a:close/>
                </a:path>
                <a:path w="1807845" h="360045">
                  <a:moveTo>
                    <a:pt x="470916" y="347472"/>
                  </a:moveTo>
                  <a:lnTo>
                    <a:pt x="422148" y="347472"/>
                  </a:lnTo>
                  <a:lnTo>
                    <a:pt x="422148" y="359664"/>
                  </a:lnTo>
                  <a:lnTo>
                    <a:pt x="470916" y="359664"/>
                  </a:lnTo>
                  <a:lnTo>
                    <a:pt x="470916" y="347472"/>
                  </a:lnTo>
                  <a:close/>
                </a:path>
                <a:path w="1807845" h="360045">
                  <a:moveTo>
                    <a:pt x="385572" y="347472"/>
                  </a:moveTo>
                  <a:lnTo>
                    <a:pt x="336804" y="347472"/>
                  </a:lnTo>
                  <a:lnTo>
                    <a:pt x="336804" y="359664"/>
                  </a:lnTo>
                  <a:lnTo>
                    <a:pt x="385572" y="359664"/>
                  </a:lnTo>
                  <a:lnTo>
                    <a:pt x="385572" y="347472"/>
                  </a:lnTo>
                  <a:close/>
                </a:path>
                <a:path w="1807845" h="360045">
                  <a:moveTo>
                    <a:pt x="300228" y="347472"/>
                  </a:moveTo>
                  <a:lnTo>
                    <a:pt x="252984" y="347472"/>
                  </a:lnTo>
                  <a:lnTo>
                    <a:pt x="252984" y="359664"/>
                  </a:lnTo>
                  <a:lnTo>
                    <a:pt x="300228" y="359664"/>
                  </a:lnTo>
                  <a:lnTo>
                    <a:pt x="300228" y="347472"/>
                  </a:lnTo>
                  <a:close/>
                </a:path>
                <a:path w="1807845" h="360045">
                  <a:moveTo>
                    <a:pt x="216408" y="347472"/>
                  </a:moveTo>
                  <a:lnTo>
                    <a:pt x="167640" y="347472"/>
                  </a:lnTo>
                  <a:lnTo>
                    <a:pt x="167640" y="359664"/>
                  </a:lnTo>
                  <a:lnTo>
                    <a:pt x="216408" y="359664"/>
                  </a:lnTo>
                  <a:lnTo>
                    <a:pt x="216408" y="347472"/>
                  </a:lnTo>
                  <a:close/>
                </a:path>
                <a:path w="1807845" h="360045">
                  <a:moveTo>
                    <a:pt x="131064" y="347472"/>
                  </a:moveTo>
                  <a:lnTo>
                    <a:pt x="82296" y="347472"/>
                  </a:lnTo>
                  <a:lnTo>
                    <a:pt x="82296" y="359664"/>
                  </a:lnTo>
                  <a:lnTo>
                    <a:pt x="131064" y="359664"/>
                  </a:lnTo>
                  <a:lnTo>
                    <a:pt x="131064" y="3474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1564" y="7757155"/>
              <a:ext cx="574548" cy="43434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5380" y="7772395"/>
              <a:ext cx="1662684" cy="138684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4120894" y="7537197"/>
            <a:ext cx="410209" cy="640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spc="5" dirty="0">
                <a:solidFill>
                  <a:srgbClr val="FF0000"/>
                </a:solidFill>
                <a:latin typeface="Arial MT"/>
                <a:cs typeface="Arial MT"/>
              </a:rPr>
              <a:t>Informazioni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 marL="89535">
              <a:lnSpc>
                <a:spcPct val="100000"/>
              </a:lnSpc>
              <a:spcBef>
                <a:spcPts val="450"/>
              </a:spcBef>
            </a:pPr>
            <a:r>
              <a:rPr sz="600" spc="20" dirty="0">
                <a:latin typeface="Arial MT"/>
                <a:cs typeface="Arial MT"/>
              </a:rPr>
              <a:t>n</a:t>
            </a:r>
            <a:r>
              <a:rPr sz="600" spc="-35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=</a:t>
            </a:r>
            <a:r>
              <a:rPr sz="600" spc="-25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20</a:t>
            </a:r>
            <a:endParaRPr sz="60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  <a:spcBef>
                <a:spcPts val="35"/>
              </a:spcBef>
            </a:pPr>
            <a:r>
              <a:rPr sz="600" spc="10" dirty="0">
                <a:latin typeface="Symbol"/>
                <a:cs typeface="Symbol"/>
              </a:rPr>
              <a:t></a:t>
            </a:r>
            <a:r>
              <a:rPr sz="600" spc="10" dirty="0">
                <a:latin typeface="Arial MT"/>
                <a:cs typeface="Arial MT"/>
              </a:rPr>
              <a:t>x</a:t>
            </a:r>
            <a:r>
              <a:rPr sz="600" spc="-4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=</a:t>
            </a:r>
            <a:r>
              <a:rPr sz="600" spc="-4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170</a:t>
            </a:r>
            <a:endParaRPr sz="600">
              <a:latin typeface="Arial MT"/>
              <a:cs typeface="Arial MT"/>
            </a:endParaRPr>
          </a:p>
          <a:p>
            <a:pPr marL="89535">
              <a:lnSpc>
                <a:spcPct val="100000"/>
              </a:lnSpc>
              <a:spcBef>
                <a:spcPts val="45"/>
              </a:spcBef>
            </a:pPr>
            <a:r>
              <a:rPr sz="600" spc="20" dirty="0">
                <a:latin typeface="Symbol"/>
                <a:cs typeface="Symbol"/>
              </a:rPr>
              <a:t></a:t>
            </a:r>
            <a:r>
              <a:rPr sz="600" spc="15" dirty="0">
                <a:latin typeface="Times New Roman"/>
                <a:cs typeface="Times New Roman"/>
              </a:rPr>
              <a:t> </a:t>
            </a:r>
            <a:r>
              <a:rPr sz="600" spc="20" dirty="0">
                <a:latin typeface="Arial MT"/>
                <a:cs typeface="Arial MT"/>
              </a:rPr>
              <a:t>=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8</a:t>
            </a:r>
            <a:r>
              <a:rPr sz="600" spc="15" dirty="0">
                <a:latin typeface="Arial MT"/>
                <a:cs typeface="Arial MT"/>
              </a:rPr>
              <a:t>.5</a:t>
            </a:r>
            <a:endParaRPr sz="600">
              <a:latin typeface="Arial MT"/>
              <a:cs typeface="Arial MT"/>
            </a:endParaRPr>
          </a:p>
          <a:p>
            <a:pPr marL="89535">
              <a:lnSpc>
                <a:spcPct val="100000"/>
              </a:lnSpc>
              <a:spcBef>
                <a:spcPts val="50"/>
              </a:spcBef>
            </a:pPr>
            <a:r>
              <a:rPr sz="600" spc="15" dirty="0">
                <a:latin typeface="Arial MT"/>
                <a:cs typeface="Arial MT"/>
              </a:rPr>
              <a:t>z</a:t>
            </a:r>
            <a:r>
              <a:rPr sz="600" spc="-35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=</a:t>
            </a:r>
            <a:r>
              <a:rPr sz="600" spc="-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1.96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43854" y="7631685"/>
            <a:ext cx="1560830" cy="269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spc="5" dirty="0">
                <a:solidFill>
                  <a:srgbClr val="FF0000"/>
                </a:solidFill>
                <a:latin typeface="Arial MT"/>
                <a:cs typeface="Arial MT"/>
              </a:rPr>
              <a:t>Limite</a:t>
            </a:r>
            <a:r>
              <a:rPr sz="55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FF0000"/>
                </a:solidFill>
                <a:latin typeface="Arial MT"/>
                <a:cs typeface="Arial MT"/>
              </a:rPr>
              <a:t>Inferiore</a:t>
            </a:r>
            <a:endParaRPr sz="550">
              <a:latin typeface="Arial MT"/>
              <a:cs typeface="Arial MT"/>
            </a:endParaRPr>
          </a:p>
          <a:p>
            <a:pPr marL="36195">
              <a:lnSpc>
                <a:spcPct val="100000"/>
              </a:lnSpc>
              <a:spcBef>
                <a:spcPts val="500"/>
              </a:spcBef>
            </a:pPr>
            <a:r>
              <a:rPr sz="600" spc="10" dirty="0">
                <a:latin typeface="Arial MT"/>
                <a:cs typeface="Arial MT"/>
              </a:rPr>
              <a:t>170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–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1.96*8.5/</a:t>
            </a:r>
            <a:r>
              <a:rPr sz="600" spc="10" dirty="0">
                <a:latin typeface="Symbol"/>
                <a:cs typeface="Symbol"/>
              </a:rPr>
              <a:t></a:t>
            </a:r>
            <a:r>
              <a:rPr sz="600" spc="35" dirty="0">
                <a:latin typeface="Times New Roman"/>
                <a:cs typeface="Times New Roman"/>
              </a:rPr>
              <a:t> </a:t>
            </a:r>
            <a:r>
              <a:rPr sz="600" spc="15" dirty="0">
                <a:latin typeface="Arial MT"/>
                <a:cs typeface="Arial MT"/>
              </a:rPr>
              <a:t>20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=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170 </a:t>
            </a:r>
            <a:r>
              <a:rPr sz="600" spc="20" dirty="0">
                <a:latin typeface="Arial MT"/>
                <a:cs typeface="Arial MT"/>
              </a:rPr>
              <a:t>–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3.72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=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166.28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51" name="object 5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4711" y="8125962"/>
            <a:ext cx="1661160" cy="140208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4943854" y="7979157"/>
            <a:ext cx="1553210" cy="276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spc="5" dirty="0">
                <a:solidFill>
                  <a:srgbClr val="FF0000"/>
                </a:solidFill>
                <a:latin typeface="Arial MT"/>
                <a:cs typeface="Arial MT"/>
              </a:rPr>
              <a:t>Limite</a:t>
            </a:r>
            <a:r>
              <a:rPr sz="55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FF0000"/>
                </a:solidFill>
                <a:latin typeface="Arial MT"/>
                <a:cs typeface="Arial MT"/>
              </a:rPr>
              <a:t>Superiore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Arial MT"/>
              <a:cs typeface="Arial MT"/>
            </a:endParaRPr>
          </a:p>
          <a:p>
            <a:pPr marL="24130">
              <a:lnSpc>
                <a:spcPct val="100000"/>
              </a:lnSpc>
            </a:pPr>
            <a:r>
              <a:rPr sz="600" spc="10" dirty="0">
                <a:latin typeface="Arial MT"/>
                <a:cs typeface="Arial MT"/>
              </a:rPr>
              <a:t>170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+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1.96*8.5/</a:t>
            </a:r>
            <a:r>
              <a:rPr sz="600" spc="10" dirty="0">
                <a:latin typeface="Symbol"/>
                <a:cs typeface="Symbol"/>
              </a:rPr>
              <a:t></a:t>
            </a:r>
            <a:r>
              <a:rPr sz="600" spc="20" dirty="0">
                <a:latin typeface="Times New Roman"/>
                <a:cs typeface="Times New Roman"/>
              </a:rPr>
              <a:t> </a:t>
            </a:r>
            <a:r>
              <a:rPr sz="600" spc="15" dirty="0">
                <a:latin typeface="Arial MT"/>
                <a:cs typeface="Arial MT"/>
              </a:rPr>
              <a:t>20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=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170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+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3.72 </a:t>
            </a:r>
            <a:r>
              <a:rPr sz="600" spc="20" dirty="0">
                <a:latin typeface="Arial MT"/>
                <a:cs typeface="Arial MT"/>
              </a:rPr>
              <a:t>=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173.72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544188" y="7112124"/>
            <a:ext cx="1247775" cy="156210"/>
            <a:chOff x="4544188" y="7112124"/>
            <a:chExt cx="1247775" cy="156210"/>
          </a:xfrm>
        </p:grpSpPr>
        <p:sp>
          <p:nvSpPr>
            <p:cNvPr id="54" name="object 54"/>
            <p:cNvSpPr/>
            <p:nvPr/>
          </p:nvSpPr>
          <p:spPr>
            <a:xfrm>
              <a:off x="4546093" y="7121651"/>
              <a:ext cx="422275" cy="119380"/>
            </a:xfrm>
            <a:custGeom>
              <a:avLst/>
              <a:gdLst/>
              <a:ahLst/>
              <a:cxnLst/>
              <a:rect l="l" t="t" r="r" b="b"/>
              <a:pathLst>
                <a:path w="422275" h="119379">
                  <a:moveTo>
                    <a:pt x="0" y="0"/>
                  </a:moveTo>
                  <a:lnTo>
                    <a:pt x="65535" y="0"/>
                  </a:lnTo>
                </a:path>
                <a:path w="422275" h="119379">
                  <a:moveTo>
                    <a:pt x="411477" y="118866"/>
                  </a:moveTo>
                  <a:lnTo>
                    <a:pt x="422142" y="112775"/>
                  </a:lnTo>
                </a:path>
              </a:pathLst>
            </a:custGeom>
            <a:ln w="3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68235" y="7235941"/>
              <a:ext cx="15240" cy="27940"/>
            </a:xfrm>
            <a:custGeom>
              <a:avLst/>
              <a:gdLst/>
              <a:ahLst/>
              <a:cxnLst/>
              <a:rect l="l" t="t" r="r" b="b"/>
              <a:pathLst>
                <a:path w="15239" h="27940">
                  <a:moveTo>
                    <a:pt x="0" y="0"/>
                  </a:moveTo>
                  <a:lnTo>
                    <a:pt x="15246" y="27440"/>
                  </a:lnTo>
                </a:path>
              </a:pathLst>
            </a:custGeom>
            <a:ln w="6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84420" y="7114029"/>
              <a:ext cx="818515" cy="152400"/>
            </a:xfrm>
            <a:custGeom>
              <a:avLst/>
              <a:gdLst/>
              <a:ahLst/>
              <a:cxnLst/>
              <a:rect l="l" t="t" r="r" b="b"/>
              <a:pathLst>
                <a:path w="818514" h="152400">
                  <a:moveTo>
                    <a:pt x="100578" y="149352"/>
                  </a:moveTo>
                  <a:lnTo>
                    <a:pt x="120391" y="65531"/>
                  </a:lnTo>
                </a:path>
                <a:path w="818514" h="152400">
                  <a:moveTo>
                    <a:pt x="120391" y="65531"/>
                  </a:moveTo>
                  <a:lnTo>
                    <a:pt x="170680" y="65531"/>
                  </a:lnTo>
                </a:path>
                <a:path w="818514" h="152400">
                  <a:moveTo>
                    <a:pt x="109726" y="0"/>
                  </a:moveTo>
                  <a:lnTo>
                    <a:pt x="0" y="152397"/>
                  </a:lnTo>
                </a:path>
                <a:path w="818514" h="152400">
                  <a:moveTo>
                    <a:pt x="394714" y="7621"/>
                  </a:moveTo>
                  <a:lnTo>
                    <a:pt x="460249" y="7621"/>
                  </a:lnTo>
                </a:path>
                <a:path w="818514" h="152400">
                  <a:moveTo>
                    <a:pt x="807723" y="126488"/>
                  </a:moveTo>
                  <a:lnTo>
                    <a:pt x="818388" y="120397"/>
                  </a:lnTo>
                </a:path>
              </a:pathLst>
            </a:custGeom>
            <a:ln w="3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702808" y="7235941"/>
              <a:ext cx="15240" cy="27940"/>
            </a:xfrm>
            <a:custGeom>
              <a:avLst/>
              <a:gdLst/>
              <a:ahLst/>
              <a:cxnLst/>
              <a:rect l="l" t="t" r="r" b="b"/>
              <a:pathLst>
                <a:path w="15239" h="27940">
                  <a:moveTo>
                    <a:pt x="0" y="0"/>
                  </a:moveTo>
                  <a:lnTo>
                    <a:pt x="15231" y="27440"/>
                  </a:lnTo>
                </a:path>
              </a:pathLst>
            </a:custGeom>
            <a:ln w="6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18977" y="7114029"/>
              <a:ext cx="170815" cy="152400"/>
            </a:xfrm>
            <a:custGeom>
              <a:avLst/>
              <a:gdLst/>
              <a:ahLst/>
              <a:cxnLst/>
              <a:rect l="l" t="t" r="r" b="b"/>
              <a:pathLst>
                <a:path w="170814" h="152400">
                  <a:moveTo>
                    <a:pt x="100593" y="149352"/>
                  </a:moveTo>
                  <a:lnTo>
                    <a:pt x="120406" y="65531"/>
                  </a:lnTo>
                </a:path>
                <a:path w="170814" h="152400">
                  <a:moveTo>
                    <a:pt x="120406" y="65531"/>
                  </a:moveTo>
                  <a:lnTo>
                    <a:pt x="170695" y="65531"/>
                  </a:lnTo>
                </a:path>
                <a:path w="170814" h="152400">
                  <a:moveTo>
                    <a:pt x="109741" y="0"/>
                  </a:moveTo>
                  <a:lnTo>
                    <a:pt x="0" y="152397"/>
                  </a:lnTo>
                </a:path>
              </a:pathLst>
            </a:custGeom>
            <a:ln w="3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795767" y="7172390"/>
            <a:ext cx="5397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Symbol"/>
                <a:cs typeface="Symbol"/>
              </a:rPr>
              <a:t></a:t>
            </a:r>
            <a:endParaRPr sz="65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04939" y="7172390"/>
            <a:ext cx="5397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Symbol"/>
                <a:cs typeface="Symbol"/>
              </a:rPr>
              <a:t></a:t>
            </a:r>
            <a:endParaRPr sz="65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04939" y="7117526"/>
            <a:ext cx="5397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Symbol"/>
                <a:cs typeface="Symbol"/>
              </a:rPr>
              <a:t></a:t>
            </a:r>
            <a:endParaRPr sz="65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20074" y="7117526"/>
            <a:ext cx="15494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975" i="1" baseline="-29914" dirty="0">
                <a:latin typeface="Times New Roman"/>
                <a:cs typeface="Times New Roman"/>
              </a:rPr>
              <a:t>n</a:t>
            </a:r>
            <a:r>
              <a:rPr sz="975" i="1" spc="-142" baseline="-29914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</a:t>
            </a:r>
            <a:endParaRPr sz="65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10906" y="7163245"/>
            <a:ext cx="5461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i="1" dirty="0">
                <a:latin typeface="Times New Roman"/>
                <a:cs typeface="Times New Roman"/>
              </a:rPr>
              <a:t>n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87593" y="7099102"/>
            <a:ext cx="1724660" cy="1308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688340" algn="l"/>
                <a:tab pos="1407795" algn="l"/>
              </a:tabLst>
            </a:pPr>
            <a:r>
              <a:rPr sz="650" spc="-5" dirty="0">
                <a:latin typeface="Times New Roman"/>
                <a:cs typeface="Times New Roman"/>
              </a:rPr>
              <a:t>P</a:t>
            </a:r>
            <a:r>
              <a:rPr sz="650" spc="45" dirty="0">
                <a:latin typeface="Times New Roman"/>
                <a:cs typeface="Times New Roman"/>
              </a:rPr>
              <a:t>r</a:t>
            </a:r>
            <a:r>
              <a:rPr sz="975" spc="67" baseline="25641" dirty="0">
                <a:latin typeface="Symbol"/>
                <a:cs typeface="Symbol"/>
              </a:rPr>
              <a:t></a:t>
            </a:r>
            <a:r>
              <a:rPr sz="650" i="1" dirty="0">
                <a:latin typeface="Times New Roman"/>
                <a:cs typeface="Times New Roman"/>
              </a:rPr>
              <a:t>X</a:t>
            </a:r>
            <a:r>
              <a:rPr sz="650" i="1" spc="35" dirty="0">
                <a:latin typeface="Times New Roman"/>
                <a:cs typeface="Times New Roman"/>
              </a:rPr>
              <a:t> </a:t>
            </a:r>
            <a:r>
              <a:rPr sz="650" spc="35" dirty="0">
                <a:latin typeface="Symbol"/>
                <a:cs typeface="Symbol"/>
              </a:rPr>
              <a:t></a:t>
            </a:r>
            <a:r>
              <a:rPr sz="650" spc="-5" dirty="0">
                <a:latin typeface="Times New Roman"/>
                <a:cs typeface="Times New Roman"/>
              </a:rPr>
              <a:t>1</a:t>
            </a:r>
            <a:r>
              <a:rPr sz="650" spc="5" dirty="0">
                <a:latin typeface="Times New Roman"/>
                <a:cs typeface="Times New Roman"/>
              </a:rPr>
              <a:t>.</a:t>
            </a:r>
            <a:r>
              <a:rPr sz="650" spc="-5" dirty="0">
                <a:latin typeface="Times New Roman"/>
                <a:cs typeface="Times New Roman"/>
              </a:rPr>
              <a:t>9</a:t>
            </a:r>
            <a:r>
              <a:rPr sz="650" spc="55" dirty="0">
                <a:latin typeface="Times New Roman"/>
                <a:cs typeface="Times New Roman"/>
              </a:rPr>
              <a:t>6</a:t>
            </a:r>
            <a:r>
              <a:rPr sz="650" dirty="0">
                <a:latin typeface="Symbol"/>
                <a:cs typeface="Symbol"/>
              </a:rPr>
              <a:t></a:t>
            </a:r>
            <a:r>
              <a:rPr sz="650" spc="-105" dirty="0">
                <a:latin typeface="Times New Roman"/>
                <a:cs typeface="Times New Roman"/>
              </a:rPr>
              <a:t> </a:t>
            </a:r>
            <a:r>
              <a:rPr sz="975" baseline="12820" dirty="0">
                <a:latin typeface="Symbol"/>
                <a:cs typeface="Symbol"/>
              </a:rPr>
              <a:t></a:t>
            </a:r>
            <a:r>
              <a:rPr sz="975" baseline="12820" dirty="0">
                <a:latin typeface="Times New Roman"/>
                <a:cs typeface="Times New Roman"/>
              </a:rPr>
              <a:t>	</a:t>
            </a:r>
            <a:r>
              <a:rPr sz="650" dirty="0">
                <a:latin typeface="Symbol"/>
                <a:cs typeface="Symbol"/>
              </a:rPr>
              <a:t></a:t>
            </a:r>
            <a:r>
              <a:rPr sz="650" spc="-5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</a:t>
            </a:r>
            <a:r>
              <a:rPr sz="650" spc="25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</a:t>
            </a:r>
            <a:r>
              <a:rPr sz="650" spc="40" dirty="0">
                <a:latin typeface="Times New Roman"/>
                <a:cs typeface="Times New Roman"/>
              </a:rPr>
              <a:t> </a:t>
            </a:r>
            <a:r>
              <a:rPr sz="650" i="1" dirty="0">
                <a:latin typeface="Times New Roman"/>
                <a:cs typeface="Times New Roman"/>
              </a:rPr>
              <a:t>X</a:t>
            </a:r>
            <a:r>
              <a:rPr sz="650" i="1" spc="35" dirty="0">
                <a:latin typeface="Times New Roman"/>
                <a:cs typeface="Times New Roman"/>
              </a:rPr>
              <a:t> </a:t>
            </a:r>
            <a:r>
              <a:rPr sz="650" spc="50" dirty="0">
                <a:latin typeface="Symbol"/>
                <a:cs typeface="Symbol"/>
              </a:rPr>
              <a:t></a:t>
            </a:r>
            <a:r>
              <a:rPr sz="650" spc="-5" dirty="0">
                <a:latin typeface="Times New Roman"/>
                <a:cs typeface="Times New Roman"/>
              </a:rPr>
              <a:t>1</a:t>
            </a:r>
            <a:r>
              <a:rPr sz="650" spc="-10" dirty="0">
                <a:latin typeface="Times New Roman"/>
                <a:cs typeface="Times New Roman"/>
              </a:rPr>
              <a:t>.</a:t>
            </a:r>
            <a:r>
              <a:rPr sz="650" spc="-5" dirty="0">
                <a:latin typeface="Times New Roman"/>
                <a:cs typeface="Times New Roman"/>
              </a:rPr>
              <a:t>9</a:t>
            </a:r>
            <a:r>
              <a:rPr sz="650" dirty="0">
                <a:latin typeface="Times New Roman"/>
                <a:cs typeface="Times New Roman"/>
              </a:rPr>
              <a:t>6</a:t>
            </a:r>
            <a:r>
              <a:rPr sz="650" spc="-95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</a:t>
            </a:r>
            <a:r>
              <a:rPr sz="650" spc="-105" dirty="0">
                <a:latin typeface="Times New Roman"/>
                <a:cs typeface="Times New Roman"/>
              </a:rPr>
              <a:t> </a:t>
            </a:r>
            <a:r>
              <a:rPr sz="975" baseline="12820" dirty="0">
                <a:latin typeface="Symbol"/>
                <a:cs typeface="Symbol"/>
              </a:rPr>
              <a:t></a:t>
            </a:r>
            <a:r>
              <a:rPr sz="975" baseline="12820" dirty="0">
                <a:latin typeface="Times New Roman"/>
                <a:cs typeface="Times New Roman"/>
              </a:rPr>
              <a:t>	</a:t>
            </a:r>
            <a:r>
              <a:rPr sz="975" baseline="25641" dirty="0">
                <a:latin typeface="Symbol"/>
                <a:cs typeface="Symbol"/>
              </a:rPr>
              <a:t></a:t>
            </a:r>
            <a:r>
              <a:rPr sz="975" spc="-44" baseline="25641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</a:t>
            </a:r>
            <a:r>
              <a:rPr sz="650" spc="-30" dirty="0">
                <a:latin typeface="Times New Roman"/>
                <a:cs typeface="Times New Roman"/>
              </a:rPr>
              <a:t> </a:t>
            </a:r>
            <a:r>
              <a:rPr sz="650" spc="-5" dirty="0">
                <a:latin typeface="Times New Roman"/>
                <a:cs typeface="Times New Roman"/>
              </a:rPr>
              <a:t>0</a:t>
            </a:r>
            <a:r>
              <a:rPr sz="650" spc="5" dirty="0">
                <a:latin typeface="Times New Roman"/>
                <a:cs typeface="Times New Roman"/>
              </a:rPr>
              <a:t>.</a:t>
            </a:r>
            <a:r>
              <a:rPr sz="650" spc="-5" dirty="0">
                <a:latin typeface="Times New Roman"/>
                <a:cs typeface="Times New Roman"/>
              </a:rPr>
              <a:t>9</a:t>
            </a:r>
            <a:r>
              <a:rPr sz="650" dirty="0">
                <a:latin typeface="Times New Roman"/>
                <a:cs typeface="Times New Roman"/>
              </a:rPr>
              <a:t>5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925823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Dott.ssa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Marta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2031546"/>
            <a:ext cx="2833028" cy="21761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19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sz="900" b="1" i="1" spc="-65" dirty="0">
                <a:latin typeface="Verdana"/>
                <a:cs typeface="Verdana"/>
              </a:rPr>
              <a:t>I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b="1" i="1" spc="-70" dirty="0">
                <a:latin typeface="Verdana"/>
                <a:cs typeface="Verdana"/>
              </a:rPr>
              <a:t>r</a:t>
            </a:r>
            <a:r>
              <a:rPr sz="900" b="1" i="1" spc="-75" dirty="0">
                <a:latin typeface="Verdana"/>
                <a:cs typeface="Verdana"/>
              </a:rPr>
              <a:t>va</a:t>
            </a:r>
            <a:r>
              <a:rPr sz="900" b="1" i="1" spc="-45" dirty="0">
                <a:latin typeface="Verdana"/>
                <a:cs typeface="Verdana"/>
              </a:rPr>
              <a:t>ll</a:t>
            </a:r>
            <a:r>
              <a:rPr sz="900" b="1" i="1" spc="-70" dirty="0">
                <a:latin typeface="Verdana"/>
                <a:cs typeface="Verdana"/>
              </a:rPr>
              <a:t>o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b="1" i="1" spc="-70" dirty="0">
                <a:latin typeface="Verdana"/>
                <a:cs typeface="Verdana"/>
              </a:rPr>
              <a:t>Co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50" dirty="0">
                <a:latin typeface="Verdana"/>
                <a:cs typeface="Verdana"/>
              </a:rPr>
              <a:t>f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5" dirty="0">
                <a:latin typeface="Verdana"/>
                <a:cs typeface="Verdana"/>
              </a:rPr>
              <a:t>de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70" dirty="0">
                <a:latin typeface="Verdana"/>
                <a:cs typeface="Verdana"/>
              </a:rPr>
              <a:t>za</a:t>
            </a:r>
            <a:endParaRPr sz="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Verdana"/>
              <a:cs typeface="Verdana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sz="550" spc="5" dirty="0">
                <a:solidFill>
                  <a:srgbClr val="FF0000"/>
                </a:solidFill>
                <a:latin typeface="Arial MT"/>
                <a:cs typeface="Arial MT"/>
              </a:rPr>
              <a:t>Proprietà</a:t>
            </a:r>
            <a:endParaRPr sz="5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" dirty="0">
              <a:latin typeface="Arial MT"/>
              <a:cs typeface="Arial MT"/>
            </a:endParaRPr>
          </a:p>
          <a:p>
            <a:pPr marL="339725" marR="290195" indent="-146685">
              <a:lnSpc>
                <a:spcPct val="105000"/>
              </a:lnSpc>
              <a:buClr>
                <a:srgbClr val="FF0000"/>
              </a:buClr>
              <a:buChar char="•"/>
              <a:tabLst>
                <a:tab pos="340360" algn="l"/>
              </a:tabLst>
            </a:pPr>
            <a:r>
              <a:rPr sz="600" spc="10" dirty="0">
                <a:latin typeface="Arial MT"/>
                <a:cs typeface="Arial MT"/>
              </a:rPr>
              <a:t>Maggiore</a:t>
            </a:r>
            <a:r>
              <a:rPr sz="600" spc="20" dirty="0">
                <a:latin typeface="Arial MT"/>
                <a:cs typeface="Arial MT"/>
              </a:rPr>
              <a:t> è</a:t>
            </a:r>
            <a:r>
              <a:rPr sz="600" spc="10" dirty="0">
                <a:latin typeface="Arial MT"/>
                <a:cs typeface="Arial MT"/>
              </a:rPr>
              <a:t> l’ampiezza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dell’</a:t>
            </a:r>
            <a:r>
              <a:rPr sz="600" spc="3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Intervallo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Confidenza</a:t>
            </a:r>
            <a:r>
              <a:rPr sz="600" spc="6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minore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è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la </a:t>
            </a:r>
            <a:r>
              <a:rPr sz="600" spc="-15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precisione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della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stima</a:t>
            </a:r>
            <a:endParaRPr sz="600" dirty="0">
              <a:latin typeface="Arial MT"/>
              <a:cs typeface="Arial MT"/>
            </a:endParaRPr>
          </a:p>
          <a:p>
            <a:pPr marL="339725" marR="270510" indent="-146685">
              <a:lnSpc>
                <a:spcPct val="106700"/>
              </a:lnSpc>
              <a:buClr>
                <a:srgbClr val="FF0000"/>
              </a:buClr>
              <a:buChar char="•"/>
              <a:tabLst>
                <a:tab pos="340360" algn="l"/>
              </a:tabLst>
            </a:pPr>
            <a:r>
              <a:rPr sz="600" spc="15" dirty="0">
                <a:latin typeface="Arial MT"/>
                <a:cs typeface="Arial MT"/>
              </a:rPr>
              <a:t>La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sua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ampiezza,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e</a:t>
            </a:r>
            <a:r>
              <a:rPr sz="600" spc="5" dirty="0">
                <a:latin typeface="Arial MT"/>
                <a:cs typeface="Arial MT"/>
              </a:rPr>
              <a:t> quindi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la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precisione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della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stima,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varia</a:t>
            </a:r>
            <a:r>
              <a:rPr sz="600" spc="15" dirty="0">
                <a:latin typeface="Arial MT"/>
                <a:cs typeface="Arial MT"/>
              </a:rPr>
              <a:t> con</a:t>
            </a:r>
            <a:r>
              <a:rPr sz="600" spc="5" dirty="0">
                <a:latin typeface="Arial MT"/>
                <a:cs typeface="Arial MT"/>
              </a:rPr>
              <a:t> la </a:t>
            </a:r>
            <a:r>
              <a:rPr sz="600" spc="-15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numerosità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dello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studio</a:t>
            </a:r>
            <a:r>
              <a:rPr sz="600" spc="3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e</a:t>
            </a:r>
            <a:r>
              <a:rPr sz="600" dirty="0">
                <a:latin typeface="Arial MT"/>
                <a:cs typeface="Arial MT"/>
              </a:rPr>
              <a:t> il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grado</a:t>
            </a:r>
            <a:r>
              <a:rPr sz="600" spc="5" dirty="0">
                <a:latin typeface="Arial MT"/>
                <a:cs typeface="Arial MT"/>
              </a:rPr>
              <a:t> di</a:t>
            </a:r>
            <a:r>
              <a:rPr sz="600" spc="10" dirty="0">
                <a:latin typeface="Arial MT"/>
                <a:cs typeface="Arial MT"/>
              </a:rPr>
              <a:t> confidenza</a:t>
            </a:r>
            <a:r>
              <a:rPr sz="600" spc="5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desiderato</a:t>
            </a:r>
            <a:endParaRPr sz="600" dirty="0">
              <a:latin typeface="Arial MT"/>
              <a:cs typeface="Arial MT"/>
            </a:endParaRPr>
          </a:p>
          <a:p>
            <a:pPr marL="492125" marR="328295" lvl="1" indent="-146685">
              <a:lnSpc>
                <a:spcPts val="770"/>
              </a:lnSpc>
              <a:spcBef>
                <a:spcPts val="20"/>
              </a:spcBef>
              <a:buClr>
                <a:srgbClr val="FF0000"/>
              </a:buClr>
              <a:buFont typeface="Wingdings"/>
              <a:buChar char=""/>
              <a:tabLst>
                <a:tab pos="492759" algn="l"/>
              </a:tabLst>
            </a:pPr>
            <a:r>
              <a:rPr sz="600" spc="10" dirty="0">
                <a:latin typeface="Arial MT"/>
                <a:cs typeface="Arial MT"/>
              </a:rPr>
              <a:t>All’aumentare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della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numerosità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l’ampiezza</a:t>
            </a:r>
            <a:r>
              <a:rPr sz="600" spc="5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diminuisce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e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la </a:t>
            </a:r>
            <a:r>
              <a:rPr sz="600" spc="-15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precisione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aumenta</a:t>
            </a:r>
            <a:endParaRPr sz="600" dirty="0">
              <a:latin typeface="Arial MT"/>
              <a:cs typeface="Arial MT"/>
            </a:endParaRPr>
          </a:p>
          <a:p>
            <a:pPr marL="492125" marR="346075" lvl="1" indent="-146685">
              <a:lnSpc>
                <a:spcPts val="76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  <a:tabLst>
                <a:tab pos="509270" algn="l"/>
              </a:tabLst>
            </a:pPr>
            <a:r>
              <a:rPr sz="600" spc="10" dirty="0">
                <a:latin typeface="Arial MT"/>
                <a:cs typeface="Arial MT"/>
              </a:rPr>
              <a:t>All’aumentare </a:t>
            </a:r>
            <a:r>
              <a:rPr sz="600" spc="5" dirty="0">
                <a:latin typeface="Arial MT"/>
                <a:cs typeface="Arial MT"/>
              </a:rPr>
              <a:t>del </a:t>
            </a:r>
            <a:r>
              <a:rPr sz="600" spc="15" dirty="0">
                <a:latin typeface="Arial MT"/>
                <a:cs typeface="Arial MT"/>
              </a:rPr>
              <a:t>grado </a:t>
            </a:r>
            <a:r>
              <a:rPr sz="600" spc="5" dirty="0">
                <a:latin typeface="Arial MT"/>
                <a:cs typeface="Arial MT"/>
              </a:rPr>
              <a:t>di confidenza</a:t>
            </a:r>
            <a:r>
              <a:rPr sz="600" spc="10" dirty="0">
                <a:latin typeface="Arial MT"/>
                <a:cs typeface="Arial MT"/>
              </a:rPr>
              <a:t> (es. </a:t>
            </a:r>
            <a:r>
              <a:rPr sz="600" spc="15" dirty="0">
                <a:latin typeface="Arial MT"/>
                <a:cs typeface="Arial MT"/>
              </a:rPr>
              <a:t>99% </a:t>
            </a:r>
            <a:r>
              <a:rPr sz="600" spc="10" dirty="0">
                <a:latin typeface="Arial MT"/>
                <a:cs typeface="Arial MT"/>
              </a:rPr>
              <a:t>invece </a:t>
            </a:r>
            <a:r>
              <a:rPr sz="600" spc="5" dirty="0">
                <a:latin typeface="Arial MT"/>
                <a:cs typeface="Arial MT"/>
              </a:rPr>
              <a:t>di </a:t>
            </a:r>
            <a:r>
              <a:rPr sz="600" spc="-15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95%)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l’ampiezza</a:t>
            </a:r>
            <a:r>
              <a:rPr sz="600" spc="5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aumenta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e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la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precisione</a:t>
            </a:r>
            <a:r>
              <a:rPr sz="600" spc="5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diminuisce</a:t>
            </a:r>
            <a:endParaRPr sz="6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2031546"/>
            <a:ext cx="2833028" cy="217615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25823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spcBef>
                <a:spcPts val="5"/>
              </a:spcBef>
            </a:pPr>
            <a:r>
              <a:rPr sz="900" b="1" i="1" spc="-80" dirty="0">
                <a:latin typeface="Verdana"/>
                <a:cs typeface="Verdana"/>
              </a:rPr>
              <a:t>S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spc="2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Symbol"/>
                <a:cs typeface="Symbol"/>
              </a:rPr>
              <a:t>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è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b="1" i="1" spc="-85" dirty="0">
                <a:latin typeface="Verdana"/>
                <a:cs typeface="Verdana"/>
              </a:rPr>
              <a:t>s</a:t>
            </a:r>
            <a:r>
              <a:rPr sz="900" b="1" i="1" spc="-70" dirty="0">
                <a:latin typeface="Verdana"/>
                <a:cs typeface="Verdana"/>
              </a:rPr>
              <a:t>co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70" dirty="0">
                <a:latin typeface="Verdana"/>
                <a:cs typeface="Verdana"/>
              </a:rPr>
              <a:t>o</a:t>
            </a:r>
            <a:r>
              <a:rPr sz="900" b="1" i="1" spc="-85" dirty="0">
                <a:latin typeface="Verdana"/>
                <a:cs typeface="Verdana"/>
              </a:rPr>
              <a:t>s</a:t>
            </a:r>
            <a:r>
              <a:rPr sz="900" b="1" i="1" spc="-70" dirty="0">
                <a:latin typeface="Verdana"/>
                <a:cs typeface="Verdana"/>
              </a:rPr>
              <a:t>c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80" dirty="0">
                <a:latin typeface="Verdana"/>
                <a:cs typeface="Verdana"/>
              </a:rPr>
              <a:t>u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70" dirty="0">
                <a:latin typeface="Verdana"/>
                <a:cs typeface="Verdana"/>
              </a:rPr>
              <a:t>a</a:t>
            </a:r>
            <a:r>
              <a:rPr sz="900" spc="45" dirty="0">
                <a:latin typeface="Times New Roman"/>
                <a:cs typeface="Times New Roman"/>
              </a:rPr>
              <a:t> </a:t>
            </a:r>
            <a:r>
              <a:rPr sz="900" b="1" i="1" spc="-55" dirty="0">
                <a:latin typeface="Verdana"/>
                <a:cs typeface="Verdana"/>
              </a:rPr>
              <a:t>?</a:t>
            </a:r>
            <a:endParaRPr sz="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 dirty="0">
              <a:latin typeface="Verdana"/>
              <a:cs typeface="Verdana"/>
            </a:endParaRPr>
          </a:p>
          <a:p>
            <a:pPr marL="193040">
              <a:lnSpc>
                <a:spcPct val="100000"/>
              </a:lnSpc>
            </a:pPr>
            <a:r>
              <a:rPr sz="550" spc="10" dirty="0">
                <a:solidFill>
                  <a:srgbClr val="FF0000"/>
                </a:solidFill>
                <a:latin typeface="Arial MT"/>
                <a:cs typeface="Arial MT"/>
              </a:rPr>
              <a:t>Problema</a:t>
            </a:r>
            <a:endParaRPr sz="550" dirty="0">
              <a:latin typeface="Arial MT"/>
              <a:cs typeface="Arial MT"/>
            </a:endParaRPr>
          </a:p>
          <a:p>
            <a:pPr marL="193040">
              <a:lnSpc>
                <a:spcPct val="100000"/>
              </a:lnSpc>
              <a:spcBef>
                <a:spcPts val="355"/>
              </a:spcBef>
            </a:pPr>
            <a:r>
              <a:rPr sz="600" spc="15" dirty="0">
                <a:latin typeface="Arial MT"/>
                <a:cs typeface="Arial MT"/>
              </a:rPr>
              <a:t>Se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la</a:t>
            </a:r>
            <a:r>
              <a:rPr sz="600" spc="10" dirty="0">
                <a:latin typeface="Arial MT"/>
                <a:cs typeface="Arial MT"/>
              </a:rPr>
              <a:t> varianza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della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popolazione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5" dirty="0">
                <a:latin typeface="Symbol"/>
                <a:cs typeface="Symbol"/>
              </a:rPr>
              <a:t></a:t>
            </a:r>
            <a:r>
              <a:rPr sz="600" spc="5" dirty="0">
                <a:latin typeface="Arial MT"/>
                <a:cs typeface="Arial MT"/>
              </a:rPr>
              <a:t>²</a:t>
            </a:r>
            <a:r>
              <a:rPr sz="600" spc="10" dirty="0">
                <a:latin typeface="Arial MT"/>
                <a:cs typeface="Arial MT"/>
              </a:rPr>
              <a:t> non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è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nota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?</a:t>
            </a:r>
            <a:endParaRPr sz="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 dirty="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</a:pPr>
            <a:r>
              <a:rPr sz="550" spc="10" dirty="0">
                <a:solidFill>
                  <a:srgbClr val="FF0000"/>
                </a:solidFill>
                <a:latin typeface="Arial MT"/>
                <a:cs typeface="Arial MT"/>
              </a:rPr>
              <a:t>(NB</a:t>
            </a:r>
            <a:r>
              <a:rPr sz="55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FF0000"/>
                </a:solidFill>
                <a:latin typeface="Arial MT"/>
                <a:cs typeface="Arial MT"/>
              </a:rPr>
              <a:t>se </a:t>
            </a:r>
            <a:r>
              <a:rPr sz="550" spc="15" dirty="0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sz="55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50" spc="10" dirty="0">
                <a:solidFill>
                  <a:srgbClr val="FF0000"/>
                </a:solidFill>
                <a:latin typeface="Arial MT"/>
                <a:cs typeface="Arial MT"/>
              </a:rPr>
              <a:t>non</a:t>
            </a:r>
            <a:r>
              <a:rPr sz="5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FF0000"/>
                </a:solidFill>
                <a:latin typeface="Arial MT"/>
                <a:cs typeface="Arial MT"/>
              </a:rPr>
              <a:t>è nota,</a:t>
            </a:r>
            <a:r>
              <a:rPr sz="55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FF0000"/>
                </a:solidFill>
                <a:latin typeface="Arial MT"/>
                <a:cs typeface="Arial MT"/>
              </a:rPr>
              <a:t>è </a:t>
            </a:r>
            <a:r>
              <a:rPr sz="550" spc="5" dirty="0">
                <a:solidFill>
                  <a:srgbClr val="FF0000"/>
                </a:solidFill>
                <a:latin typeface="Arial MT"/>
                <a:cs typeface="Arial MT"/>
              </a:rPr>
              <a:t>probabile</a:t>
            </a:r>
            <a:r>
              <a:rPr sz="55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FF0000"/>
                </a:solidFill>
                <a:latin typeface="Arial MT"/>
                <a:cs typeface="Arial MT"/>
              </a:rPr>
              <a:t>che anche</a:t>
            </a:r>
            <a:r>
              <a:rPr sz="55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r>
              <a:rPr sz="550" dirty="0">
                <a:solidFill>
                  <a:srgbClr val="FF0000"/>
                </a:solidFill>
                <a:latin typeface="Arial MT"/>
                <a:cs typeface="Arial MT"/>
              </a:rPr>
              <a:t>²</a:t>
            </a:r>
            <a:r>
              <a:rPr sz="55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FF0000"/>
                </a:solidFill>
                <a:latin typeface="Arial MT"/>
                <a:cs typeface="Arial MT"/>
              </a:rPr>
              <a:t>non</a:t>
            </a:r>
            <a:r>
              <a:rPr sz="5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FF0000"/>
                </a:solidFill>
                <a:latin typeface="Arial MT"/>
                <a:cs typeface="Arial MT"/>
              </a:rPr>
              <a:t>sia</a:t>
            </a:r>
            <a:r>
              <a:rPr sz="550" spc="10" dirty="0">
                <a:solidFill>
                  <a:srgbClr val="FF0000"/>
                </a:solidFill>
                <a:latin typeface="Arial MT"/>
                <a:cs typeface="Arial MT"/>
              </a:rPr>
              <a:t> nota)</a:t>
            </a:r>
            <a:endParaRPr sz="5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 dirty="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550" spc="5" dirty="0">
                <a:solidFill>
                  <a:srgbClr val="FF0000"/>
                </a:solidFill>
                <a:latin typeface="Arial MT"/>
                <a:cs typeface="Arial MT"/>
              </a:rPr>
              <a:t>Soluzione</a:t>
            </a:r>
            <a:endParaRPr sz="550" dirty="0">
              <a:latin typeface="Arial MT"/>
              <a:cs typeface="Arial MT"/>
            </a:endParaRPr>
          </a:p>
          <a:p>
            <a:pPr marL="193040">
              <a:lnSpc>
                <a:spcPct val="100000"/>
              </a:lnSpc>
              <a:spcBef>
                <a:spcPts val="415"/>
              </a:spcBef>
            </a:pPr>
            <a:r>
              <a:rPr sz="600" spc="5" dirty="0">
                <a:latin typeface="Arial MT"/>
                <a:cs typeface="Arial MT"/>
              </a:rPr>
              <a:t>Utilizzo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la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varianza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campionaria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00" i="1" spc="15" dirty="0">
                <a:latin typeface="Arial"/>
                <a:cs typeface="Arial"/>
              </a:rPr>
              <a:t>s</a:t>
            </a:r>
            <a:r>
              <a:rPr sz="600" spc="15" dirty="0">
                <a:latin typeface="Arial MT"/>
                <a:cs typeface="Arial MT"/>
              </a:rPr>
              <a:t>²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come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stima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5" dirty="0">
                <a:latin typeface="Symbol"/>
                <a:cs typeface="Symbol"/>
              </a:rPr>
              <a:t></a:t>
            </a:r>
            <a:r>
              <a:rPr sz="600" spc="5" dirty="0">
                <a:latin typeface="Arial MT"/>
                <a:cs typeface="Arial MT"/>
              </a:rPr>
              <a:t>²</a:t>
            </a:r>
            <a:endParaRPr sz="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Arial MT"/>
              <a:cs typeface="Arial MT"/>
            </a:endParaRPr>
          </a:p>
          <a:p>
            <a:pPr marL="193040">
              <a:lnSpc>
                <a:spcPct val="100000"/>
              </a:lnSpc>
            </a:pPr>
            <a:r>
              <a:rPr sz="550" spc="10" dirty="0">
                <a:solidFill>
                  <a:srgbClr val="FF0000"/>
                </a:solidFill>
                <a:latin typeface="Arial MT"/>
                <a:cs typeface="Arial MT"/>
              </a:rPr>
              <a:t>(NB</a:t>
            </a:r>
            <a:r>
              <a:rPr sz="55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FF0000"/>
                </a:solidFill>
                <a:latin typeface="Arial MT"/>
                <a:cs typeface="Arial MT"/>
              </a:rPr>
              <a:t>nella</a:t>
            </a:r>
            <a:r>
              <a:rPr sz="55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FF0000"/>
                </a:solidFill>
                <a:latin typeface="Arial MT"/>
                <a:cs typeface="Arial MT"/>
              </a:rPr>
              <a:t>formula</a:t>
            </a:r>
            <a:r>
              <a:rPr sz="55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FF0000"/>
                </a:solidFill>
                <a:latin typeface="Arial MT"/>
                <a:cs typeface="Arial MT"/>
              </a:rPr>
              <a:t>della</a:t>
            </a:r>
            <a:r>
              <a:rPr sz="550" spc="10" dirty="0">
                <a:solidFill>
                  <a:srgbClr val="FF0000"/>
                </a:solidFill>
                <a:latin typeface="Arial MT"/>
                <a:cs typeface="Arial MT"/>
              </a:rPr>
              <a:t> varianza</a:t>
            </a:r>
            <a:r>
              <a:rPr sz="55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FF0000"/>
                </a:solidFill>
                <a:latin typeface="Arial MT"/>
                <a:cs typeface="Arial MT"/>
              </a:rPr>
              <a:t>divido</a:t>
            </a:r>
            <a:r>
              <a:rPr sz="55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FF0000"/>
                </a:solidFill>
                <a:latin typeface="Arial MT"/>
                <a:cs typeface="Arial MT"/>
              </a:rPr>
              <a:t>per</a:t>
            </a:r>
            <a:r>
              <a:rPr sz="55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i="1" spc="10" dirty="0">
                <a:solidFill>
                  <a:srgbClr val="FF0000"/>
                </a:solidFill>
                <a:latin typeface="Arial"/>
                <a:cs typeface="Arial"/>
              </a:rPr>
              <a:t>(n-1)</a:t>
            </a:r>
            <a:r>
              <a:rPr sz="550" spc="1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55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spc="5" dirty="0">
                <a:solidFill>
                  <a:srgbClr val="FF0000"/>
                </a:solidFill>
                <a:latin typeface="Arial MT"/>
                <a:cs typeface="Arial MT"/>
              </a:rPr>
              <a:t>i </a:t>
            </a:r>
            <a:r>
              <a:rPr sz="550" spc="10" dirty="0">
                <a:solidFill>
                  <a:srgbClr val="FF0000"/>
                </a:solidFill>
                <a:latin typeface="Arial MT"/>
                <a:cs typeface="Arial MT"/>
              </a:rPr>
              <a:t>gradi</a:t>
            </a:r>
            <a:r>
              <a:rPr sz="55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spc="10" dirty="0">
                <a:solidFill>
                  <a:srgbClr val="FF0000"/>
                </a:solidFill>
                <a:latin typeface="Arial MT"/>
                <a:cs typeface="Arial MT"/>
              </a:rPr>
              <a:t>di</a:t>
            </a:r>
            <a:r>
              <a:rPr sz="550" spc="5" dirty="0">
                <a:solidFill>
                  <a:srgbClr val="FF0000"/>
                </a:solidFill>
                <a:latin typeface="Arial MT"/>
                <a:cs typeface="Arial MT"/>
              </a:rPr>
              <a:t> libertà)</a:t>
            </a:r>
            <a:endParaRPr sz="55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6483170"/>
            <a:ext cx="2833028" cy="21776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8011" y="6575235"/>
            <a:ext cx="161925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b="1" i="1" spc="-75" dirty="0">
                <a:latin typeface="Verdana"/>
                <a:cs typeface="Verdana"/>
              </a:rPr>
              <a:t>L</a:t>
            </a:r>
            <a:r>
              <a:rPr sz="900" b="1" i="1" spc="-70" dirty="0">
                <a:latin typeface="Verdana"/>
                <a:cs typeface="Verdana"/>
              </a:rPr>
              <a:t>a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85" dirty="0">
                <a:latin typeface="Verdana"/>
                <a:cs typeface="Verdana"/>
              </a:rPr>
              <a:t>s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70" dirty="0">
                <a:latin typeface="Verdana"/>
                <a:cs typeface="Verdana"/>
              </a:rPr>
              <a:t>r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0" dirty="0">
                <a:latin typeface="Verdana"/>
                <a:cs typeface="Verdana"/>
              </a:rPr>
              <a:t>b</a:t>
            </a:r>
            <a:r>
              <a:rPr sz="900" b="1" i="1" spc="-80" dirty="0">
                <a:latin typeface="Verdana"/>
                <a:cs typeface="Verdana"/>
              </a:rPr>
              <a:t>u</a:t>
            </a:r>
            <a:r>
              <a:rPr sz="900" b="1" i="1" spc="-70" dirty="0">
                <a:latin typeface="Verdana"/>
                <a:cs typeface="Verdana"/>
              </a:rPr>
              <a:t>z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0" dirty="0">
                <a:latin typeface="Verdana"/>
                <a:cs typeface="Verdana"/>
              </a:rPr>
              <a:t>o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spc="60" dirty="0">
                <a:latin typeface="Times New Roman"/>
                <a:cs typeface="Times New Roman"/>
              </a:rPr>
              <a:t> 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b="1" i="1" spc="-80" dirty="0">
                <a:latin typeface="Verdana"/>
                <a:cs typeface="Verdana"/>
              </a:rPr>
              <a:t>S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80" dirty="0">
                <a:latin typeface="Verdana"/>
                <a:cs typeface="Verdana"/>
              </a:rPr>
              <a:t>u</a:t>
            </a:r>
            <a:r>
              <a:rPr sz="900" b="1" i="1" spc="-75" dirty="0">
                <a:latin typeface="Verdana"/>
                <a:cs typeface="Verdana"/>
              </a:rPr>
              <a:t>de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endParaRPr sz="900" dirty="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86089" y="7006022"/>
            <a:ext cx="309245" cy="333375"/>
            <a:chOff x="1486089" y="7006022"/>
            <a:chExt cx="309245" cy="333375"/>
          </a:xfrm>
        </p:grpSpPr>
        <p:sp>
          <p:nvSpPr>
            <p:cNvPr id="10" name="object 10"/>
            <p:cNvSpPr/>
            <p:nvPr/>
          </p:nvSpPr>
          <p:spPr>
            <a:xfrm>
              <a:off x="1498092" y="7008880"/>
              <a:ext cx="155575" cy="271780"/>
            </a:xfrm>
            <a:custGeom>
              <a:avLst/>
              <a:gdLst/>
              <a:ahLst/>
              <a:cxnLst/>
              <a:rect l="l" t="t" r="r" b="b"/>
              <a:pathLst>
                <a:path w="155575" h="271779">
                  <a:moveTo>
                    <a:pt x="0" y="0"/>
                  </a:moveTo>
                  <a:lnTo>
                    <a:pt x="97534" y="0"/>
                  </a:lnTo>
                </a:path>
                <a:path w="155575" h="271779">
                  <a:moveTo>
                    <a:pt x="138679" y="271277"/>
                  </a:moveTo>
                  <a:lnTo>
                    <a:pt x="155448" y="262128"/>
                  </a:lnTo>
                </a:path>
              </a:pathLst>
            </a:custGeom>
            <a:ln w="5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53540" y="7274068"/>
              <a:ext cx="21590" cy="41275"/>
            </a:xfrm>
            <a:custGeom>
              <a:avLst/>
              <a:gdLst/>
              <a:ahLst/>
              <a:cxnLst/>
              <a:rect l="l" t="t" r="r" b="b"/>
              <a:pathLst>
                <a:path w="21589" h="41275">
                  <a:moveTo>
                    <a:pt x="0" y="0"/>
                  </a:moveTo>
                  <a:lnTo>
                    <a:pt x="21342" y="41135"/>
                  </a:lnTo>
                </a:path>
              </a:pathLst>
            </a:custGeom>
            <a:ln w="9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7916" y="7190244"/>
              <a:ext cx="104139" cy="125095"/>
            </a:xfrm>
            <a:custGeom>
              <a:avLst/>
              <a:gdLst/>
              <a:ahLst/>
              <a:cxnLst/>
              <a:rect l="l" t="t" r="r" b="b"/>
              <a:pathLst>
                <a:path w="104139" h="125095">
                  <a:moveTo>
                    <a:pt x="0" y="124959"/>
                  </a:moveTo>
                  <a:lnTo>
                    <a:pt x="28964" y="0"/>
                  </a:lnTo>
                </a:path>
                <a:path w="104139" h="125095">
                  <a:moveTo>
                    <a:pt x="28964" y="0"/>
                  </a:moveTo>
                  <a:lnTo>
                    <a:pt x="103632" y="0"/>
                  </a:lnTo>
                </a:path>
              </a:pathLst>
            </a:custGeom>
            <a:ln w="5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77333" y="7187200"/>
              <a:ext cx="47625" cy="151130"/>
            </a:xfrm>
            <a:custGeom>
              <a:avLst/>
              <a:gdLst/>
              <a:ahLst/>
              <a:cxnLst/>
              <a:rect l="l" t="t" r="r" b="b"/>
              <a:pathLst>
                <a:path w="47625" h="151129">
                  <a:moveTo>
                    <a:pt x="47242" y="0"/>
                  </a:moveTo>
                  <a:lnTo>
                    <a:pt x="0" y="150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8947" y="7171960"/>
              <a:ext cx="303530" cy="0"/>
            </a:xfrm>
            <a:custGeom>
              <a:avLst/>
              <a:gdLst/>
              <a:ahLst/>
              <a:cxnLst/>
              <a:rect l="l" t="t" r="r" b="b"/>
              <a:pathLst>
                <a:path w="303530">
                  <a:moveTo>
                    <a:pt x="0" y="0"/>
                  </a:moveTo>
                  <a:lnTo>
                    <a:pt x="303272" y="0"/>
                  </a:lnTo>
                </a:path>
              </a:pathLst>
            </a:custGeom>
            <a:ln w="5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88947" y="7164878"/>
            <a:ext cx="30226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26695" algn="l"/>
              </a:tabLst>
            </a:pPr>
            <a:r>
              <a:rPr sz="1000" spc="-15" dirty="0">
                <a:latin typeface="Symbol"/>
                <a:cs typeface="Symbol"/>
              </a:rPr>
              <a:t></a:t>
            </a:r>
            <a:r>
              <a:rPr sz="1000" spc="-15" dirty="0">
                <a:latin typeface="Times New Roman"/>
                <a:cs typeface="Times New Roman"/>
              </a:rPr>
              <a:t>	</a:t>
            </a:r>
            <a:r>
              <a:rPr sz="950" i="1" spc="10" dirty="0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9331" y="6980475"/>
            <a:ext cx="56070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425" i="1" spc="22" baseline="-35087" dirty="0">
                <a:latin typeface="Times New Roman"/>
                <a:cs typeface="Times New Roman"/>
              </a:rPr>
              <a:t>Z</a:t>
            </a:r>
            <a:r>
              <a:rPr sz="1425" i="1" spc="97" baseline="-35087" dirty="0">
                <a:latin typeface="Times New Roman"/>
                <a:cs typeface="Times New Roman"/>
              </a:rPr>
              <a:t> </a:t>
            </a:r>
            <a:r>
              <a:rPr sz="1425" spc="22" baseline="-35087" dirty="0">
                <a:latin typeface="Symbol"/>
                <a:cs typeface="Symbol"/>
              </a:rPr>
              <a:t></a:t>
            </a:r>
            <a:r>
              <a:rPr sz="1425" baseline="-35087" dirty="0">
                <a:latin typeface="Times New Roman"/>
                <a:cs typeface="Times New Roman"/>
              </a:rPr>
              <a:t> </a:t>
            </a:r>
            <a:r>
              <a:rPr sz="1425" spc="-172" baseline="-35087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X</a:t>
            </a:r>
            <a:r>
              <a:rPr sz="950" i="1" spc="50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Symbol"/>
                <a:cs typeface="Symbol"/>
              </a:rPr>
              <a:t></a:t>
            </a:r>
            <a:r>
              <a:rPr sz="950" spc="-7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Symbol"/>
                <a:cs typeface="Symbol"/>
              </a:rPr>
              <a:t></a:t>
            </a:r>
            <a:endParaRPr sz="1000">
              <a:latin typeface="Symbol"/>
              <a:cs typeface="Symbo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60348" y="6981438"/>
            <a:ext cx="1824355" cy="382905"/>
            <a:chOff x="1260348" y="6981438"/>
            <a:chExt cx="1824355" cy="382905"/>
          </a:xfrm>
        </p:grpSpPr>
        <p:sp>
          <p:nvSpPr>
            <p:cNvPr id="18" name="object 18"/>
            <p:cNvSpPr/>
            <p:nvPr/>
          </p:nvSpPr>
          <p:spPr>
            <a:xfrm>
              <a:off x="1260348" y="6981438"/>
              <a:ext cx="563880" cy="382905"/>
            </a:xfrm>
            <a:custGeom>
              <a:avLst/>
              <a:gdLst/>
              <a:ahLst/>
              <a:cxnLst/>
              <a:rect l="l" t="t" r="r" b="b"/>
              <a:pathLst>
                <a:path w="563880" h="382904">
                  <a:moveTo>
                    <a:pt x="563880" y="0"/>
                  </a:moveTo>
                  <a:lnTo>
                    <a:pt x="0" y="0"/>
                  </a:lnTo>
                  <a:lnTo>
                    <a:pt x="0" y="382524"/>
                  </a:lnTo>
                  <a:lnTo>
                    <a:pt x="563880" y="382524"/>
                  </a:lnTo>
                  <a:lnTo>
                    <a:pt x="563880" y="377952"/>
                  </a:lnTo>
                  <a:lnTo>
                    <a:pt x="9144" y="377952"/>
                  </a:lnTo>
                  <a:lnTo>
                    <a:pt x="4572" y="373380"/>
                  </a:lnTo>
                  <a:lnTo>
                    <a:pt x="9144" y="373380"/>
                  </a:lnTo>
                  <a:lnTo>
                    <a:pt x="9144" y="914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563880" y="4572"/>
                  </a:lnTo>
                  <a:lnTo>
                    <a:pt x="563880" y="0"/>
                  </a:lnTo>
                  <a:close/>
                </a:path>
                <a:path w="563880" h="382904">
                  <a:moveTo>
                    <a:pt x="9144" y="373380"/>
                  </a:moveTo>
                  <a:lnTo>
                    <a:pt x="4572" y="373380"/>
                  </a:lnTo>
                  <a:lnTo>
                    <a:pt x="9144" y="377952"/>
                  </a:lnTo>
                  <a:lnTo>
                    <a:pt x="9144" y="373380"/>
                  </a:lnTo>
                  <a:close/>
                </a:path>
                <a:path w="563880" h="382904">
                  <a:moveTo>
                    <a:pt x="554736" y="373380"/>
                  </a:moveTo>
                  <a:lnTo>
                    <a:pt x="9144" y="373380"/>
                  </a:lnTo>
                  <a:lnTo>
                    <a:pt x="9144" y="377952"/>
                  </a:lnTo>
                  <a:lnTo>
                    <a:pt x="554736" y="377952"/>
                  </a:lnTo>
                  <a:lnTo>
                    <a:pt x="554736" y="373380"/>
                  </a:lnTo>
                  <a:close/>
                </a:path>
                <a:path w="563880" h="382904">
                  <a:moveTo>
                    <a:pt x="554736" y="4572"/>
                  </a:moveTo>
                  <a:lnTo>
                    <a:pt x="554736" y="377952"/>
                  </a:lnTo>
                  <a:lnTo>
                    <a:pt x="559308" y="373380"/>
                  </a:lnTo>
                  <a:lnTo>
                    <a:pt x="563880" y="373380"/>
                  </a:lnTo>
                  <a:lnTo>
                    <a:pt x="563880" y="9144"/>
                  </a:lnTo>
                  <a:lnTo>
                    <a:pt x="559308" y="9144"/>
                  </a:lnTo>
                  <a:lnTo>
                    <a:pt x="554736" y="4572"/>
                  </a:lnTo>
                  <a:close/>
                </a:path>
                <a:path w="563880" h="382904">
                  <a:moveTo>
                    <a:pt x="563880" y="373380"/>
                  </a:moveTo>
                  <a:lnTo>
                    <a:pt x="559308" y="373380"/>
                  </a:lnTo>
                  <a:lnTo>
                    <a:pt x="554736" y="377952"/>
                  </a:lnTo>
                  <a:lnTo>
                    <a:pt x="563880" y="377952"/>
                  </a:lnTo>
                  <a:lnTo>
                    <a:pt x="563880" y="373380"/>
                  </a:lnTo>
                  <a:close/>
                </a:path>
                <a:path w="563880" h="382904">
                  <a:moveTo>
                    <a:pt x="9144" y="4572"/>
                  </a:moveTo>
                  <a:lnTo>
                    <a:pt x="4572" y="9144"/>
                  </a:lnTo>
                  <a:lnTo>
                    <a:pt x="9144" y="9144"/>
                  </a:lnTo>
                  <a:lnTo>
                    <a:pt x="9144" y="4572"/>
                  </a:lnTo>
                  <a:close/>
                </a:path>
                <a:path w="563880" h="382904">
                  <a:moveTo>
                    <a:pt x="554736" y="4572"/>
                  </a:moveTo>
                  <a:lnTo>
                    <a:pt x="9144" y="4572"/>
                  </a:lnTo>
                  <a:lnTo>
                    <a:pt x="9144" y="9144"/>
                  </a:lnTo>
                  <a:lnTo>
                    <a:pt x="554736" y="9144"/>
                  </a:lnTo>
                  <a:lnTo>
                    <a:pt x="554736" y="4572"/>
                  </a:lnTo>
                  <a:close/>
                </a:path>
                <a:path w="563880" h="382904">
                  <a:moveTo>
                    <a:pt x="563880" y="4572"/>
                  </a:moveTo>
                  <a:lnTo>
                    <a:pt x="554736" y="4572"/>
                  </a:lnTo>
                  <a:lnTo>
                    <a:pt x="559308" y="9144"/>
                  </a:lnTo>
                  <a:lnTo>
                    <a:pt x="563880" y="9144"/>
                  </a:lnTo>
                  <a:lnTo>
                    <a:pt x="563880" y="45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87396" y="7008880"/>
              <a:ext cx="139065" cy="271780"/>
            </a:xfrm>
            <a:custGeom>
              <a:avLst/>
              <a:gdLst/>
              <a:ahLst/>
              <a:cxnLst/>
              <a:rect l="l" t="t" r="r" b="b"/>
              <a:pathLst>
                <a:path w="139064" h="271779">
                  <a:moveTo>
                    <a:pt x="0" y="0"/>
                  </a:moveTo>
                  <a:lnTo>
                    <a:pt x="96009" y="0"/>
                  </a:lnTo>
                </a:path>
                <a:path w="139064" h="271779">
                  <a:moveTo>
                    <a:pt x="123449" y="271277"/>
                  </a:moveTo>
                  <a:lnTo>
                    <a:pt x="138679" y="262128"/>
                  </a:lnTo>
                </a:path>
              </a:pathLst>
            </a:custGeom>
            <a:ln w="5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26075" y="7274068"/>
              <a:ext cx="23495" cy="41275"/>
            </a:xfrm>
            <a:custGeom>
              <a:avLst/>
              <a:gdLst/>
              <a:ahLst/>
              <a:cxnLst/>
              <a:rect l="l" t="t" r="r" b="b"/>
              <a:pathLst>
                <a:path w="23494" h="41275">
                  <a:moveTo>
                    <a:pt x="0" y="0"/>
                  </a:moveTo>
                  <a:lnTo>
                    <a:pt x="22866" y="41135"/>
                  </a:lnTo>
                </a:path>
              </a:pathLst>
            </a:custGeom>
            <a:ln w="99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51990" y="7190244"/>
              <a:ext cx="104139" cy="125095"/>
            </a:xfrm>
            <a:custGeom>
              <a:avLst/>
              <a:gdLst/>
              <a:ahLst/>
              <a:cxnLst/>
              <a:rect l="l" t="t" r="r" b="b"/>
              <a:pathLst>
                <a:path w="104139" h="125095">
                  <a:moveTo>
                    <a:pt x="0" y="124959"/>
                  </a:moveTo>
                  <a:lnTo>
                    <a:pt x="28949" y="0"/>
                  </a:lnTo>
                </a:path>
                <a:path w="104139" h="125095">
                  <a:moveTo>
                    <a:pt x="28949" y="0"/>
                  </a:moveTo>
                  <a:lnTo>
                    <a:pt x="103632" y="0"/>
                  </a:lnTo>
                </a:path>
              </a:pathLst>
            </a:custGeom>
            <a:ln w="5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51407" y="7187200"/>
              <a:ext cx="45720" cy="151130"/>
            </a:xfrm>
            <a:custGeom>
              <a:avLst/>
              <a:gdLst/>
              <a:ahLst/>
              <a:cxnLst/>
              <a:rect l="l" t="t" r="r" b="b"/>
              <a:pathLst>
                <a:path w="45719" h="151129">
                  <a:moveTo>
                    <a:pt x="45718" y="0"/>
                  </a:moveTo>
                  <a:lnTo>
                    <a:pt x="0" y="150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78249" y="7171960"/>
              <a:ext cx="303530" cy="0"/>
            </a:xfrm>
            <a:custGeom>
              <a:avLst/>
              <a:gdLst/>
              <a:ahLst/>
              <a:cxnLst/>
              <a:rect l="l" t="t" r="r" b="b"/>
              <a:pathLst>
                <a:path w="303530">
                  <a:moveTo>
                    <a:pt x="0" y="0"/>
                  </a:moveTo>
                  <a:lnTo>
                    <a:pt x="303274" y="0"/>
                  </a:lnTo>
                </a:path>
              </a:pathLst>
            </a:custGeom>
            <a:ln w="5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589783" y="6944921"/>
            <a:ext cx="518159" cy="40195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15"/>
              </a:spcBef>
            </a:pPr>
            <a:r>
              <a:rPr sz="1425" i="1" spc="7" baseline="-35087" dirty="0">
                <a:latin typeface="Times New Roman"/>
                <a:cs typeface="Times New Roman"/>
              </a:rPr>
              <a:t>t</a:t>
            </a:r>
            <a:r>
              <a:rPr sz="1425" i="1" spc="22" baseline="-35087" dirty="0">
                <a:latin typeface="Times New Roman"/>
                <a:cs typeface="Times New Roman"/>
              </a:rPr>
              <a:t> </a:t>
            </a:r>
            <a:r>
              <a:rPr sz="1425" spc="22" baseline="-35087" dirty="0">
                <a:latin typeface="Symbol"/>
                <a:cs typeface="Symbol"/>
              </a:rPr>
              <a:t></a:t>
            </a:r>
            <a:r>
              <a:rPr sz="1425" baseline="-35087" dirty="0">
                <a:latin typeface="Times New Roman"/>
                <a:cs typeface="Times New Roman"/>
              </a:rPr>
              <a:t> </a:t>
            </a:r>
            <a:r>
              <a:rPr sz="1425" spc="-172" baseline="-35087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X</a:t>
            </a:r>
            <a:r>
              <a:rPr sz="950" i="1" spc="50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Symbol"/>
                <a:cs typeface="Symbol"/>
              </a:rPr>
              <a:t></a:t>
            </a:r>
            <a:r>
              <a:rPr sz="950" spc="-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Symbol"/>
                <a:cs typeface="Symbol"/>
              </a:rPr>
              <a:t></a:t>
            </a:r>
            <a:endParaRPr sz="1000" dirty="0">
              <a:latin typeface="Symbol"/>
              <a:cs typeface="Symbol"/>
            </a:endParaRPr>
          </a:p>
          <a:p>
            <a:pPr marL="213995">
              <a:lnSpc>
                <a:spcPct val="100000"/>
              </a:lnSpc>
              <a:spcBef>
                <a:spcPts val="300"/>
              </a:spcBef>
              <a:tabLst>
                <a:tab pos="398145" algn="l"/>
              </a:tabLst>
            </a:pPr>
            <a:r>
              <a:rPr sz="950" i="1" spc="10" dirty="0">
                <a:latin typeface="Times New Roman"/>
                <a:cs typeface="Times New Roman"/>
              </a:rPr>
              <a:t>s	n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82980" y="6981443"/>
            <a:ext cx="2367280" cy="1332230"/>
          </a:xfrm>
          <a:custGeom>
            <a:avLst/>
            <a:gdLst/>
            <a:ahLst/>
            <a:cxnLst/>
            <a:rect l="l" t="t" r="r" b="b"/>
            <a:pathLst>
              <a:path w="2367279" h="1332229">
                <a:moveTo>
                  <a:pt x="12192" y="1193292"/>
                </a:moveTo>
                <a:lnTo>
                  <a:pt x="0" y="1193292"/>
                </a:lnTo>
                <a:lnTo>
                  <a:pt x="0" y="1240536"/>
                </a:lnTo>
                <a:lnTo>
                  <a:pt x="12192" y="1240536"/>
                </a:lnTo>
                <a:lnTo>
                  <a:pt x="12192" y="1193292"/>
                </a:lnTo>
                <a:close/>
              </a:path>
              <a:path w="2367279" h="1332229">
                <a:moveTo>
                  <a:pt x="12192" y="1107948"/>
                </a:moveTo>
                <a:lnTo>
                  <a:pt x="0" y="1107948"/>
                </a:lnTo>
                <a:lnTo>
                  <a:pt x="0" y="1156716"/>
                </a:lnTo>
                <a:lnTo>
                  <a:pt x="12192" y="1156716"/>
                </a:lnTo>
                <a:lnTo>
                  <a:pt x="12192" y="1107948"/>
                </a:lnTo>
                <a:close/>
              </a:path>
              <a:path w="2367279" h="1332229">
                <a:moveTo>
                  <a:pt x="12192" y="1022604"/>
                </a:moveTo>
                <a:lnTo>
                  <a:pt x="0" y="1022604"/>
                </a:lnTo>
                <a:lnTo>
                  <a:pt x="0" y="1071372"/>
                </a:lnTo>
                <a:lnTo>
                  <a:pt x="12192" y="1071372"/>
                </a:lnTo>
                <a:lnTo>
                  <a:pt x="12192" y="1022604"/>
                </a:lnTo>
                <a:close/>
              </a:path>
              <a:path w="2367279" h="1332229">
                <a:moveTo>
                  <a:pt x="12192" y="937260"/>
                </a:moveTo>
                <a:lnTo>
                  <a:pt x="0" y="937260"/>
                </a:lnTo>
                <a:lnTo>
                  <a:pt x="0" y="986028"/>
                </a:lnTo>
                <a:lnTo>
                  <a:pt x="12192" y="986028"/>
                </a:lnTo>
                <a:lnTo>
                  <a:pt x="12192" y="937260"/>
                </a:lnTo>
                <a:close/>
              </a:path>
              <a:path w="2367279" h="1332229">
                <a:moveTo>
                  <a:pt x="12192" y="853440"/>
                </a:moveTo>
                <a:lnTo>
                  <a:pt x="0" y="853440"/>
                </a:lnTo>
                <a:lnTo>
                  <a:pt x="0" y="902208"/>
                </a:lnTo>
                <a:lnTo>
                  <a:pt x="12192" y="902208"/>
                </a:lnTo>
                <a:lnTo>
                  <a:pt x="12192" y="853440"/>
                </a:lnTo>
                <a:close/>
              </a:path>
              <a:path w="2367279" h="1332229">
                <a:moveTo>
                  <a:pt x="12192" y="768096"/>
                </a:moveTo>
                <a:lnTo>
                  <a:pt x="0" y="768096"/>
                </a:lnTo>
                <a:lnTo>
                  <a:pt x="0" y="816864"/>
                </a:lnTo>
                <a:lnTo>
                  <a:pt x="12192" y="816864"/>
                </a:lnTo>
                <a:lnTo>
                  <a:pt x="12192" y="768096"/>
                </a:lnTo>
                <a:close/>
              </a:path>
              <a:path w="2367279" h="1332229">
                <a:moveTo>
                  <a:pt x="12192" y="682752"/>
                </a:moveTo>
                <a:lnTo>
                  <a:pt x="0" y="682752"/>
                </a:lnTo>
                <a:lnTo>
                  <a:pt x="0" y="731520"/>
                </a:lnTo>
                <a:lnTo>
                  <a:pt x="12192" y="731520"/>
                </a:lnTo>
                <a:lnTo>
                  <a:pt x="12192" y="682752"/>
                </a:lnTo>
                <a:close/>
              </a:path>
              <a:path w="2367279" h="1332229">
                <a:moveTo>
                  <a:pt x="16764" y="1319784"/>
                </a:moveTo>
                <a:lnTo>
                  <a:pt x="12192" y="1319784"/>
                </a:lnTo>
                <a:lnTo>
                  <a:pt x="12192" y="1277112"/>
                </a:lnTo>
                <a:lnTo>
                  <a:pt x="0" y="1277112"/>
                </a:lnTo>
                <a:lnTo>
                  <a:pt x="0" y="1325880"/>
                </a:lnTo>
                <a:lnTo>
                  <a:pt x="6096" y="1325880"/>
                </a:lnTo>
                <a:lnTo>
                  <a:pt x="6096" y="1331976"/>
                </a:lnTo>
                <a:lnTo>
                  <a:pt x="16764" y="1331976"/>
                </a:lnTo>
                <a:lnTo>
                  <a:pt x="16764" y="1325880"/>
                </a:lnTo>
                <a:lnTo>
                  <a:pt x="16764" y="1319784"/>
                </a:lnTo>
                <a:close/>
              </a:path>
              <a:path w="2367279" h="1332229">
                <a:moveTo>
                  <a:pt x="68580" y="653796"/>
                </a:moveTo>
                <a:lnTo>
                  <a:pt x="19812" y="653796"/>
                </a:lnTo>
                <a:lnTo>
                  <a:pt x="19812" y="665988"/>
                </a:lnTo>
                <a:lnTo>
                  <a:pt x="68580" y="665988"/>
                </a:lnTo>
                <a:lnTo>
                  <a:pt x="68580" y="653796"/>
                </a:lnTo>
                <a:close/>
              </a:path>
              <a:path w="2367279" h="1332229">
                <a:moveTo>
                  <a:pt x="102108" y="1319784"/>
                </a:moveTo>
                <a:lnTo>
                  <a:pt x="53340" y="1319784"/>
                </a:lnTo>
                <a:lnTo>
                  <a:pt x="53340" y="1331976"/>
                </a:lnTo>
                <a:lnTo>
                  <a:pt x="102108" y="1331976"/>
                </a:lnTo>
                <a:lnTo>
                  <a:pt x="102108" y="1319784"/>
                </a:lnTo>
                <a:close/>
              </a:path>
              <a:path w="2367279" h="1332229">
                <a:moveTo>
                  <a:pt x="152400" y="653796"/>
                </a:moveTo>
                <a:lnTo>
                  <a:pt x="105156" y="653796"/>
                </a:lnTo>
                <a:lnTo>
                  <a:pt x="105156" y="665988"/>
                </a:lnTo>
                <a:lnTo>
                  <a:pt x="152400" y="665988"/>
                </a:lnTo>
                <a:lnTo>
                  <a:pt x="152400" y="653796"/>
                </a:lnTo>
                <a:close/>
              </a:path>
              <a:path w="2367279" h="1332229">
                <a:moveTo>
                  <a:pt x="185928" y="1319784"/>
                </a:moveTo>
                <a:lnTo>
                  <a:pt x="138684" y="1319784"/>
                </a:lnTo>
                <a:lnTo>
                  <a:pt x="138684" y="1331976"/>
                </a:lnTo>
                <a:lnTo>
                  <a:pt x="185928" y="1331976"/>
                </a:lnTo>
                <a:lnTo>
                  <a:pt x="185928" y="1319784"/>
                </a:lnTo>
                <a:close/>
              </a:path>
              <a:path w="2367279" h="1332229">
                <a:moveTo>
                  <a:pt x="237744" y="653796"/>
                </a:moveTo>
                <a:lnTo>
                  <a:pt x="188976" y="653796"/>
                </a:lnTo>
                <a:lnTo>
                  <a:pt x="188976" y="665988"/>
                </a:lnTo>
                <a:lnTo>
                  <a:pt x="237744" y="665988"/>
                </a:lnTo>
                <a:lnTo>
                  <a:pt x="237744" y="653796"/>
                </a:lnTo>
                <a:close/>
              </a:path>
              <a:path w="2367279" h="1332229">
                <a:moveTo>
                  <a:pt x="271272" y="1319784"/>
                </a:moveTo>
                <a:lnTo>
                  <a:pt x="222504" y="1319784"/>
                </a:lnTo>
                <a:lnTo>
                  <a:pt x="222504" y="1331976"/>
                </a:lnTo>
                <a:lnTo>
                  <a:pt x="271272" y="1331976"/>
                </a:lnTo>
                <a:lnTo>
                  <a:pt x="271272" y="1319784"/>
                </a:lnTo>
                <a:close/>
              </a:path>
              <a:path w="2367279" h="1332229">
                <a:moveTo>
                  <a:pt x="323088" y="653796"/>
                </a:moveTo>
                <a:lnTo>
                  <a:pt x="274320" y="653796"/>
                </a:lnTo>
                <a:lnTo>
                  <a:pt x="274320" y="665988"/>
                </a:lnTo>
                <a:lnTo>
                  <a:pt x="323088" y="665988"/>
                </a:lnTo>
                <a:lnTo>
                  <a:pt x="323088" y="653796"/>
                </a:lnTo>
                <a:close/>
              </a:path>
              <a:path w="2367279" h="1332229">
                <a:moveTo>
                  <a:pt x="356616" y="1319784"/>
                </a:moveTo>
                <a:lnTo>
                  <a:pt x="307848" y="1319784"/>
                </a:lnTo>
                <a:lnTo>
                  <a:pt x="307848" y="1331976"/>
                </a:lnTo>
                <a:lnTo>
                  <a:pt x="356616" y="1331976"/>
                </a:lnTo>
                <a:lnTo>
                  <a:pt x="356616" y="1319784"/>
                </a:lnTo>
                <a:close/>
              </a:path>
              <a:path w="2367279" h="1332229">
                <a:moveTo>
                  <a:pt x="408432" y="653796"/>
                </a:moveTo>
                <a:lnTo>
                  <a:pt x="359664" y="653796"/>
                </a:lnTo>
                <a:lnTo>
                  <a:pt x="359664" y="665988"/>
                </a:lnTo>
                <a:lnTo>
                  <a:pt x="408432" y="665988"/>
                </a:lnTo>
                <a:lnTo>
                  <a:pt x="408432" y="653796"/>
                </a:lnTo>
                <a:close/>
              </a:path>
              <a:path w="2367279" h="1332229">
                <a:moveTo>
                  <a:pt x="441960" y="1319784"/>
                </a:moveTo>
                <a:lnTo>
                  <a:pt x="393192" y="1319784"/>
                </a:lnTo>
                <a:lnTo>
                  <a:pt x="393192" y="1331976"/>
                </a:lnTo>
                <a:lnTo>
                  <a:pt x="441960" y="1331976"/>
                </a:lnTo>
                <a:lnTo>
                  <a:pt x="441960" y="1319784"/>
                </a:lnTo>
                <a:close/>
              </a:path>
              <a:path w="2367279" h="1332229">
                <a:moveTo>
                  <a:pt x="492252" y="653796"/>
                </a:moveTo>
                <a:lnTo>
                  <a:pt x="443484" y="653796"/>
                </a:lnTo>
                <a:lnTo>
                  <a:pt x="443484" y="665988"/>
                </a:lnTo>
                <a:lnTo>
                  <a:pt x="492252" y="665988"/>
                </a:lnTo>
                <a:lnTo>
                  <a:pt x="492252" y="653796"/>
                </a:lnTo>
                <a:close/>
              </a:path>
              <a:path w="2367279" h="1332229">
                <a:moveTo>
                  <a:pt x="525780" y="1319784"/>
                </a:moveTo>
                <a:lnTo>
                  <a:pt x="477012" y="1319784"/>
                </a:lnTo>
                <a:lnTo>
                  <a:pt x="477012" y="1331976"/>
                </a:lnTo>
                <a:lnTo>
                  <a:pt x="525780" y="1331976"/>
                </a:lnTo>
                <a:lnTo>
                  <a:pt x="525780" y="1319784"/>
                </a:lnTo>
                <a:close/>
              </a:path>
              <a:path w="2367279" h="1332229">
                <a:moveTo>
                  <a:pt x="577596" y="653796"/>
                </a:moveTo>
                <a:lnTo>
                  <a:pt x="528828" y="653796"/>
                </a:lnTo>
                <a:lnTo>
                  <a:pt x="528828" y="665988"/>
                </a:lnTo>
                <a:lnTo>
                  <a:pt x="577596" y="665988"/>
                </a:lnTo>
                <a:lnTo>
                  <a:pt x="577596" y="653796"/>
                </a:lnTo>
                <a:close/>
              </a:path>
              <a:path w="2367279" h="1332229">
                <a:moveTo>
                  <a:pt x="611124" y="1319784"/>
                </a:moveTo>
                <a:lnTo>
                  <a:pt x="562356" y="1319784"/>
                </a:lnTo>
                <a:lnTo>
                  <a:pt x="562356" y="1331976"/>
                </a:lnTo>
                <a:lnTo>
                  <a:pt x="611124" y="1331976"/>
                </a:lnTo>
                <a:lnTo>
                  <a:pt x="611124" y="1319784"/>
                </a:lnTo>
                <a:close/>
              </a:path>
              <a:path w="2367279" h="1332229">
                <a:moveTo>
                  <a:pt x="662940" y="653796"/>
                </a:moveTo>
                <a:lnTo>
                  <a:pt x="614172" y="653796"/>
                </a:lnTo>
                <a:lnTo>
                  <a:pt x="614172" y="665988"/>
                </a:lnTo>
                <a:lnTo>
                  <a:pt x="662940" y="665988"/>
                </a:lnTo>
                <a:lnTo>
                  <a:pt x="662940" y="653796"/>
                </a:lnTo>
                <a:close/>
              </a:path>
              <a:path w="2367279" h="1332229">
                <a:moveTo>
                  <a:pt x="696468" y="1319784"/>
                </a:moveTo>
                <a:lnTo>
                  <a:pt x="647700" y="1319784"/>
                </a:lnTo>
                <a:lnTo>
                  <a:pt x="647700" y="1331976"/>
                </a:lnTo>
                <a:lnTo>
                  <a:pt x="696468" y="1331976"/>
                </a:lnTo>
                <a:lnTo>
                  <a:pt x="696468" y="1319784"/>
                </a:lnTo>
                <a:close/>
              </a:path>
              <a:path w="2367279" h="1332229">
                <a:moveTo>
                  <a:pt x="746760" y="653796"/>
                </a:moveTo>
                <a:lnTo>
                  <a:pt x="699516" y="653796"/>
                </a:lnTo>
                <a:lnTo>
                  <a:pt x="699516" y="665988"/>
                </a:lnTo>
                <a:lnTo>
                  <a:pt x="746760" y="665988"/>
                </a:lnTo>
                <a:lnTo>
                  <a:pt x="746760" y="653796"/>
                </a:lnTo>
                <a:close/>
              </a:path>
              <a:path w="2367279" h="1332229">
                <a:moveTo>
                  <a:pt x="780288" y="1319784"/>
                </a:moveTo>
                <a:lnTo>
                  <a:pt x="733044" y="1319784"/>
                </a:lnTo>
                <a:lnTo>
                  <a:pt x="733044" y="1331976"/>
                </a:lnTo>
                <a:lnTo>
                  <a:pt x="780288" y="1331976"/>
                </a:lnTo>
                <a:lnTo>
                  <a:pt x="780288" y="1319784"/>
                </a:lnTo>
                <a:close/>
              </a:path>
              <a:path w="2367279" h="1332229">
                <a:moveTo>
                  <a:pt x="832104" y="653796"/>
                </a:moveTo>
                <a:lnTo>
                  <a:pt x="783336" y="653796"/>
                </a:lnTo>
                <a:lnTo>
                  <a:pt x="783336" y="665988"/>
                </a:lnTo>
                <a:lnTo>
                  <a:pt x="832104" y="665988"/>
                </a:lnTo>
                <a:lnTo>
                  <a:pt x="832104" y="653796"/>
                </a:lnTo>
                <a:close/>
              </a:path>
              <a:path w="2367279" h="1332229">
                <a:moveTo>
                  <a:pt x="865632" y="1319784"/>
                </a:moveTo>
                <a:lnTo>
                  <a:pt x="816864" y="1319784"/>
                </a:lnTo>
                <a:lnTo>
                  <a:pt x="816864" y="1331976"/>
                </a:lnTo>
                <a:lnTo>
                  <a:pt x="865632" y="1331976"/>
                </a:lnTo>
                <a:lnTo>
                  <a:pt x="865632" y="1319784"/>
                </a:lnTo>
                <a:close/>
              </a:path>
              <a:path w="2367279" h="1332229">
                <a:moveTo>
                  <a:pt x="917448" y="653796"/>
                </a:moveTo>
                <a:lnTo>
                  <a:pt x="868680" y="653796"/>
                </a:lnTo>
                <a:lnTo>
                  <a:pt x="868680" y="665988"/>
                </a:lnTo>
                <a:lnTo>
                  <a:pt x="917448" y="665988"/>
                </a:lnTo>
                <a:lnTo>
                  <a:pt x="917448" y="653796"/>
                </a:lnTo>
                <a:close/>
              </a:path>
              <a:path w="2367279" h="1332229">
                <a:moveTo>
                  <a:pt x="950976" y="1319784"/>
                </a:moveTo>
                <a:lnTo>
                  <a:pt x="902208" y="1319784"/>
                </a:lnTo>
                <a:lnTo>
                  <a:pt x="902208" y="1331976"/>
                </a:lnTo>
                <a:lnTo>
                  <a:pt x="950976" y="1331976"/>
                </a:lnTo>
                <a:lnTo>
                  <a:pt x="950976" y="1319784"/>
                </a:lnTo>
                <a:close/>
              </a:path>
              <a:path w="2367279" h="1332229">
                <a:moveTo>
                  <a:pt x="1002792" y="653796"/>
                </a:moveTo>
                <a:lnTo>
                  <a:pt x="954024" y="653796"/>
                </a:lnTo>
                <a:lnTo>
                  <a:pt x="954024" y="665988"/>
                </a:lnTo>
                <a:lnTo>
                  <a:pt x="1002792" y="665988"/>
                </a:lnTo>
                <a:lnTo>
                  <a:pt x="1002792" y="653796"/>
                </a:lnTo>
                <a:close/>
              </a:path>
              <a:path w="2367279" h="1332229">
                <a:moveTo>
                  <a:pt x="1036320" y="1319784"/>
                </a:moveTo>
                <a:lnTo>
                  <a:pt x="987552" y="1319784"/>
                </a:lnTo>
                <a:lnTo>
                  <a:pt x="987552" y="1331976"/>
                </a:lnTo>
                <a:lnTo>
                  <a:pt x="1036320" y="1331976"/>
                </a:lnTo>
                <a:lnTo>
                  <a:pt x="1036320" y="1319784"/>
                </a:lnTo>
                <a:close/>
              </a:path>
              <a:path w="2367279" h="1332229">
                <a:moveTo>
                  <a:pt x="1086612" y="653796"/>
                </a:moveTo>
                <a:lnTo>
                  <a:pt x="1039368" y="653796"/>
                </a:lnTo>
                <a:lnTo>
                  <a:pt x="1039368" y="665988"/>
                </a:lnTo>
                <a:lnTo>
                  <a:pt x="1086612" y="665988"/>
                </a:lnTo>
                <a:lnTo>
                  <a:pt x="1086612" y="653796"/>
                </a:lnTo>
                <a:close/>
              </a:path>
              <a:path w="2367279" h="1332229">
                <a:moveTo>
                  <a:pt x="1120140" y="1319784"/>
                </a:moveTo>
                <a:lnTo>
                  <a:pt x="1071372" y="1319784"/>
                </a:lnTo>
                <a:lnTo>
                  <a:pt x="1071372" y="1331976"/>
                </a:lnTo>
                <a:lnTo>
                  <a:pt x="1120140" y="1331976"/>
                </a:lnTo>
                <a:lnTo>
                  <a:pt x="1120140" y="1319784"/>
                </a:lnTo>
                <a:close/>
              </a:path>
              <a:path w="2367279" h="1332229">
                <a:moveTo>
                  <a:pt x="1171956" y="653796"/>
                </a:moveTo>
                <a:lnTo>
                  <a:pt x="1123188" y="653796"/>
                </a:lnTo>
                <a:lnTo>
                  <a:pt x="1123188" y="665988"/>
                </a:lnTo>
                <a:lnTo>
                  <a:pt x="1171956" y="665988"/>
                </a:lnTo>
                <a:lnTo>
                  <a:pt x="1171956" y="653796"/>
                </a:lnTo>
                <a:close/>
              </a:path>
              <a:path w="2367279" h="1332229">
                <a:moveTo>
                  <a:pt x="1205484" y="1319784"/>
                </a:moveTo>
                <a:lnTo>
                  <a:pt x="1156716" y="1319784"/>
                </a:lnTo>
                <a:lnTo>
                  <a:pt x="1156716" y="1331976"/>
                </a:lnTo>
                <a:lnTo>
                  <a:pt x="1205484" y="1331976"/>
                </a:lnTo>
                <a:lnTo>
                  <a:pt x="1205484" y="1319784"/>
                </a:lnTo>
                <a:close/>
              </a:path>
              <a:path w="2367279" h="1332229">
                <a:moveTo>
                  <a:pt x="1257300" y="653796"/>
                </a:moveTo>
                <a:lnTo>
                  <a:pt x="1208532" y="653796"/>
                </a:lnTo>
                <a:lnTo>
                  <a:pt x="1208532" y="665988"/>
                </a:lnTo>
                <a:lnTo>
                  <a:pt x="1257300" y="665988"/>
                </a:lnTo>
                <a:lnTo>
                  <a:pt x="1257300" y="653796"/>
                </a:lnTo>
                <a:close/>
              </a:path>
              <a:path w="2367279" h="1332229">
                <a:moveTo>
                  <a:pt x="1290828" y="1319784"/>
                </a:moveTo>
                <a:lnTo>
                  <a:pt x="1242060" y="1319784"/>
                </a:lnTo>
                <a:lnTo>
                  <a:pt x="1242060" y="1331976"/>
                </a:lnTo>
                <a:lnTo>
                  <a:pt x="1290828" y="1331976"/>
                </a:lnTo>
                <a:lnTo>
                  <a:pt x="1290828" y="1319784"/>
                </a:lnTo>
                <a:close/>
              </a:path>
              <a:path w="2367279" h="1332229">
                <a:moveTo>
                  <a:pt x="1342644" y="653796"/>
                </a:moveTo>
                <a:lnTo>
                  <a:pt x="1293876" y="653796"/>
                </a:lnTo>
                <a:lnTo>
                  <a:pt x="1293876" y="665988"/>
                </a:lnTo>
                <a:lnTo>
                  <a:pt x="1342644" y="665988"/>
                </a:lnTo>
                <a:lnTo>
                  <a:pt x="1342644" y="653796"/>
                </a:lnTo>
                <a:close/>
              </a:path>
              <a:path w="2367279" h="1332229">
                <a:moveTo>
                  <a:pt x="1374648" y="1319784"/>
                </a:moveTo>
                <a:lnTo>
                  <a:pt x="1327404" y="1319784"/>
                </a:lnTo>
                <a:lnTo>
                  <a:pt x="1327404" y="1331976"/>
                </a:lnTo>
                <a:lnTo>
                  <a:pt x="1374648" y="1331976"/>
                </a:lnTo>
                <a:lnTo>
                  <a:pt x="1374648" y="1319784"/>
                </a:lnTo>
                <a:close/>
              </a:path>
              <a:path w="2367279" h="1332229">
                <a:moveTo>
                  <a:pt x="1426464" y="653796"/>
                </a:moveTo>
                <a:lnTo>
                  <a:pt x="1377696" y="653796"/>
                </a:lnTo>
                <a:lnTo>
                  <a:pt x="1377696" y="665988"/>
                </a:lnTo>
                <a:lnTo>
                  <a:pt x="1426464" y="665988"/>
                </a:lnTo>
                <a:lnTo>
                  <a:pt x="1426464" y="653796"/>
                </a:lnTo>
                <a:close/>
              </a:path>
              <a:path w="2367279" h="1332229">
                <a:moveTo>
                  <a:pt x="1459992" y="1319784"/>
                </a:moveTo>
                <a:lnTo>
                  <a:pt x="1411224" y="1319784"/>
                </a:lnTo>
                <a:lnTo>
                  <a:pt x="1411224" y="1331976"/>
                </a:lnTo>
                <a:lnTo>
                  <a:pt x="1459992" y="1331976"/>
                </a:lnTo>
                <a:lnTo>
                  <a:pt x="1459992" y="1319784"/>
                </a:lnTo>
                <a:close/>
              </a:path>
              <a:path w="2367279" h="1332229">
                <a:moveTo>
                  <a:pt x="1478280" y="170688"/>
                </a:moveTo>
                <a:lnTo>
                  <a:pt x="1350264" y="121920"/>
                </a:lnTo>
                <a:lnTo>
                  <a:pt x="1350264" y="150876"/>
                </a:lnTo>
                <a:lnTo>
                  <a:pt x="992124" y="150876"/>
                </a:lnTo>
                <a:lnTo>
                  <a:pt x="992124" y="192024"/>
                </a:lnTo>
                <a:lnTo>
                  <a:pt x="1350264" y="192024"/>
                </a:lnTo>
                <a:lnTo>
                  <a:pt x="1350264" y="220980"/>
                </a:lnTo>
                <a:lnTo>
                  <a:pt x="1478280" y="170688"/>
                </a:lnTo>
                <a:close/>
              </a:path>
              <a:path w="2367279" h="1332229">
                <a:moveTo>
                  <a:pt x="1511808" y="653796"/>
                </a:moveTo>
                <a:lnTo>
                  <a:pt x="1463040" y="653796"/>
                </a:lnTo>
                <a:lnTo>
                  <a:pt x="1463040" y="665988"/>
                </a:lnTo>
                <a:lnTo>
                  <a:pt x="1511808" y="665988"/>
                </a:lnTo>
                <a:lnTo>
                  <a:pt x="1511808" y="653796"/>
                </a:lnTo>
                <a:close/>
              </a:path>
              <a:path w="2367279" h="1332229">
                <a:moveTo>
                  <a:pt x="1545336" y="1319784"/>
                </a:moveTo>
                <a:lnTo>
                  <a:pt x="1496568" y="1319784"/>
                </a:lnTo>
                <a:lnTo>
                  <a:pt x="1496568" y="1331976"/>
                </a:lnTo>
                <a:lnTo>
                  <a:pt x="1545336" y="1331976"/>
                </a:lnTo>
                <a:lnTo>
                  <a:pt x="1545336" y="1319784"/>
                </a:lnTo>
                <a:close/>
              </a:path>
              <a:path w="2367279" h="1332229">
                <a:moveTo>
                  <a:pt x="1597152" y="653796"/>
                </a:moveTo>
                <a:lnTo>
                  <a:pt x="1548384" y="653796"/>
                </a:lnTo>
                <a:lnTo>
                  <a:pt x="1548384" y="665988"/>
                </a:lnTo>
                <a:lnTo>
                  <a:pt x="1597152" y="665988"/>
                </a:lnTo>
                <a:lnTo>
                  <a:pt x="1597152" y="653796"/>
                </a:lnTo>
                <a:close/>
              </a:path>
              <a:path w="2367279" h="1332229">
                <a:moveTo>
                  <a:pt x="1630680" y="1319784"/>
                </a:moveTo>
                <a:lnTo>
                  <a:pt x="1581912" y="1319784"/>
                </a:lnTo>
                <a:lnTo>
                  <a:pt x="1581912" y="1331976"/>
                </a:lnTo>
                <a:lnTo>
                  <a:pt x="1630680" y="1331976"/>
                </a:lnTo>
                <a:lnTo>
                  <a:pt x="1630680" y="1319784"/>
                </a:lnTo>
                <a:close/>
              </a:path>
              <a:path w="2367279" h="1332229">
                <a:moveTo>
                  <a:pt x="1680972" y="653796"/>
                </a:moveTo>
                <a:lnTo>
                  <a:pt x="1633728" y="653796"/>
                </a:lnTo>
                <a:lnTo>
                  <a:pt x="1633728" y="665988"/>
                </a:lnTo>
                <a:lnTo>
                  <a:pt x="1680972" y="665988"/>
                </a:lnTo>
                <a:lnTo>
                  <a:pt x="1680972" y="653796"/>
                </a:lnTo>
                <a:close/>
              </a:path>
              <a:path w="2367279" h="1332229">
                <a:moveTo>
                  <a:pt x="1714500" y="1319784"/>
                </a:moveTo>
                <a:lnTo>
                  <a:pt x="1665732" y="1319784"/>
                </a:lnTo>
                <a:lnTo>
                  <a:pt x="1665732" y="1331976"/>
                </a:lnTo>
                <a:lnTo>
                  <a:pt x="1714500" y="1331976"/>
                </a:lnTo>
                <a:lnTo>
                  <a:pt x="1714500" y="1319784"/>
                </a:lnTo>
                <a:close/>
              </a:path>
              <a:path w="2367279" h="1332229">
                <a:moveTo>
                  <a:pt x="1766316" y="653796"/>
                </a:moveTo>
                <a:lnTo>
                  <a:pt x="1717548" y="653796"/>
                </a:lnTo>
                <a:lnTo>
                  <a:pt x="1717548" y="665988"/>
                </a:lnTo>
                <a:lnTo>
                  <a:pt x="1766316" y="665988"/>
                </a:lnTo>
                <a:lnTo>
                  <a:pt x="1766316" y="653796"/>
                </a:lnTo>
                <a:close/>
              </a:path>
              <a:path w="2367279" h="1332229">
                <a:moveTo>
                  <a:pt x="1799844" y="1319784"/>
                </a:moveTo>
                <a:lnTo>
                  <a:pt x="1751076" y="1319784"/>
                </a:lnTo>
                <a:lnTo>
                  <a:pt x="1751076" y="1331976"/>
                </a:lnTo>
                <a:lnTo>
                  <a:pt x="1799844" y="1331976"/>
                </a:lnTo>
                <a:lnTo>
                  <a:pt x="1799844" y="1319784"/>
                </a:lnTo>
                <a:close/>
              </a:path>
              <a:path w="2367279" h="1332229">
                <a:moveTo>
                  <a:pt x="1851660" y="653796"/>
                </a:moveTo>
                <a:lnTo>
                  <a:pt x="1802892" y="653796"/>
                </a:lnTo>
                <a:lnTo>
                  <a:pt x="1802892" y="665988"/>
                </a:lnTo>
                <a:lnTo>
                  <a:pt x="1851660" y="665988"/>
                </a:lnTo>
                <a:lnTo>
                  <a:pt x="1851660" y="653796"/>
                </a:lnTo>
                <a:close/>
              </a:path>
              <a:path w="2367279" h="1332229">
                <a:moveTo>
                  <a:pt x="1885188" y="1319784"/>
                </a:moveTo>
                <a:lnTo>
                  <a:pt x="1836420" y="1319784"/>
                </a:lnTo>
                <a:lnTo>
                  <a:pt x="1836420" y="1331976"/>
                </a:lnTo>
                <a:lnTo>
                  <a:pt x="1885188" y="1331976"/>
                </a:lnTo>
                <a:lnTo>
                  <a:pt x="1885188" y="1319784"/>
                </a:lnTo>
                <a:close/>
              </a:path>
              <a:path w="2367279" h="1332229">
                <a:moveTo>
                  <a:pt x="1937004" y="653796"/>
                </a:moveTo>
                <a:lnTo>
                  <a:pt x="1888236" y="653796"/>
                </a:lnTo>
                <a:lnTo>
                  <a:pt x="1888236" y="665988"/>
                </a:lnTo>
                <a:lnTo>
                  <a:pt x="1937004" y="665988"/>
                </a:lnTo>
                <a:lnTo>
                  <a:pt x="1937004" y="653796"/>
                </a:lnTo>
                <a:close/>
              </a:path>
              <a:path w="2367279" h="1332229">
                <a:moveTo>
                  <a:pt x="1969008" y="1319784"/>
                </a:moveTo>
                <a:lnTo>
                  <a:pt x="1921764" y="1319784"/>
                </a:lnTo>
                <a:lnTo>
                  <a:pt x="1921764" y="1331976"/>
                </a:lnTo>
                <a:lnTo>
                  <a:pt x="1969008" y="1331976"/>
                </a:lnTo>
                <a:lnTo>
                  <a:pt x="1969008" y="1319784"/>
                </a:lnTo>
                <a:close/>
              </a:path>
              <a:path w="2367279" h="1332229">
                <a:moveTo>
                  <a:pt x="2020824" y="653796"/>
                </a:moveTo>
                <a:lnTo>
                  <a:pt x="1972056" y="653796"/>
                </a:lnTo>
                <a:lnTo>
                  <a:pt x="1972056" y="665988"/>
                </a:lnTo>
                <a:lnTo>
                  <a:pt x="2020824" y="665988"/>
                </a:lnTo>
                <a:lnTo>
                  <a:pt x="2020824" y="653796"/>
                </a:lnTo>
                <a:close/>
              </a:path>
              <a:path w="2367279" h="1332229">
                <a:moveTo>
                  <a:pt x="2054352" y="1319784"/>
                </a:moveTo>
                <a:lnTo>
                  <a:pt x="2005584" y="1319784"/>
                </a:lnTo>
                <a:lnTo>
                  <a:pt x="2005584" y="1331976"/>
                </a:lnTo>
                <a:lnTo>
                  <a:pt x="2054352" y="1331976"/>
                </a:lnTo>
                <a:lnTo>
                  <a:pt x="2054352" y="1319784"/>
                </a:lnTo>
                <a:close/>
              </a:path>
              <a:path w="2367279" h="1332229">
                <a:moveTo>
                  <a:pt x="2106168" y="653796"/>
                </a:moveTo>
                <a:lnTo>
                  <a:pt x="2057400" y="653796"/>
                </a:lnTo>
                <a:lnTo>
                  <a:pt x="2057400" y="665988"/>
                </a:lnTo>
                <a:lnTo>
                  <a:pt x="2106168" y="665988"/>
                </a:lnTo>
                <a:lnTo>
                  <a:pt x="2106168" y="653796"/>
                </a:lnTo>
                <a:close/>
              </a:path>
              <a:path w="2367279" h="1332229">
                <a:moveTo>
                  <a:pt x="2124456" y="0"/>
                </a:moveTo>
                <a:lnTo>
                  <a:pt x="2115312" y="0"/>
                </a:lnTo>
                <a:lnTo>
                  <a:pt x="2115312" y="9144"/>
                </a:lnTo>
                <a:lnTo>
                  <a:pt x="2115312" y="373380"/>
                </a:lnTo>
                <a:lnTo>
                  <a:pt x="1621536" y="373380"/>
                </a:lnTo>
                <a:lnTo>
                  <a:pt x="1621536" y="9144"/>
                </a:lnTo>
                <a:lnTo>
                  <a:pt x="2115312" y="9144"/>
                </a:lnTo>
                <a:lnTo>
                  <a:pt x="2115312" y="0"/>
                </a:lnTo>
                <a:lnTo>
                  <a:pt x="1612392" y="0"/>
                </a:lnTo>
                <a:lnTo>
                  <a:pt x="1612392" y="382524"/>
                </a:lnTo>
                <a:lnTo>
                  <a:pt x="2124456" y="382524"/>
                </a:lnTo>
                <a:lnTo>
                  <a:pt x="2124456" y="377952"/>
                </a:lnTo>
                <a:lnTo>
                  <a:pt x="2124456" y="373380"/>
                </a:lnTo>
                <a:lnTo>
                  <a:pt x="2124456" y="9144"/>
                </a:lnTo>
                <a:lnTo>
                  <a:pt x="2124456" y="4572"/>
                </a:lnTo>
                <a:lnTo>
                  <a:pt x="2124456" y="0"/>
                </a:lnTo>
                <a:close/>
              </a:path>
              <a:path w="2367279" h="1332229">
                <a:moveTo>
                  <a:pt x="2139696" y="1319784"/>
                </a:moveTo>
                <a:lnTo>
                  <a:pt x="2090928" y="1319784"/>
                </a:lnTo>
                <a:lnTo>
                  <a:pt x="2090928" y="1331976"/>
                </a:lnTo>
                <a:lnTo>
                  <a:pt x="2139696" y="1331976"/>
                </a:lnTo>
                <a:lnTo>
                  <a:pt x="2139696" y="1319784"/>
                </a:lnTo>
                <a:close/>
              </a:path>
              <a:path w="2367279" h="1332229">
                <a:moveTo>
                  <a:pt x="2191512" y="653796"/>
                </a:moveTo>
                <a:lnTo>
                  <a:pt x="2142744" y="653796"/>
                </a:lnTo>
                <a:lnTo>
                  <a:pt x="2142744" y="665988"/>
                </a:lnTo>
                <a:lnTo>
                  <a:pt x="2191512" y="665988"/>
                </a:lnTo>
                <a:lnTo>
                  <a:pt x="2191512" y="653796"/>
                </a:lnTo>
                <a:close/>
              </a:path>
              <a:path w="2367279" h="1332229">
                <a:moveTo>
                  <a:pt x="2225040" y="1319784"/>
                </a:moveTo>
                <a:lnTo>
                  <a:pt x="2176272" y="1319784"/>
                </a:lnTo>
                <a:lnTo>
                  <a:pt x="2176272" y="1331976"/>
                </a:lnTo>
                <a:lnTo>
                  <a:pt x="2225040" y="1331976"/>
                </a:lnTo>
                <a:lnTo>
                  <a:pt x="2225040" y="1319784"/>
                </a:lnTo>
                <a:close/>
              </a:path>
              <a:path w="2367279" h="1332229">
                <a:moveTo>
                  <a:pt x="2275332" y="653796"/>
                </a:moveTo>
                <a:lnTo>
                  <a:pt x="2228088" y="653796"/>
                </a:lnTo>
                <a:lnTo>
                  <a:pt x="2228088" y="665988"/>
                </a:lnTo>
                <a:lnTo>
                  <a:pt x="2275332" y="665988"/>
                </a:lnTo>
                <a:lnTo>
                  <a:pt x="2275332" y="653796"/>
                </a:lnTo>
                <a:close/>
              </a:path>
              <a:path w="2367279" h="1332229">
                <a:moveTo>
                  <a:pt x="2308860" y="1319784"/>
                </a:moveTo>
                <a:lnTo>
                  <a:pt x="2261616" y="1319784"/>
                </a:lnTo>
                <a:lnTo>
                  <a:pt x="2261616" y="1331976"/>
                </a:lnTo>
                <a:lnTo>
                  <a:pt x="2308860" y="1331976"/>
                </a:lnTo>
                <a:lnTo>
                  <a:pt x="2308860" y="1319784"/>
                </a:lnTo>
                <a:close/>
              </a:path>
              <a:path w="2367279" h="1332229">
                <a:moveTo>
                  <a:pt x="2366772" y="1292352"/>
                </a:moveTo>
                <a:lnTo>
                  <a:pt x="2354580" y="1292352"/>
                </a:lnTo>
                <a:lnTo>
                  <a:pt x="2354580" y="1319784"/>
                </a:lnTo>
                <a:lnTo>
                  <a:pt x="2345436" y="1319784"/>
                </a:lnTo>
                <a:lnTo>
                  <a:pt x="2345436" y="1331976"/>
                </a:lnTo>
                <a:lnTo>
                  <a:pt x="2366772" y="1331976"/>
                </a:lnTo>
                <a:lnTo>
                  <a:pt x="2366772" y="1325880"/>
                </a:lnTo>
                <a:lnTo>
                  <a:pt x="2366772" y="1319784"/>
                </a:lnTo>
                <a:lnTo>
                  <a:pt x="2366772" y="1292352"/>
                </a:lnTo>
                <a:close/>
              </a:path>
              <a:path w="2367279" h="1332229">
                <a:moveTo>
                  <a:pt x="2366772" y="1207008"/>
                </a:moveTo>
                <a:lnTo>
                  <a:pt x="2354580" y="1207008"/>
                </a:lnTo>
                <a:lnTo>
                  <a:pt x="2354580" y="1255776"/>
                </a:lnTo>
                <a:lnTo>
                  <a:pt x="2366772" y="1255776"/>
                </a:lnTo>
                <a:lnTo>
                  <a:pt x="2366772" y="1207008"/>
                </a:lnTo>
                <a:close/>
              </a:path>
              <a:path w="2367279" h="1332229">
                <a:moveTo>
                  <a:pt x="2366772" y="1121664"/>
                </a:moveTo>
                <a:lnTo>
                  <a:pt x="2354580" y="1121664"/>
                </a:lnTo>
                <a:lnTo>
                  <a:pt x="2354580" y="1170432"/>
                </a:lnTo>
                <a:lnTo>
                  <a:pt x="2366772" y="1170432"/>
                </a:lnTo>
                <a:lnTo>
                  <a:pt x="2366772" y="1121664"/>
                </a:lnTo>
                <a:close/>
              </a:path>
              <a:path w="2367279" h="1332229">
                <a:moveTo>
                  <a:pt x="2366772" y="1036320"/>
                </a:moveTo>
                <a:lnTo>
                  <a:pt x="2354580" y="1036320"/>
                </a:lnTo>
                <a:lnTo>
                  <a:pt x="2354580" y="1085088"/>
                </a:lnTo>
                <a:lnTo>
                  <a:pt x="2366772" y="1085088"/>
                </a:lnTo>
                <a:lnTo>
                  <a:pt x="2366772" y="1036320"/>
                </a:lnTo>
                <a:close/>
              </a:path>
              <a:path w="2367279" h="1332229">
                <a:moveTo>
                  <a:pt x="2366772" y="952500"/>
                </a:moveTo>
                <a:lnTo>
                  <a:pt x="2354580" y="952500"/>
                </a:lnTo>
                <a:lnTo>
                  <a:pt x="2354580" y="1001268"/>
                </a:lnTo>
                <a:lnTo>
                  <a:pt x="2366772" y="1001268"/>
                </a:lnTo>
                <a:lnTo>
                  <a:pt x="2366772" y="952500"/>
                </a:lnTo>
                <a:close/>
              </a:path>
              <a:path w="2367279" h="1332229">
                <a:moveTo>
                  <a:pt x="2366772" y="867156"/>
                </a:moveTo>
                <a:lnTo>
                  <a:pt x="2354580" y="867156"/>
                </a:lnTo>
                <a:lnTo>
                  <a:pt x="2354580" y="915924"/>
                </a:lnTo>
                <a:lnTo>
                  <a:pt x="2366772" y="915924"/>
                </a:lnTo>
                <a:lnTo>
                  <a:pt x="2366772" y="867156"/>
                </a:lnTo>
                <a:close/>
              </a:path>
              <a:path w="2367279" h="1332229">
                <a:moveTo>
                  <a:pt x="2366772" y="781812"/>
                </a:moveTo>
                <a:lnTo>
                  <a:pt x="2354580" y="781812"/>
                </a:lnTo>
                <a:lnTo>
                  <a:pt x="2354580" y="830580"/>
                </a:lnTo>
                <a:lnTo>
                  <a:pt x="2366772" y="830580"/>
                </a:lnTo>
                <a:lnTo>
                  <a:pt x="2366772" y="781812"/>
                </a:lnTo>
                <a:close/>
              </a:path>
              <a:path w="2367279" h="1332229">
                <a:moveTo>
                  <a:pt x="2366772" y="697992"/>
                </a:moveTo>
                <a:lnTo>
                  <a:pt x="2354580" y="697992"/>
                </a:lnTo>
                <a:lnTo>
                  <a:pt x="2354580" y="745236"/>
                </a:lnTo>
                <a:lnTo>
                  <a:pt x="2366772" y="745236"/>
                </a:lnTo>
                <a:lnTo>
                  <a:pt x="2366772" y="697992"/>
                </a:lnTo>
                <a:close/>
              </a:path>
              <a:path w="2367279" h="1332229">
                <a:moveTo>
                  <a:pt x="2366772" y="653796"/>
                </a:moveTo>
                <a:lnTo>
                  <a:pt x="2311908" y="653796"/>
                </a:lnTo>
                <a:lnTo>
                  <a:pt x="2311908" y="665988"/>
                </a:lnTo>
                <a:lnTo>
                  <a:pt x="2360676" y="665988"/>
                </a:lnTo>
                <a:lnTo>
                  <a:pt x="2356104" y="661416"/>
                </a:lnTo>
                <a:lnTo>
                  <a:pt x="2366772" y="661416"/>
                </a:lnTo>
                <a:lnTo>
                  <a:pt x="2366772" y="659892"/>
                </a:lnTo>
                <a:lnTo>
                  <a:pt x="2366772" y="6537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18031" y="7628027"/>
            <a:ext cx="2176145" cy="60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27499"/>
              </a:lnSpc>
              <a:spcBef>
                <a:spcPts val="95"/>
              </a:spcBef>
            </a:pPr>
            <a:r>
              <a:rPr sz="600" spc="5" dirty="0">
                <a:latin typeface="Arial MT"/>
                <a:cs typeface="Arial MT"/>
              </a:rPr>
              <a:t>Il</a:t>
            </a:r>
            <a:r>
              <a:rPr sz="600" spc="-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nuovo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rapporto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standardizzato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non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ha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una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distribuzione 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normale standardizzata</a:t>
            </a:r>
            <a:r>
              <a:rPr sz="600" spc="5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perché</a:t>
            </a:r>
            <a:r>
              <a:rPr sz="600" spc="15" dirty="0">
                <a:latin typeface="Arial MT"/>
                <a:cs typeface="Arial MT"/>
              </a:rPr>
              <a:t> devo </a:t>
            </a:r>
            <a:r>
              <a:rPr sz="600" spc="5" dirty="0">
                <a:latin typeface="Arial MT"/>
                <a:cs typeface="Arial MT"/>
              </a:rPr>
              <a:t>tener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conto</a:t>
            </a:r>
            <a:r>
              <a:rPr sz="600" spc="3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anche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della </a:t>
            </a:r>
            <a:r>
              <a:rPr sz="600" spc="-15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variabilità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i="1" spc="15" dirty="0">
                <a:latin typeface="Arial"/>
                <a:cs typeface="Arial"/>
              </a:rPr>
              <a:t>s</a:t>
            </a:r>
            <a:r>
              <a:rPr sz="600" i="1" spc="5" dirty="0">
                <a:latin typeface="Arial"/>
                <a:cs typeface="Arial"/>
              </a:rPr>
              <a:t> </a:t>
            </a:r>
            <a:r>
              <a:rPr sz="600" spc="10" dirty="0">
                <a:latin typeface="Arial MT"/>
                <a:cs typeface="Arial MT"/>
              </a:rPr>
              <a:t>che</a:t>
            </a:r>
            <a:r>
              <a:rPr sz="600" spc="15" dirty="0">
                <a:latin typeface="Arial MT"/>
                <a:cs typeface="Arial MT"/>
              </a:rPr>
              <a:t> sarà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maggiore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quando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00" i="1" spc="20" dirty="0">
                <a:latin typeface="Arial"/>
                <a:cs typeface="Arial"/>
              </a:rPr>
              <a:t>n</a:t>
            </a:r>
            <a:r>
              <a:rPr sz="600" i="1" spc="5" dirty="0">
                <a:latin typeface="Arial"/>
                <a:cs typeface="Arial"/>
              </a:rPr>
              <a:t> </a:t>
            </a:r>
            <a:r>
              <a:rPr sz="600" spc="20" dirty="0">
                <a:latin typeface="Arial MT"/>
                <a:cs typeface="Arial MT"/>
              </a:rPr>
              <a:t>è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piccolo.</a:t>
            </a:r>
            <a:endParaRPr sz="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r>
              <a:rPr sz="600" spc="10" dirty="0">
                <a:latin typeface="Arial MT"/>
                <a:cs typeface="Arial MT"/>
              </a:rPr>
              <a:t>Questo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rapporto</a:t>
            </a:r>
            <a:r>
              <a:rPr sz="600" spc="20" dirty="0">
                <a:latin typeface="Arial MT"/>
                <a:cs typeface="Arial MT"/>
              </a:rPr>
              <a:t> è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distribuito</a:t>
            </a:r>
            <a:r>
              <a:rPr sz="600" spc="6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come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una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i="1" spc="10" dirty="0">
                <a:latin typeface="Arial"/>
                <a:cs typeface="Arial"/>
              </a:rPr>
              <a:t>t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spc="5" dirty="0">
                <a:latin typeface="Arial MT"/>
                <a:cs typeface="Arial MT"/>
              </a:rPr>
              <a:t>di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Student</a:t>
            </a:r>
            <a:r>
              <a:rPr sz="600" spc="55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con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i="1" spc="10" dirty="0">
                <a:latin typeface="Arial"/>
                <a:cs typeface="Arial"/>
              </a:rPr>
              <a:t>n-1</a:t>
            </a:r>
            <a:endParaRPr sz="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600" spc="10" dirty="0">
                <a:latin typeface="Arial MT"/>
                <a:cs typeface="Arial MT"/>
              </a:rPr>
              <a:t>gradi</a:t>
            </a:r>
            <a:r>
              <a:rPr sz="600" spc="-2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libertà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1519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6483170"/>
            <a:ext cx="2833028" cy="2177637"/>
          </a:xfrm>
          <a:prstGeom prst="rect">
            <a:avLst/>
          </a:prstGeom>
        </p:spPr>
      </p:pic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999738" y="6681972"/>
          <a:ext cx="1391917" cy="1842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68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0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65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PROBABILITA'</a:t>
                      </a:r>
                      <a:r>
                        <a:rPr sz="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(2</a:t>
                      </a:r>
                      <a:r>
                        <a:rPr sz="3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code)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329965"/>
                      </a:solidFill>
                      <a:prstDash val="solid"/>
                    </a:lnB>
                    <a:solidFill>
                      <a:srgbClr val="99326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329965"/>
                      </a:solidFill>
                      <a:prstDash val="solid"/>
                    </a:lnB>
                    <a:solidFill>
                      <a:srgbClr val="99326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PROBABILITA'</a:t>
                      </a:r>
                      <a:r>
                        <a:rPr sz="3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(1 </a:t>
                      </a: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coda)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329965"/>
                      </a:solidFill>
                      <a:prstDash val="solid"/>
                    </a:lnB>
                    <a:solidFill>
                      <a:srgbClr val="99326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4">
                <a:tc>
                  <a:txBody>
                    <a:bodyPr/>
                    <a:lstStyle/>
                    <a:p>
                      <a:pPr marR="22860" algn="r">
                        <a:lnSpc>
                          <a:spcPts val="130"/>
                        </a:lnSpc>
                      </a:pPr>
                      <a:r>
                        <a:rPr sz="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GL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FF6500"/>
                      </a:solidFill>
                      <a:prstDash val="solid"/>
                    </a:lnT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0"/>
                        </a:lnSpc>
                      </a:pPr>
                      <a:r>
                        <a:rPr sz="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0,1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0">
                      <a:solidFill>
                        <a:srgbClr val="32996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30"/>
                        </a:lnSpc>
                      </a:pPr>
                      <a:r>
                        <a:rPr sz="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0,05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0">
                      <a:solidFill>
                        <a:srgbClr val="32996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30"/>
                        </a:lnSpc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0,02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0">
                      <a:solidFill>
                        <a:srgbClr val="32996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30"/>
                        </a:lnSpc>
                      </a:pPr>
                      <a:r>
                        <a:rPr sz="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0,01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</a:tcPr>
                </a:tc>
                <a:tc rowSpan="3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30"/>
                        </a:lnSpc>
                      </a:pPr>
                      <a:r>
                        <a:rPr sz="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0,05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32996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0"/>
                        </a:lnSpc>
                      </a:pPr>
                      <a:r>
                        <a:rPr sz="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0,025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0">
                      <a:solidFill>
                        <a:srgbClr val="32996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130"/>
                        </a:lnSpc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0,01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76200">
                      <a:solidFill>
                        <a:srgbClr val="32996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130"/>
                        </a:lnSpc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3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7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40"/>
                        </a:spcBef>
                      </a:pPr>
                      <a:r>
                        <a:rPr sz="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4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,3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300"/>
                        </a:lnSpc>
                        <a:spcBef>
                          <a:spcPts val="4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12,71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300"/>
                        </a:lnSpc>
                        <a:spcBef>
                          <a:spcPts val="4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31,82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300"/>
                        </a:lnSpc>
                        <a:spcBef>
                          <a:spcPts val="4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63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4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,3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4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12,71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300"/>
                        </a:lnSpc>
                        <a:spcBef>
                          <a:spcPts val="4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31,82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00"/>
                        </a:lnSpc>
                        <a:spcBef>
                          <a:spcPts val="4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63,66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1">
                <a:tc>
                  <a:txBody>
                    <a:bodyPr/>
                    <a:lstStyle/>
                    <a:p>
                      <a:pPr marR="2540" algn="r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,9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4,30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6,96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,9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4,30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6,96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9,92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01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,3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3,18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4,54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,3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3,18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4,54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5,84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,1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2,78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3,75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,1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2,78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3,75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4,60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,0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2,57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3,36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,0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2,57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3,36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4,03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,9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3,14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,9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2,45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3,14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3,71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9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2,36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3,00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9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2,36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3,00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3,50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101">
                <a:tc>
                  <a:txBody>
                    <a:bodyPr/>
                    <a:lstStyle/>
                    <a:p>
                      <a:pPr marR="2540" algn="r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2,31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2,90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2,31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2,90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3,36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101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2,26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2,82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2,26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2,82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3,25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2,23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2,76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2,23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2,76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3,17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2,20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2,72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2,20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2,72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3,11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2,18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2,68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2,18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2,68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3,05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2,16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2,65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2,16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2,65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3,01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4101">
                <a:tc>
                  <a:txBody>
                    <a:bodyPr/>
                    <a:lstStyle/>
                    <a:p>
                      <a:pPr marR="2540" algn="r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2,14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2,62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2,14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2,62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2,98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4101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2,13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2,60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2,13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2,60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2,95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2,12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2,58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2,12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2,58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2,92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2,11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2,57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2,11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2,57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2,90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2,10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2,55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2,10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2,55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2,88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2,09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2,54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2,09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2,54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2,86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54101">
                <a:tc>
                  <a:txBody>
                    <a:bodyPr/>
                    <a:lstStyle/>
                    <a:p>
                      <a:pPr marR="2540" algn="r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2,09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2,53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2,09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2,53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2,85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54101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2,52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2,52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2,83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2,51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2,51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2,82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2,50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2,50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2,81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2,49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2,49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2,80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2,49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9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2,49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2,79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2,48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1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2,48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2,78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54101">
                <a:tc>
                  <a:txBody>
                    <a:bodyPr/>
                    <a:lstStyle/>
                    <a:p>
                      <a:pPr marR="2540" algn="r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2,47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2,47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95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2,77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54101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2,47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2,47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2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2,76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54863">
                <a:tc>
                  <a:txBody>
                    <a:bodyPr/>
                    <a:lstStyle/>
                    <a:p>
                      <a:pPr marR="2540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2,46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2,46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0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2,76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55568">
                <a:tc>
                  <a:txBody>
                    <a:bodyPr/>
                    <a:lstStyle/>
                    <a:p>
                      <a:pPr marR="2540" algn="r">
                        <a:lnSpc>
                          <a:spcPts val="31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31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1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1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2,46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1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31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,7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0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310"/>
                        </a:lnSpc>
                        <a:spcBef>
                          <a:spcPts val="30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2,04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1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2,46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310"/>
                        </a:lnSpc>
                        <a:spcBef>
                          <a:spcPts val="30"/>
                        </a:spcBef>
                      </a:pPr>
                      <a:r>
                        <a:rPr sz="300" b="1" dirty="0">
                          <a:latin typeface="Arial"/>
                          <a:cs typeface="Arial"/>
                        </a:rPr>
                        <a:t>2,75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52958">
                <a:tc>
                  <a:txBody>
                    <a:bodyPr/>
                    <a:lstStyle/>
                    <a:p>
                      <a:pPr algn="r">
                        <a:lnSpc>
                          <a:spcPts val="270"/>
                        </a:lnSpc>
                        <a:spcBef>
                          <a:spcPts val="45"/>
                        </a:spcBef>
                      </a:pPr>
                      <a:r>
                        <a:rPr sz="3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300">
                        <a:latin typeface="Symbol"/>
                        <a:cs typeface="Symbo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95"/>
                        </a:lnSpc>
                        <a:spcBef>
                          <a:spcPts val="25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,6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6350">
                      <a:solidFill>
                        <a:srgbClr val="C0C0C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6515">
                        <a:lnSpc>
                          <a:spcPts val="295"/>
                        </a:lnSpc>
                        <a:spcBef>
                          <a:spcPts val="25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6     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2,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5       </a:t>
                      </a:r>
                      <a:r>
                        <a:rPr sz="3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300" b="1" spc="-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300" b="1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329965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95"/>
                        </a:lnSpc>
                        <a:spcBef>
                          <a:spcPts val="25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" b="1" spc="-5" dirty="0">
                          <a:latin typeface="Arial"/>
                          <a:cs typeface="Arial"/>
                        </a:rPr>
                        <a:t>,6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4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79375">
                        <a:lnSpc>
                          <a:spcPts val="295"/>
                        </a:lnSpc>
                        <a:spcBef>
                          <a:spcPts val="25"/>
                        </a:spcBef>
                      </a:pPr>
                      <a:r>
                        <a:rPr sz="300" b="1" spc="5" dirty="0">
                          <a:latin typeface="Arial"/>
                          <a:cs typeface="Arial"/>
                        </a:rPr>
                        <a:t>1,96      </a:t>
                      </a:r>
                      <a:r>
                        <a:rPr sz="300" b="1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2,05      </a:t>
                      </a:r>
                      <a:r>
                        <a:rPr sz="3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00" b="1" dirty="0">
                          <a:latin typeface="Arial"/>
                          <a:cs typeface="Arial"/>
                        </a:rPr>
                        <a:t>2,33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3935982" y="6467032"/>
            <a:ext cx="234823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i="1" spc="-80" dirty="0">
                <a:latin typeface="Verdana"/>
                <a:cs typeface="Verdana"/>
              </a:rPr>
              <a:t>P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b="1" i="1" spc="-70" dirty="0">
                <a:latin typeface="Verdana"/>
                <a:cs typeface="Verdana"/>
              </a:rPr>
              <a:t>rc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45" dirty="0">
                <a:latin typeface="Verdana"/>
                <a:cs typeface="Verdana"/>
              </a:rPr>
              <a:t>til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45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de</a:t>
            </a:r>
            <a:r>
              <a:rPr sz="900" b="1" i="1" spc="-45" dirty="0">
                <a:latin typeface="Verdana"/>
                <a:cs typeface="Verdana"/>
              </a:rPr>
              <a:t>ll</a:t>
            </a:r>
            <a:r>
              <a:rPr sz="900" b="1" i="1" spc="-70" dirty="0">
                <a:latin typeface="Verdana"/>
                <a:cs typeface="Verdana"/>
              </a:rPr>
              <a:t>a</a:t>
            </a:r>
            <a:r>
              <a:rPr sz="900" spc="45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85" dirty="0">
                <a:latin typeface="Verdana"/>
                <a:cs typeface="Verdana"/>
              </a:rPr>
              <a:t>s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70" dirty="0">
                <a:latin typeface="Verdana"/>
                <a:cs typeface="Verdana"/>
              </a:rPr>
              <a:t>r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0" dirty="0">
                <a:latin typeface="Verdana"/>
                <a:cs typeface="Verdana"/>
              </a:rPr>
              <a:t>b</a:t>
            </a:r>
            <a:r>
              <a:rPr sz="900" b="1" i="1" spc="-80" dirty="0">
                <a:latin typeface="Verdana"/>
                <a:cs typeface="Verdana"/>
              </a:rPr>
              <a:t>u</a:t>
            </a:r>
            <a:r>
              <a:rPr sz="900" b="1" i="1" spc="-70" dirty="0">
                <a:latin typeface="Verdana"/>
                <a:cs typeface="Verdana"/>
              </a:rPr>
              <a:t>z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0" dirty="0">
                <a:latin typeface="Verdana"/>
                <a:cs typeface="Verdana"/>
              </a:rPr>
              <a:t>o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spc="75" dirty="0">
                <a:latin typeface="Times New Roman"/>
                <a:cs typeface="Times New Roman"/>
              </a:rPr>
              <a:t> 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45" dirty="0">
                <a:latin typeface="Times New Roman"/>
                <a:cs typeface="Times New Roman"/>
              </a:rPr>
              <a:t> </a:t>
            </a:r>
            <a:r>
              <a:rPr sz="900" b="1" i="1" spc="-80" dirty="0">
                <a:latin typeface="Verdana"/>
                <a:cs typeface="Verdana"/>
              </a:rPr>
              <a:t>S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80" dirty="0">
                <a:latin typeface="Verdana"/>
                <a:cs typeface="Verdana"/>
              </a:rPr>
              <a:t>u</a:t>
            </a:r>
            <a:r>
              <a:rPr sz="900" b="1" i="1" spc="-75" dirty="0">
                <a:latin typeface="Verdana"/>
                <a:cs typeface="Verdana"/>
              </a:rPr>
              <a:t>de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649468" y="7662667"/>
            <a:ext cx="949960" cy="746760"/>
            <a:chOff x="5649468" y="7662667"/>
            <a:chExt cx="949960" cy="746760"/>
          </a:xfrm>
        </p:grpSpPr>
        <p:sp>
          <p:nvSpPr>
            <p:cNvPr id="32" name="object 32"/>
            <p:cNvSpPr/>
            <p:nvPr/>
          </p:nvSpPr>
          <p:spPr>
            <a:xfrm>
              <a:off x="5649468" y="7662667"/>
              <a:ext cx="949960" cy="746760"/>
            </a:xfrm>
            <a:custGeom>
              <a:avLst/>
              <a:gdLst/>
              <a:ahLst/>
              <a:cxnLst/>
              <a:rect l="l" t="t" r="r" b="b"/>
              <a:pathLst>
                <a:path w="949959" h="746759">
                  <a:moveTo>
                    <a:pt x="949452" y="0"/>
                  </a:moveTo>
                  <a:lnTo>
                    <a:pt x="0" y="0"/>
                  </a:lnTo>
                  <a:lnTo>
                    <a:pt x="0" y="746760"/>
                  </a:lnTo>
                  <a:lnTo>
                    <a:pt x="3048" y="746760"/>
                  </a:lnTo>
                  <a:lnTo>
                    <a:pt x="1524" y="745236"/>
                  </a:lnTo>
                  <a:lnTo>
                    <a:pt x="3048" y="745236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49452" y="1524"/>
                  </a:lnTo>
                  <a:lnTo>
                    <a:pt x="949452" y="0"/>
                  </a:lnTo>
                  <a:close/>
                </a:path>
                <a:path w="949959" h="746759">
                  <a:moveTo>
                    <a:pt x="3048" y="745236"/>
                  </a:moveTo>
                  <a:lnTo>
                    <a:pt x="1524" y="745236"/>
                  </a:lnTo>
                  <a:lnTo>
                    <a:pt x="3048" y="746760"/>
                  </a:lnTo>
                  <a:lnTo>
                    <a:pt x="3048" y="745236"/>
                  </a:lnTo>
                  <a:close/>
                </a:path>
                <a:path w="949959" h="746759">
                  <a:moveTo>
                    <a:pt x="946404" y="745236"/>
                  </a:moveTo>
                  <a:lnTo>
                    <a:pt x="3048" y="745236"/>
                  </a:lnTo>
                  <a:lnTo>
                    <a:pt x="3048" y="746760"/>
                  </a:lnTo>
                  <a:lnTo>
                    <a:pt x="946404" y="746760"/>
                  </a:lnTo>
                  <a:lnTo>
                    <a:pt x="946404" y="745236"/>
                  </a:lnTo>
                  <a:close/>
                </a:path>
                <a:path w="949959" h="746759">
                  <a:moveTo>
                    <a:pt x="946404" y="1524"/>
                  </a:moveTo>
                  <a:lnTo>
                    <a:pt x="946404" y="746760"/>
                  </a:lnTo>
                  <a:lnTo>
                    <a:pt x="947928" y="745236"/>
                  </a:lnTo>
                  <a:lnTo>
                    <a:pt x="949452" y="745236"/>
                  </a:lnTo>
                  <a:lnTo>
                    <a:pt x="949452" y="3048"/>
                  </a:lnTo>
                  <a:lnTo>
                    <a:pt x="947928" y="3048"/>
                  </a:lnTo>
                  <a:lnTo>
                    <a:pt x="946404" y="1524"/>
                  </a:lnTo>
                  <a:close/>
                </a:path>
                <a:path w="949959" h="746759">
                  <a:moveTo>
                    <a:pt x="949452" y="745236"/>
                  </a:moveTo>
                  <a:lnTo>
                    <a:pt x="947928" y="745236"/>
                  </a:lnTo>
                  <a:lnTo>
                    <a:pt x="946404" y="746760"/>
                  </a:lnTo>
                  <a:lnTo>
                    <a:pt x="949452" y="746760"/>
                  </a:lnTo>
                  <a:lnTo>
                    <a:pt x="949452" y="745236"/>
                  </a:lnTo>
                  <a:close/>
                </a:path>
                <a:path w="949959" h="74675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949959" h="746759">
                  <a:moveTo>
                    <a:pt x="94640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46404" y="3048"/>
                  </a:lnTo>
                  <a:lnTo>
                    <a:pt x="946404" y="1524"/>
                  </a:lnTo>
                  <a:close/>
                </a:path>
                <a:path w="949959" h="746759">
                  <a:moveTo>
                    <a:pt x="949452" y="1524"/>
                  </a:moveTo>
                  <a:lnTo>
                    <a:pt x="946404" y="1524"/>
                  </a:lnTo>
                  <a:lnTo>
                    <a:pt x="947928" y="3048"/>
                  </a:lnTo>
                  <a:lnTo>
                    <a:pt x="949452" y="3048"/>
                  </a:lnTo>
                  <a:lnTo>
                    <a:pt x="949452" y="1524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40908" y="7758684"/>
              <a:ext cx="795655" cy="431800"/>
            </a:xfrm>
            <a:custGeom>
              <a:avLst/>
              <a:gdLst/>
              <a:ahLst/>
              <a:cxnLst/>
              <a:rect l="l" t="t" r="r" b="b"/>
              <a:pathLst>
                <a:path w="795654" h="431800">
                  <a:moveTo>
                    <a:pt x="795528" y="429768"/>
                  </a:moveTo>
                  <a:lnTo>
                    <a:pt x="0" y="428244"/>
                  </a:lnTo>
                  <a:lnTo>
                    <a:pt x="0" y="429768"/>
                  </a:lnTo>
                  <a:lnTo>
                    <a:pt x="795528" y="431292"/>
                  </a:lnTo>
                  <a:lnTo>
                    <a:pt x="795528" y="429768"/>
                  </a:lnTo>
                  <a:close/>
                </a:path>
                <a:path w="795654" h="431800">
                  <a:moveTo>
                    <a:pt x="795528" y="321564"/>
                  </a:moveTo>
                  <a:lnTo>
                    <a:pt x="0" y="321564"/>
                  </a:lnTo>
                  <a:lnTo>
                    <a:pt x="0" y="323088"/>
                  </a:lnTo>
                  <a:lnTo>
                    <a:pt x="795528" y="323088"/>
                  </a:lnTo>
                  <a:lnTo>
                    <a:pt x="795528" y="321564"/>
                  </a:lnTo>
                  <a:close/>
                </a:path>
                <a:path w="795654" h="431800">
                  <a:moveTo>
                    <a:pt x="795528" y="214884"/>
                  </a:moveTo>
                  <a:lnTo>
                    <a:pt x="0" y="214884"/>
                  </a:lnTo>
                  <a:lnTo>
                    <a:pt x="0" y="216408"/>
                  </a:lnTo>
                  <a:lnTo>
                    <a:pt x="795528" y="216408"/>
                  </a:lnTo>
                  <a:lnTo>
                    <a:pt x="795528" y="214884"/>
                  </a:lnTo>
                  <a:close/>
                </a:path>
                <a:path w="795654" h="431800">
                  <a:moveTo>
                    <a:pt x="795528" y="108204"/>
                  </a:moveTo>
                  <a:lnTo>
                    <a:pt x="0" y="106680"/>
                  </a:lnTo>
                  <a:lnTo>
                    <a:pt x="0" y="108204"/>
                  </a:lnTo>
                  <a:lnTo>
                    <a:pt x="795528" y="109728"/>
                  </a:lnTo>
                  <a:lnTo>
                    <a:pt x="795528" y="108204"/>
                  </a:lnTo>
                  <a:close/>
                </a:path>
                <a:path w="795654" h="431800">
                  <a:moveTo>
                    <a:pt x="795528" y="1524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795528" y="3048"/>
                  </a:lnTo>
                  <a:lnTo>
                    <a:pt x="795528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39384" y="7758430"/>
              <a:ext cx="798830" cy="538480"/>
            </a:xfrm>
            <a:custGeom>
              <a:avLst/>
              <a:gdLst/>
              <a:ahLst/>
              <a:cxnLst/>
              <a:rect l="l" t="t" r="r" b="b"/>
              <a:pathLst>
                <a:path w="798829" h="538479">
                  <a:moveTo>
                    <a:pt x="79857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537210"/>
                  </a:lnTo>
                  <a:lnTo>
                    <a:pt x="0" y="538480"/>
                  </a:lnTo>
                  <a:lnTo>
                    <a:pt x="798576" y="538480"/>
                  </a:lnTo>
                  <a:lnTo>
                    <a:pt x="798576" y="537210"/>
                  </a:lnTo>
                  <a:lnTo>
                    <a:pt x="1524" y="537210"/>
                  </a:lnTo>
                  <a:lnTo>
                    <a:pt x="1524" y="536702"/>
                  </a:lnTo>
                  <a:lnTo>
                    <a:pt x="797052" y="536702"/>
                  </a:lnTo>
                  <a:lnTo>
                    <a:pt x="798576" y="536702"/>
                  </a:lnTo>
                  <a:lnTo>
                    <a:pt x="798576" y="1778"/>
                  </a:lnTo>
                  <a:lnTo>
                    <a:pt x="797052" y="1778"/>
                  </a:lnTo>
                  <a:lnTo>
                    <a:pt x="797052" y="535178"/>
                  </a:lnTo>
                  <a:lnTo>
                    <a:pt x="1524" y="535178"/>
                  </a:lnTo>
                  <a:lnTo>
                    <a:pt x="1524" y="1270"/>
                  </a:lnTo>
                  <a:lnTo>
                    <a:pt x="798576" y="1270"/>
                  </a:lnTo>
                  <a:lnTo>
                    <a:pt x="798576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40908" y="7868407"/>
              <a:ext cx="795655" cy="426720"/>
            </a:xfrm>
            <a:custGeom>
              <a:avLst/>
              <a:gdLst/>
              <a:ahLst/>
              <a:cxnLst/>
              <a:rect l="l" t="t" r="r" b="b"/>
              <a:pathLst>
                <a:path w="795654" h="426720">
                  <a:moveTo>
                    <a:pt x="402335" y="0"/>
                  </a:moveTo>
                  <a:lnTo>
                    <a:pt x="393191" y="0"/>
                  </a:lnTo>
                  <a:lnTo>
                    <a:pt x="388619" y="1523"/>
                  </a:lnTo>
                  <a:lnTo>
                    <a:pt x="382523" y="6095"/>
                  </a:lnTo>
                  <a:lnTo>
                    <a:pt x="377951" y="9143"/>
                  </a:lnTo>
                  <a:lnTo>
                    <a:pt x="371855" y="13715"/>
                  </a:lnTo>
                  <a:lnTo>
                    <a:pt x="368807" y="18287"/>
                  </a:lnTo>
                  <a:lnTo>
                    <a:pt x="362711" y="25907"/>
                  </a:lnTo>
                  <a:lnTo>
                    <a:pt x="358139" y="33527"/>
                  </a:lnTo>
                  <a:lnTo>
                    <a:pt x="352043" y="41147"/>
                  </a:lnTo>
                  <a:lnTo>
                    <a:pt x="342899" y="59435"/>
                  </a:lnTo>
                  <a:lnTo>
                    <a:pt x="338327" y="70103"/>
                  </a:lnTo>
                  <a:lnTo>
                    <a:pt x="332231" y="80771"/>
                  </a:lnTo>
                  <a:lnTo>
                    <a:pt x="327659" y="92963"/>
                  </a:lnTo>
                  <a:lnTo>
                    <a:pt x="321563" y="105155"/>
                  </a:lnTo>
                  <a:lnTo>
                    <a:pt x="318515" y="117347"/>
                  </a:lnTo>
                  <a:lnTo>
                    <a:pt x="313943" y="129539"/>
                  </a:lnTo>
                  <a:lnTo>
                    <a:pt x="307847" y="141731"/>
                  </a:lnTo>
                  <a:lnTo>
                    <a:pt x="303275" y="155447"/>
                  </a:lnTo>
                  <a:lnTo>
                    <a:pt x="297179" y="169163"/>
                  </a:lnTo>
                  <a:lnTo>
                    <a:pt x="294131" y="181355"/>
                  </a:lnTo>
                  <a:lnTo>
                    <a:pt x="288035" y="192023"/>
                  </a:lnTo>
                  <a:lnTo>
                    <a:pt x="283463" y="205739"/>
                  </a:lnTo>
                  <a:lnTo>
                    <a:pt x="277367" y="219455"/>
                  </a:lnTo>
                  <a:lnTo>
                    <a:pt x="272795" y="230123"/>
                  </a:lnTo>
                  <a:lnTo>
                    <a:pt x="268223" y="243839"/>
                  </a:lnTo>
                  <a:lnTo>
                    <a:pt x="263651" y="256031"/>
                  </a:lnTo>
                  <a:lnTo>
                    <a:pt x="257555" y="266699"/>
                  </a:lnTo>
                  <a:lnTo>
                    <a:pt x="252983" y="277367"/>
                  </a:lnTo>
                  <a:lnTo>
                    <a:pt x="246887" y="288035"/>
                  </a:lnTo>
                  <a:lnTo>
                    <a:pt x="228599" y="326135"/>
                  </a:lnTo>
                  <a:lnTo>
                    <a:pt x="222503" y="333755"/>
                  </a:lnTo>
                  <a:lnTo>
                    <a:pt x="217931" y="342899"/>
                  </a:lnTo>
                  <a:lnTo>
                    <a:pt x="213359" y="348995"/>
                  </a:lnTo>
                  <a:lnTo>
                    <a:pt x="208787" y="356615"/>
                  </a:lnTo>
                  <a:lnTo>
                    <a:pt x="202691" y="362711"/>
                  </a:lnTo>
                  <a:lnTo>
                    <a:pt x="198119" y="368807"/>
                  </a:lnTo>
                  <a:lnTo>
                    <a:pt x="193547" y="373379"/>
                  </a:lnTo>
                  <a:lnTo>
                    <a:pt x="188975" y="379475"/>
                  </a:lnTo>
                  <a:lnTo>
                    <a:pt x="182879" y="384047"/>
                  </a:lnTo>
                  <a:lnTo>
                    <a:pt x="178307" y="388619"/>
                  </a:lnTo>
                  <a:lnTo>
                    <a:pt x="172211" y="391667"/>
                  </a:lnTo>
                  <a:lnTo>
                    <a:pt x="167639" y="397763"/>
                  </a:lnTo>
                  <a:lnTo>
                    <a:pt x="163067" y="400811"/>
                  </a:lnTo>
                  <a:lnTo>
                    <a:pt x="158495" y="402335"/>
                  </a:lnTo>
                  <a:lnTo>
                    <a:pt x="153923" y="405383"/>
                  </a:lnTo>
                  <a:lnTo>
                    <a:pt x="144779" y="409955"/>
                  </a:lnTo>
                  <a:lnTo>
                    <a:pt x="138683" y="411479"/>
                  </a:lnTo>
                  <a:lnTo>
                    <a:pt x="129539" y="414527"/>
                  </a:lnTo>
                  <a:lnTo>
                    <a:pt x="124967" y="417575"/>
                  </a:lnTo>
                  <a:lnTo>
                    <a:pt x="118871" y="419099"/>
                  </a:lnTo>
                  <a:lnTo>
                    <a:pt x="114299" y="420623"/>
                  </a:lnTo>
                  <a:lnTo>
                    <a:pt x="108203" y="420623"/>
                  </a:lnTo>
                  <a:lnTo>
                    <a:pt x="103631" y="422147"/>
                  </a:lnTo>
                  <a:lnTo>
                    <a:pt x="99059" y="422147"/>
                  </a:lnTo>
                  <a:lnTo>
                    <a:pt x="94487" y="423671"/>
                  </a:lnTo>
                  <a:lnTo>
                    <a:pt x="79247" y="423671"/>
                  </a:lnTo>
                  <a:lnTo>
                    <a:pt x="74675" y="425195"/>
                  </a:lnTo>
                  <a:lnTo>
                    <a:pt x="50291" y="425195"/>
                  </a:lnTo>
                  <a:lnTo>
                    <a:pt x="44195" y="426719"/>
                  </a:lnTo>
                  <a:lnTo>
                    <a:pt x="0" y="426719"/>
                  </a:lnTo>
                  <a:lnTo>
                    <a:pt x="795527" y="426719"/>
                  </a:lnTo>
                  <a:lnTo>
                    <a:pt x="751331" y="426719"/>
                  </a:lnTo>
                  <a:lnTo>
                    <a:pt x="745235" y="425195"/>
                  </a:lnTo>
                  <a:lnTo>
                    <a:pt x="720851" y="425195"/>
                  </a:lnTo>
                  <a:lnTo>
                    <a:pt x="716279" y="423671"/>
                  </a:lnTo>
                  <a:lnTo>
                    <a:pt x="701039" y="423671"/>
                  </a:lnTo>
                  <a:lnTo>
                    <a:pt x="696467" y="422147"/>
                  </a:lnTo>
                  <a:lnTo>
                    <a:pt x="690371" y="422147"/>
                  </a:lnTo>
                  <a:lnTo>
                    <a:pt x="687323" y="420623"/>
                  </a:lnTo>
                  <a:lnTo>
                    <a:pt x="681227" y="420623"/>
                  </a:lnTo>
                  <a:lnTo>
                    <a:pt x="676655" y="419099"/>
                  </a:lnTo>
                  <a:lnTo>
                    <a:pt x="670559" y="417575"/>
                  </a:lnTo>
                  <a:lnTo>
                    <a:pt x="665987" y="414527"/>
                  </a:lnTo>
                  <a:lnTo>
                    <a:pt x="656843" y="411479"/>
                  </a:lnTo>
                  <a:lnTo>
                    <a:pt x="650747" y="409955"/>
                  </a:lnTo>
                  <a:lnTo>
                    <a:pt x="646175" y="408431"/>
                  </a:lnTo>
                  <a:lnTo>
                    <a:pt x="640079" y="405383"/>
                  </a:lnTo>
                  <a:lnTo>
                    <a:pt x="637031" y="402335"/>
                  </a:lnTo>
                  <a:lnTo>
                    <a:pt x="632459" y="400811"/>
                  </a:lnTo>
                  <a:lnTo>
                    <a:pt x="626363" y="397763"/>
                  </a:lnTo>
                  <a:lnTo>
                    <a:pt x="623315" y="391667"/>
                  </a:lnTo>
                  <a:lnTo>
                    <a:pt x="617219" y="388619"/>
                  </a:lnTo>
                  <a:lnTo>
                    <a:pt x="612647" y="384047"/>
                  </a:lnTo>
                  <a:lnTo>
                    <a:pt x="606551" y="379475"/>
                  </a:lnTo>
                  <a:lnTo>
                    <a:pt x="601979" y="373379"/>
                  </a:lnTo>
                  <a:lnTo>
                    <a:pt x="597407" y="368807"/>
                  </a:lnTo>
                  <a:lnTo>
                    <a:pt x="592835" y="362711"/>
                  </a:lnTo>
                  <a:lnTo>
                    <a:pt x="586739" y="356615"/>
                  </a:lnTo>
                  <a:lnTo>
                    <a:pt x="582167" y="348995"/>
                  </a:lnTo>
                  <a:lnTo>
                    <a:pt x="576071" y="342899"/>
                  </a:lnTo>
                  <a:lnTo>
                    <a:pt x="573023" y="333755"/>
                  </a:lnTo>
                  <a:lnTo>
                    <a:pt x="566927" y="326135"/>
                  </a:lnTo>
                  <a:lnTo>
                    <a:pt x="562355" y="318515"/>
                  </a:lnTo>
                  <a:lnTo>
                    <a:pt x="557783" y="307847"/>
                  </a:lnTo>
                  <a:lnTo>
                    <a:pt x="551687" y="298703"/>
                  </a:lnTo>
                  <a:lnTo>
                    <a:pt x="537971" y="266699"/>
                  </a:lnTo>
                  <a:lnTo>
                    <a:pt x="531875" y="256031"/>
                  </a:lnTo>
                  <a:lnTo>
                    <a:pt x="527303" y="243839"/>
                  </a:lnTo>
                  <a:lnTo>
                    <a:pt x="522731" y="230123"/>
                  </a:lnTo>
                  <a:lnTo>
                    <a:pt x="518159" y="219455"/>
                  </a:lnTo>
                  <a:lnTo>
                    <a:pt x="512063" y="205739"/>
                  </a:lnTo>
                  <a:lnTo>
                    <a:pt x="507491" y="192023"/>
                  </a:lnTo>
                  <a:lnTo>
                    <a:pt x="501395" y="181355"/>
                  </a:lnTo>
                  <a:lnTo>
                    <a:pt x="496823" y="169163"/>
                  </a:lnTo>
                  <a:lnTo>
                    <a:pt x="487679" y="141731"/>
                  </a:lnTo>
                  <a:lnTo>
                    <a:pt x="481583" y="129539"/>
                  </a:lnTo>
                  <a:lnTo>
                    <a:pt x="463295" y="80771"/>
                  </a:lnTo>
                  <a:lnTo>
                    <a:pt x="457199" y="70103"/>
                  </a:lnTo>
                  <a:lnTo>
                    <a:pt x="452627" y="59435"/>
                  </a:lnTo>
                  <a:lnTo>
                    <a:pt x="446531" y="50291"/>
                  </a:lnTo>
                  <a:lnTo>
                    <a:pt x="443483" y="41147"/>
                  </a:lnTo>
                  <a:lnTo>
                    <a:pt x="437387" y="33527"/>
                  </a:lnTo>
                  <a:lnTo>
                    <a:pt x="432815" y="25907"/>
                  </a:lnTo>
                  <a:lnTo>
                    <a:pt x="426719" y="18287"/>
                  </a:lnTo>
                  <a:lnTo>
                    <a:pt x="417575" y="9143"/>
                  </a:lnTo>
                  <a:lnTo>
                    <a:pt x="413003" y="6095"/>
                  </a:lnTo>
                  <a:lnTo>
                    <a:pt x="406907" y="1523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40908" y="7867391"/>
              <a:ext cx="798830" cy="429259"/>
            </a:xfrm>
            <a:custGeom>
              <a:avLst/>
              <a:gdLst/>
              <a:ahLst/>
              <a:cxnLst/>
              <a:rect l="l" t="t" r="r" b="b"/>
              <a:pathLst>
                <a:path w="798829" h="429259">
                  <a:moveTo>
                    <a:pt x="80772" y="426720"/>
                  </a:moveTo>
                  <a:lnTo>
                    <a:pt x="0" y="426720"/>
                  </a:lnTo>
                  <a:lnTo>
                    <a:pt x="0" y="429260"/>
                  </a:lnTo>
                  <a:lnTo>
                    <a:pt x="44196" y="429260"/>
                  </a:lnTo>
                  <a:lnTo>
                    <a:pt x="50292" y="427990"/>
                  </a:lnTo>
                  <a:lnTo>
                    <a:pt x="74676" y="427990"/>
                  </a:lnTo>
                  <a:lnTo>
                    <a:pt x="80772" y="426720"/>
                  </a:lnTo>
                  <a:close/>
                </a:path>
                <a:path w="798829" h="429259">
                  <a:moveTo>
                    <a:pt x="745236" y="427990"/>
                  </a:moveTo>
                  <a:lnTo>
                    <a:pt x="50292" y="427990"/>
                  </a:lnTo>
                  <a:lnTo>
                    <a:pt x="44196" y="429260"/>
                  </a:lnTo>
                  <a:lnTo>
                    <a:pt x="751332" y="429260"/>
                  </a:lnTo>
                  <a:lnTo>
                    <a:pt x="745236" y="427990"/>
                  </a:lnTo>
                  <a:close/>
                </a:path>
                <a:path w="798829" h="429259">
                  <a:moveTo>
                    <a:pt x="795528" y="426720"/>
                  </a:moveTo>
                  <a:lnTo>
                    <a:pt x="716280" y="426720"/>
                  </a:lnTo>
                  <a:lnTo>
                    <a:pt x="720852" y="427990"/>
                  </a:lnTo>
                  <a:lnTo>
                    <a:pt x="745236" y="427990"/>
                  </a:lnTo>
                  <a:lnTo>
                    <a:pt x="751332" y="429260"/>
                  </a:lnTo>
                  <a:lnTo>
                    <a:pt x="795528" y="429260"/>
                  </a:lnTo>
                  <a:lnTo>
                    <a:pt x="795528" y="426720"/>
                  </a:lnTo>
                  <a:close/>
                </a:path>
                <a:path w="798829" h="429259">
                  <a:moveTo>
                    <a:pt x="798576" y="426720"/>
                  </a:moveTo>
                  <a:lnTo>
                    <a:pt x="795528" y="426720"/>
                  </a:lnTo>
                  <a:lnTo>
                    <a:pt x="795528" y="429260"/>
                  </a:lnTo>
                  <a:lnTo>
                    <a:pt x="798576" y="429260"/>
                  </a:lnTo>
                  <a:lnTo>
                    <a:pt x="798576" y="426720"/>
                  </a:lnTo>
                  <a:close/>
                </a:path>
                <a:path w="798829" h="429259">
                  <a:moveTo>
                    <a:pt x="716280" y="426720"/>
                  </a:moveTo>
                  <a:lnTo>
                    <a:pt x="80772" y="426720"/>
                  </a:lnTo>
                  <a:lnTo>
                    <a:pt x="74676" y="427990"/>
                  </a:lnTo>
                  <a:lnTo>
                    <a:pt x="720852" y="427990"/>
                  </a:lnTo>
                  <a:lnTo>
                    <a:pt x="716280" y="426720"/>
                  </a:lnTo>
                  <a:close/>
                </a:path>
                <a:path w="798829" h="429259">
                  <a:moveTo>
                    <a:pt x="99060" y="425450"/>
                  </a:moveTo>
                  <a:lnTo>
                    <a:pt x="48768" y="425450"/>
                  </a:lnTo>
                  <a:lnTo>
                    <a:pt x="44196" y="426720"/>
                  </a:lnTo>
                  <a:lnTo>
                    <a:pt x="94488" y="426720"/>
                  </a:lnTo>
                  <a:lnTo>
                    <a:pt x="99060" y="425450"/>
                  </a:lnTo>
                  <a:close/>
                </a:path>
                <a:path w="798829" h="429259">
                  <a:moveTo>
                    <a:pt x="745236" y="425450"/>
                  </a:moveTo>
                  <a:lnTo>
                    <a:pt x="696468" y="425450"/>
                  </a:lnTo>
                  <a:lnTo>
                    <a:pt x="701040" y="426720"/>
                  </a:lnTo>
                  <a:lnTo>
                    <a:pt x="751332" y="426720"/>
                  </a:lnTo>
                  <a:lnTo>
                    <a:pt x="745236" y="425450"/>
                  </a:lnTo>
                  <a:close/>
                </a:path>
                <a:path w="798829" h="429259">
                  <a:moveTo>
                    <a:pt x="109728" y="424180"/>
                  </a:moveTo>
                  <a:lnTo>
                    <a:pt x="79248" y="424180"/>
                  </a:lnTo>
                  <a:lnTo>
                    <a:pt x="73152" y="425450"/>
                  </a:lnTo>
                  <a:lnTo>
                    <a:pt x="105156" y="425450"/>
                  </a:lnTo>
                  <a:lnTo>
                    <a:pt x="109728" y="424180"/>
                  </a:lnTo>
                  <a:close/>
                </a:path>
                <a:path w="798829" h="429259">
                  <a:moveTo>
                    <a:pt x="717804" y="424180"/>
                  </a:moveTo>
                  <a:lnTo>
                    <a:pt x="685800" y="424180"/>
                  </a:lnTo>
                  <a:lnTo>
                    <a:pt x="690372" y="425450"/>
                  </a:lnTo>
                  <a:lnTo>
                    <a:pt x="722376" y="425450"/>
                  </a:lnTo>
                  <a:lnTo>
                    <a:pt x="717804" y="424180"/>
                  </a:lnTo>
                  <a:close/>
                </a:path>
                <a:path w="798829" h="429259">
                  <a:moveTo>
                    <a:pt x="177437" y="389164"/>
                  </a:moveTo>
                  <a:lnTo>
                    <a:pt x="172212" y="392430"/>
                  </a:lnTo>
                  <a:lnTo>
                    <a:pt x="172212" y="393700"/>
                  </a:lnTo>
                  <a:lnTo>
                    <a:pt x="167640" y="397510"/>
                  </a:lnTo>
                  <a:lnTo>
                    <a:pt x="158496" y="402590"/>
                  </a:lnTo>
                  <a:lnTo>
                    <a:pt x="156972" y="402590"/>
                  </a:lnTo>
                  <a:lnTo>
                    <a:pt x="153924" y="405130"/>
                  </a:lnTo>
                  <a:lnTo>
                    <a:pt x="144780" y="410210"/>
                  </a:lnTo>
                  <a:lnTo>
                    <a:pt x="138684" y="411480"/>
                  </a:lnTo>
                  <a:lnTo>
                    <a:pt x="134112" y="412750"/>
                  </a:lnTo>
                  <a:lnTo>
                    <a:pt x="128016" y="416560"/>
                  </a:lnTo>
                  <a:lnTo>
                    <a:pt x="114300" y="420370"/>
                  </a:lnTo>
                  <a:lnTo>
                    <a:pt x="108204" y="420370"/>
                  </a:lnTo>
                  <a:lnTo>
                    <a:pt x="103632" y="422910"/>
                  </a:lnTo>
                  <a:lnTo>
                    <a:pt x="97536" y="422910"/>
                  </a:lnTo>
                  <a:lnTo>
                    <a:pt x="94488" y="424180"/>
                  </a:lnTo>
                  <a:lnTo>
                    <a:pt x="114300" y="424180"/>
                  </a:lnTo>
                  <a:lnTo>
                    <a:pt x="118872" y="422910"/>
                  </a:lnTo>
                  <a:lnTo>
                    <a:pt x="124968" y="420370"/>
                  </a:lnTo>
                  <a:lnTo>
                    <a:pt x="129540" y="417830"/>
                  </a:lnTo>
                  <a:lnTo>
                    <a:pt x="135636" y="416560"/>
                  </a:lnTo>
                  <a:lnTo>
                    <a:pt x="149352" y="411480"/>
                  </a:lnTo>
                  <a:lnTo>
                    <a:pt x="155448" y="408940"/>
                  </a:lnTo>
                  <a:lnTo>
                    <a:pt x="158496" y="405130"/>
                  </a:lnTo>
                  <a:lnTo>
                    <a:pt x="163068" y="403860"/>
                  </a:lnTo>
                  <a:lnTo>
                    <a:pt x="169164" y="400050"/>
                  </a:lnTo>
                  <a:lnTo>
                    <a:pt x="173736" y="394970"/>
                  </a:lnTo>
                  <a:lnTo>
                    <a:pt x="179832" y="392430"/>
                  </a:lnTo>
                  <a:lnTo>
                    <a:pt x="182118" y="389890"/>
                  </a:lnTo>
                  <a:lnTo>
                    <a:pt x="176784" y="389890"/>
                  </a:lnTo>
                  <a:lnTo>
                    <a:pt x="177437" y="389164"/>
                  </a:lnTo>
                  <a:close/>
                </a:path>
                <a:path w="798829" h="429259">
                  <a:moveTo>
                    <a:pt x="408432" y="3810"/>
                  </a:moveTo>
                  <a:lnTo>
                    <a:pt x="402336" y="3810"/>
                  </a:lnTo>
                  <a:lnTo>
                    <a:pt x="406908" y="5080"/>
                  </a:lnTo>
                  <a:lnTo>
                    <a:pt x="411480" y="7620"/>
                  </a:lnTo>
                  <a:lnTo>
                    <a:pt x="416052" y="12700"/>
                  </a:lnTo>
                  <a:lnTo>
                    <a:pt x="422148" y="16510"/>
                  </a:lnTo>
                  <a:lnTo>
                    <a:pt x="426720" y="21590"/>
                  </a:lnTo>
                  <a:lnTo>
                    <a:pt x="431292" y="27940"/>
                  </a:lnTo>
                  <a:lnTo>
                    <a:pt x="435864" y="35560"/>
                  </a:lnTo>
                  <a:lnTo>
                    <a:pt x="441960" y="44450"/>
                  </a:lnTo>
                  <a:lnTo>
                    <a:pt x="446532" y="52070"/>
                  </a:lnTo>
                  <a:lnTo>
                    <a:pt x="451104" y="62230"/>
                  </a:lnTo>
                  <a:lnTo>
                    <a:pt x="461772" y="83820"/>
                  </a:lnTo>
                  <a:lnTo>
                    <a:pt x="466344" y="95250"/>
                  </a:lnTo>
                  <a:lnTo>
                    <a:pt x="472440" y="106680"/>
                  </a:lnTo>
                  <a:lnTo>
                    <a:pt x="475488" y="120650"/>
                  </a:lnTo>
                  <a:lnTo>
                    <a:pt x="480060" y="130810"/>
                  </a:lnTo>
                  <a:lnTo>
                    <a:pt x="486156" y="144780"/>
                  </a:lnTo>
                  <a:lnTo>
                    <a:pt x="490728" y="157480"/>
                  </a:lnTo>
                  <a:lnTo>
                    <a:pt x="496824" y="171450"/>
                  </a:lnTo>
                  <a:lnTo>
                    <a:pt x="499872" y="182880"/>
                  </a:lnTo>
                  <a:lnTo>
                    <a:pt x="505968" y="195580"/>
                  </a:lnTo>
                  <a:lnTo>
                    <a:pt x="510540" y="207010"/>
                  </a:lnTo>
                  <a:lnTo>
                    <a:pt x="516636" y="220980"/>
                  </a:lnTo>
                  <a:lnTo>
                    <a:pt x="530352" y="257810"/>
                  </a:lnTo>
                  <a:lnTo>
                    <a:pt x="547116" y="290830"/>
                  </a:lnTo>
                  <a:lnTo>
                    <a:pt x="550164" y="300990"/>
                  </a:lnTo>
                  <a:lnTo>
                    <a:pt x="556260" y="311150"/>
                  </a:lnTo>
                  <a:lnTo>
                    <a:pt x="565404" y="328930"/>
                  </a:lnTo>
                  <a:lnTo>
                    <a:pt x="571500" y="336550"/>
                  </a:lnTo>
                  <a:lnTo>
                    <a:pt x="576072" y="344170"/>
                  </a:lnTo>
                  <a:lnTo>
                    <a:pt x="576072" y="346710"/>
                  </a:lnTo>
                  <a:lnTo>
                    <a:pt x="591312" y="365760"/>
                  </a:lnTo>
                  <a:lnTo>
                    <a:pt x="595884" y="372110"/>
                  </a:lnTo>
                  <a:lnTo>
                    <a:pt x="601980" y="377190"/>
                  </a:lnTo>
                  <a:lnTo>
                    <a:pt x="605028" y="381000"/>
                  </a:lnTo>
                  <a:lnTo>
                    <a:pt x="606552" y="381000"/>
                  </a:lnTo>
                  <a:lnTo>
                    <a:pt x="611124" y="387350"/>
                  </a:lnTo>
                  <a:lnTo>
                    <a:pt x="615696" y="392430"/>
                  </a:lnTo>
                  <a:lnTo>
                    <a:pt x="621792" y="394970"/>
                  </a:lnTo>
                  <a:lnTo>
                    <a:pt x="626364" y="400050"/>
                  </a:lnTo>
                  <a:lnTo>
                    <a:pt x="632460" y="403860"/>
                  </a:lnTo>
                  <a:lnTo>
                    <a:pt x="635508" y="405130"/>
                  </a:lnTo>
                  <a:lnTo>
                    <a:pt x="640080" y="408940"/>
                  </a:lnTo>
                  <a:lnTo>
                    <a:pt x="646176" y="411480"/>
                  </a:lnTo>
                  <a:lnTo>
                    <a:pt x="659892" y="416560"/>
                  </a:lnTo>
                  <a:lnTo>
                    <a:pt x="665988" y="417830"/>
                  </a:lnTo>
                  <a:lnTo>
                    <a:pt x="670560" y="420370"/>
                  </a:lnTo>
                  <a:lnTo>
                    <a:pt x="679704" y="424180"/>
                  </a:lnTo>
                  <a:lnTo>
                    <a:pt x="701040" y="424180"/>
                  </a:lnTo>
                  <a:lnTo>
                    <a:pt x="697992" y="422910"/>
                  </a:lnTo>
                  <a:lnTo>
                    <a:pt x="691896" y="422910"/>
                  </a:lnTo>
                  <a:lnTo>
                    <a:pt x="687324" y="420370"/>
                  </a:lnTo>
                  <a:lnTo>
                    <a:pt x="681228" y="420370"/>
                  </a:lnTo>
                  <a:lnTo>
                    <a:pt x="667512" y="416560"/>
                  </a:lnTo>
                  <a:lnTo>
                    <a:pt x="661416" y="412750"/>
                  </a:lnTo>
                  <a:lnTo>
                    <a:pt x="656844" y="411480"/>
                  </a:lnTo>
                  <a:lnTo>
                    <a:pt x="650748" y="410210"/>
                  </a:lnTo>
                  <a:lnTo>
                    <a:pt x="646176" y="408940"/>
                  </a:lnTo>
                  <a:lnTo>
                    <a:pt x="647700" y="408940"/>
                  </a:lnTo>
                  <a:lnTo>
                    <a:pt x="641604" y="405130"/>
                  </a:lnTo>
                  <a:lnTo>
                    <a:pt x="627888" y="397510"/>
                  </a:lnTo>
                  <a:lnTo>
                    <a:pt x="623316" y="393700"/>
                  </a:lnTo>
                  <a:lnTo>
                    <a:pt x="623316" y="392430"/>
                  </a:lnTo>
                  <a:lnTo>
                    <a:pt x="619252" y="389890"/>
                  </a:lnTo>
                  <a:lnTo>
                    <a:pt x="618744" y="389890"/>
                  </a:lnTo>
                  <a:lnTo>
                    <a:pt x="617220" y="388620"/>
                  </a:lnTo>
                  <a:lnTo>
                    <a:pt x="617601" y="388620"/>
                  </a:lnTo>
                  <a:lnTo>
                    <a:pt x="614172" y="384810"/>
                  </a:lnTo>
                  <a:lnTo>
                    <a:pt x="608076" y="379730"/>
                  </a:lnTo>
                  <a:lnTo>
                    <a:pt x="598741" y="370840"/>
                  </a:lnTo>
                  <a:lnTo>
                    <a:pt x="597408" y="370840"/>
                  </a:lnTo>
                  <a:lnTo>
                    <a:pt x="594360" y="363220"/>
                  </a:lnTo>
                  <a:lnTo>
                    <a:pt x="588264" y="356870"/>
                  </a:lnTo>
                  <a:lnTo>
                    <a:pt x="583692" y="350520"/>
                  </a:lnTo>
                  <a:lnTo>
                    <a:pt x="577596" y="342900"/>
                  </a:lnTo>
                  <a:lnTo>
                    <a:pt x="568452" y="327660"/>
                  </a:lnTo>
                  <a:lnTo>
                    <a:pt x="559308" y="309880"/>
                  </a:lnTo>
                  <a:lnTo>
                    <a:pt x="553212" y="298450"/>
                  </a:lnTo>
                  <a:lnTo>
                    <a:pt x="548640" y="289560"/>
                  </a:lnTo>
                  <a:lnTo>
                    <a:pt x="544068" y="278130"/>
                  </a:lnTo>
                  <a:lnTo>
                    <a:pt x="533400" y="256540"/>
                  </a:lnTo>
                  <a:lnTo>
                    <a:pt x="528828" y="245110"/>
                  </a:lnTo>
                  <a:lnTo>
                    <a:pt x="522732" y="232410"/>
                  </a:lnTo>
                  <a:lnTo>
                    <a:pt x="519684" y="219710"/>
                  </a:lnTo>
                  <a:lnTo>
                    <a:pt x="513588" y="207010"/>
                  </a:lnTo>
                  <a:lnTo>
                    <a:pt x="509016" y="194310"/>
                  </a:lnTo>
                  <a:lnTo>
                    <a:pt x="502920" y="182880"/>
                  </a:lnTo>
                  <a:lnTo>
                    <a:pt x="498348" y="168910"/>
                  </a:lnTo>
                  <a:lnTo>
                    <a:pt x="493776" y="157480"/>
                  </a:lnTo>
                  <a:lnTo>
                    <a:pt x="489204" y="143510"/>
                  </a:lnTo>
                  <a:lnTo>
                    <a:pt x="483108" y="129540"/>
                  </a:lnTo>
                  <a:lnTo>
                    <a:pt x="478536" y="119380"/>
                  </a:lnTo>
                  <a:lnTo>
                    <a:pt x="473964" y="105410"/>
                  </a:lnTo>
                  <a:lnTo>
                    <a:pt x="469392" y="95250"/>
                  </a:lnTo>
                  <a:lnTo>
                    <a:pt x="464820" y="82550"/>
                  </a:lnTo>
                  <a:lnTo>
                    <a:pt x="454152" y="60960"/>
                  </a:lnTo>
                  <a:lnTo>
                    <a:pt x="438912" y="35560"/>
                  </a:lnTo>
                  <a:lnTo>
                    <a:pt x="434340" y="26670"/>
                  </a:lnTo>
                  <a:lnTo>
                    <a:pt x="428244" y="20320"/>
                  </a:lnTo>
                  <a:lnTo>
                    <a:pt x="423672" y="13970"/>
                  </a:lnTo>
                  <a:lnTo>
                    <a:pt x="417576" y="8890"/>
                  </a:lnTo>
                  <a:lnTo>
                    <a:pt x="408432" y="3810"/>
                  </a:lnTo>
                  <a:close/>
                </a:path>
                <a:path w="798829" h="429259">
                  <a:moveTo>
                    <a:pt x="178308" y="388620"/>
                  </a:moveTo>
                  <a:lnTo>
                    <a:pt x="177437" y="389164"/>
                  </a:lnTo>
                  <a:lnTo>
                    <a:pt x="176784" y="389890"/>
                  </a:lnTo>
                  <a:lnTo>
                    <a:pt x="178308" y="388620"/>
                  </a:lnTo>
                  <a:close/>
                </a:path>
                <a:path w="798829" h="429259">
                  <a:moveTo>
                    <a:pt x="183261" y="388620"/>
                  </a:moveTo>
                  <a:lnTo>
                    <a:pt x="178308" y="388620"/>
                  </a:lnTo>
                  <a:lnTo>
                    <a:pt x="176784" y="389890"/>
                  </a:lnTo>
                  <a:lnTo>
                    <a:pt x="182118" y="389890"/>
                  </a:lnTo>
                  <a:lnTo>
                    <a:pt x="183261" y="388620"/>
                  </a:lnTo>
                  <a:close/>
                </a:path>
                <a:path w="798829" h="429259">
                  <a:moveTo>
                    <a:pt x="617220" y="388620"/>
                  </a:moveTo>
                  <a:lnTo>
                    <a:pt x="618744" y="389890"/>
                  </a:lnTo>
                  <a:lnTo>
                    <a:pt x="618090" y="389164"/>
                  </a:lnTo>
                  <a:lnTo>
                    <a:pt x="617220" y="388620"/>
                  </a:lnTo>
                  <a:close/>
                </a:path>
                <a:path w="798829" h="429259">
                  <a:moveTo>
                    <a:pt x="618090" y="389164"/>
                  </a:moveTo>
                  <a:lnTo>
                    <a:pt x="618744" y="389890"/>
                  </a:lnTo>
                  <a:lnTo>
                    <a:pt x="619252" y="389890"/>
                  </a:lnTo>
                  <a:lnTo>
                    <a:pt x="618090" y="389164"/>
                  </a:lnTo>
                  <a:close/>
                </a:path>
                <a:path w="798829" h="429259">
                  <a:moveTo>
                    <a:pt x="201168" y="369570"/>
                  </a:moveTo>
                  <a:lnTo>
                    <a:pt x="198120" y="369570"/>
                  </a:lnTo>
                  <a:lnTo>
                    <a:pt x="187452" y="379730"/>
                  </a:lnTo>
                  <a:lnTo>
                    <a:pt x="181356" y="384810"/>
                  </a:lnTo>
                  <a:lnTo>
                    <a:pt x="177437" y="389164"/>
                  </a:lnTo>
                  <a:lnTo>
                    <a:pt x="178308" y="388620"/>
                  </a:lnTo>
                  <a:lnTo>
                    <a:pt x="183261" y="388620"/>
                  </a:lnTo>
                  <a:lnTo>
                    <a:pt x="184404" y="387350"/>
                  </a:lnTo>
                  <a:lnTo>
                    <a:pt x="188976" y="381000"/>
                  </a:lnTo>
                  <a:lnTo>
                    <a:pt x="199644" y="372110"/>
                  </a:lnTo>
                  <a:lnTo>
                    <a:pt x="201168" y="369570"/>
                  </a:lnTo>
                  <a:close/>
                </a:path>
                <a:path w="798829" h="429259">
                  <a:moveTo>
                    <a:pt x="617601" y="388620"/>
                  </a:moveTo>
                  <a:lnTo>
                    <a:pt x="617220" y="388620"/>
                  </a:lnTo>
                  <a:lnTo>
                    <a:pt x="618090" y="389164"/>
                  </a:lnTo>
                  <a:lnTo>
                    <a:pt x="617601" y="388620"/>
                  </a:lnTo>
                  <a:close/>
                </a:path>
                <a:path w="798829" h="429259">
                  <a:moveTo>
                    <a:pt x="403860" y="0"/>
                  </a:moveTo>
                  <a:lnTo>
                    <a:pt x="391668" y="0"/>
                  </a:lnTo>
                  <a:lnTo>
                    <a:pt x="387096" y="3810"/>
                  </a:lnTo>
                  <a:lnTo>
                    <a:pt x="381000" y="6350"/>
                  </a:lnTo>
                  <a:lnTo>
                    <a:pt x="371856" y="13970"/>
                  </a:lnTo>
                  <a:lnTo>
                    <a:pt x="367284" y="20320"/>
                  </a:lnTo>
                  <a:lnTo>
                    <a:pt x="361188" y="26670"/>
                  </a:lnTo>
                  <a:lnTo>
                    <a:pt x="356616" y="34290"/>
                  </a:lnTo>
                  <a:lnTo>
                    <a:pt x="350520" y="43180"/>
                  </a:lnTo>
                  <a:lnTo>
                    <a:pt x="347472" y="50800"/>
                  </a:lnTo>
                  <a:lnTo>
                    <a:pt x="341376" y="60960"/>
                  </a:lnTo>
                  <a:lnTo>
                    <a:pt x="330708" y="82550"/>
                  </a:lnTo>
                  <a:lnTo>
                    <a:pt x="326136" y="95250"/>
                  </a:lnTo>
                  <a:lnTo>
                    <a:pt x="321564" y="105410"/>
                  </a:lnTo>
                  <a:lnTo>
                    <a:pt x="320040" y="105410"/>
                  </a:lnTo>
                  <a:lnTo>
                    <a:pt x="316992" y="119380"/>
                  </a:lnTo>
                  <a:lnTo>
                    <a:pt x="312420" y="129540"/>
                  </a:lnTo>
                  <a:lnTo>
                    <a:pt x="306324" y="143510"/>
                  </a:lnTo>
                  <a:lnTo>
                    <a:pt x="301752" y="157480"/>
                  </a:lnTo>
                  <a:lnTo>
                    <a:pt x="295656" y="168910"/>
                  </a:lnTo>
                  <a:lnTo>
                    <a:pt x="292608" y="181610"/>
                  </a:lnTo>
                  <a:lnTo>
                    <a:pt x="286512" y="194310"/>
                  </a:lnTo>
                  <a:lnTo>
                    <a:pt x="281940" y="207010"/>
                  </a:lnTo>
                  <a:lnTo>
                    <a:pt x="275844" y="219710"/>
                  </a:lnTo>
                  <a:lnTo>
                    <a:pt x="266700" y="245110"/>
                  </a:lnTo>
                  <a:lnTo>
                    <a:pt x="262128" y="256540"/>
                  </a:lnTo>
                  <a:lnTo>
                    <a:pt x="245364" y="289560"/>
                  </a:lnTo>
                  <a:lnTo>
                    <a:pt x="242316" y="298450"/>
                  </a:lnTo>
                  <a:lnTo>
                    <a:pt x="237744" y="309880"/>
                  </a:lnTo>
                  <a:lnTo>
                    <a:pt x="231648" y="318770"/>
                  </a:lnTo>
                  <a:lnTo>
                    <a:pt x="227076" y="326390"/>
                  </a:lnTo>
                  <a:lnTo>
                    <a:pt x="220980" y="335280"/>
                  </a:lnTo>
                  <a:lnTo>
                    <a:pt x="217932" y="342900"/>
                  </a:lnTo>
                  <a:lnTo>
                    <a:pt x="211836" y="350520"/>
                  </a:lnTo>
                  <a:lnTo>
                    <a:pt x="207264" y="356870"/>
                  </a:lnTo>
                  <a:lnTo>
                    <a:pt x="201168" y="363220"/>
                  </a:lnTo>
                  <a:lnTo>
                    <a:pt x="196596" y="370840"/>
                  </a:lnTo>
                  <a:lnTo>
                    <a:pt x="198120" y="369570"/>
                  </a:lnTo>
                  <a:lnTo>
                    <a:pt x="201168" y="369570"/>
                  </a:lnTo>
                  <a:lnTo>
                    <a:pt x="204216" y="364490"/>
                  </a:lnTo>
                  <a:lnTo>
                    <a:pt x="210312" y="358140"/>
                  </a:lnTo>
                  <a:lnTo>
                    <a:pt x="219456" y="346710"/>
                  </a:lnTo>
                  <a:lnTo>
                    <a:pt x="219456" y="344170"/>
                  </a:lnTo>
                  <a:lnTo>
                    <a:pt x="224028" y="336550"/>
                  </a:lnTo>
                  <a:lnTo>
                    <a:pt x="230124" y="328930"/>
                  </a:lnTo>
                  <a:lnTo>
                    <a:pt x="234696" y="320040"/>
                  </a:lnTo>
                  <a:lnTo>
                    <a:pt x="240792" y="311150"/>
                  </a:lnTo>
                  <a:lnTo>
                    <a:pt x="243840" y="300990"/>
                  </a:lnTo>
                  <a:lnTo>
                    <a:pt x="265176" y="257810"/>
                  </a:lnTo>
                  <a:lnTo>
                    <a:pt x="278892" y="220980"/>
                  </a:lnTo>
                  <a:lnTo>
                    <a:pt x="284988" y="207010"/>
                  </a:lnTo>
                  <a:lnTo>
                    <a:pt x="298704" y="171450"/>
                  </a:lnTo>
                  <a:lnTo>
                    <a:pt x="304800" y="157480"/>
                  </a:lnTo>
                  <a:lnTo>
                    <a:pt x="309372" y="144780"/>
                  </a:lnTo>
                  <a:lnTo>
                    <a:pt x="315468" y="130810"/>
                  </a:lnTo>
                  <a:lnTo>
                    <a:pt x="320040" y="120650"/>
                  </a:lnTo>
                  <a:lnTo>
                    <a:pt x="323088" y="106680"/>
                  </a:lnTo>
                  <a:lnTo>
                    <a:pt x="329184" y="95250"/>
                  </a:lnTo>
                  <a:lnTo>
                    <a:pt x="333756" y="83820"/>
                  </a:lnTo>
                  <a:lnTo>
                    <a:pt x="344424" y="62230"/>
                  </a:lnTo>
                  <a:lnTo>
                    <a:pt x="348996" y="52070"/>
                  </a:lnTo>
                  <a:lnTo>
                    <a:pt x="353568" y="44450"/>
                  </a:lnTo>
                  <a:lnTo>
                    <a:pt x="359664" y="36830"/>
                  </a:lnTo>
                  <a:lnTo>
                    <a:pt x="364236" y="27940"/>
                  </a:lnTo>
                  <a:lnTo>
                    <a:pt x="368808" y="21590"/>
                  </a:lnTo>
                  <a:lnTo>
                    <a:pt x="373380" y="16510"/>
                  </a:lnTo>
                  <a:lnTo>
                    <a:pt x="379476" y="12700"/>
                  </a:lnTo>
                  <a:lnTo>
                    <a:pt x="384048" y="7620"/>
                  </a:lnTo>
                  <a:lnTo>
                    <a:pt x="388620" y="5080"/>
                  </a:lnTo>
                  <a:lnTo>
                    <a:pt x="393192" y="3810"/>
                  </a:lnTo>
                  <a:lnTo>
                    <a:pt x="406908" y="3810"/>
                  </a:lnTo>
                  <a:lnTo>
                    <a:pt x="403860" y="0"/>
                  </a:lnTo>
                  <a:close/>
                </a:path>
                <a:path w="798829" h="429259">
                  <a:moveTo>
                    <a:pt x="597408" y="369570"/>
                  </a:moveTo>
                  <a:lnTo>
                    <a:pt x="597408" y="370840"/>
                  </a:lnTo>
                  <a:lnTo>
                    <a:pt x="598741" y="370840"/>
                  </a:lnTo>
                  <a:lnTo>
                    <a:pt x="597408" y="36957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40908" y="7868407"/>
              <a:ext cx="498475" cy="426720"/>
            </a:xfrm>
            <a:custGeom>
              <a:avLst/>
              <a:gdLst/>
              <a:ahLst/>
              <a:cxnLst/>
              <a:rect l="l" t="t" r="r" b="b"/>
              <a:pathLst>
                <a:path w="498475" h="426720">
                  <a:moveTo>
                    <a:pt x="402335" y="0"/>
                  </a:moveTo>
                  <a:lnTo>
                    <a:pt x="393191" y="0"/>
                  </a:lnTo>
                  <a:lnTo>
                    <a:pt x="388619" y="1523"/>
                  </a:lnTo>
                  <a:lnTo>
                    <a:pt x="382523" y="6095"/>
                  </a:lnTo>
                  <a:lnTo>
                    <a:pt x="377951" y="9143"/>
                  </a:lnTo>
                  <a:lnTo>
                    <a:pt x="371855" y="13715"/>
                  </a:lnTo>
                  <a:lnTo>
                    <a:pt x="368807" y="18287"/>
                  </a:lnTo>
                  <a:lnTo>
                    <a:pt x="362711" y="25907"/>
                  </a:lnTo>
                  <a:lnTo>
                    <a:pt x="358139" y="33527"/>
                  </a:lnTo>
                  <a:lnTo>
                    <a:pt x="352043" y="41147"/>
                  </a:lnTo>
                  <a:lnTo>
                    <a:pt x="342899" y="59435"/>
                  </a:lnTo>
                  <a:lnTo>
                    <a:pt x="338327" y="70103"/>
                  </a:lnTo>
                  <a:lnTo>
                    <a:pt x="332231" y="80771"/>
                  </a:lnTo>
                  <a:lnTo>
                    <a:pt x="327659" y="92963"/>
                  </a:lnTo>
                  <a:lnTo>
                    <a:pt x="321563" y="105155"/>
                  </a:lnTo>
                  <a:lnTo>
                    <a:pt x="318515" y="117347"/>
                  </a:lnTo>
                  <a:lnTo>
                    <a:pt x="313943" y="129539"/>
                  </a:lnTo>
                  <a:lnTo>
                    <a:pt x="307847" y="141731"/>
                  </a:lnTo>
                  <a:lnTo>
                    <a:pt x="303275" y="155447"/>
                  </a:lnTo>
                  <a:lnTo>
                    <a:pt x="297179" y="169163"/>
                  </a:lnTo>
                  <a:lnTo>
                    <a:pt x="294131" y="181355"/>
                  </a:lnTo>
                  <a:lnTo>
                    <a:pt x="288035" y="192023"/>
                  </a:lnTo>
                  <a:lnTo>
                    <a:pt x="283463" y="205739"/>
                  </a:lnTo>
                  <a:lnTo>
                    <a:pt x="277367" y="219455"/>
                  </a:lnTo>
                  <a:lnTo>
                    <a:pt x="272795" y="230123"/>
                  </a:lnTo>
                  <a:lnTo>
                    <a:pt x="268223" y="243839"/>
                  </a:lnTo>
                  <a:lnTo>
                    <a:pt x="263651" y="256031"/>
                  </a:lnTo>
                  <a:lnTo>
                    <a:pt x="257555" y="266699"/>
                  </a:lnTo>
                  <a:lnTo>
                    <a:pt x="252983" y="277367"/>
                  </a:lnTo>
                  <a:lnTo>
                    <a:pt x="246887" y="288035"/>
                  </a:lnTo>
                  <a:lnTo>
                    <a:pt x="228599" y="326135"/>
                  </a:lnTo>
                  <a:lnTo>
                    <a:pt x="222503" y="333755"/>
                  </a:lnTo>
                  <a:lnTo>
                    <a:pt x="219455" y="342899"/>
                  </a:lnTo>
                  <a:lnTo>
                    <a:pt x="213359" y="348995"/>
                  </a:lnTo>
                  <a:lnTo>
                    <a:pt x="208787" y="356615"/>
                  </a:lnTo>
                  <a:lnTo>
                    <a:pt x="202691" y="362711"/>
                  </a:lnTo>
                  <a:lnTo>
                    <a:pt x="198119" y="368807"/>
                  </a:lnTo>
                  <a:lnTo>
                    <a:pt x="193547" y="373379"/>
                  </a:lnTo>
                  <a:lnTo>
                    <a:pt x="188975" y="379475"/>
                  </a:lnTo>
                  <a:lnTo>
                    <a:pt x="182879" y="384047"/>
                  </a:lnTo>
                  <a:lnTo>
                    <a:pt x="178307" y="388619"/>
                  </a:lnTo>
                  <a:lnTo>
                    <a:pt x="172211" y="391667"/>
                  </a:lnTo>
                  <a:lnTo>
                    <a:pt x="169163" y="397763"/>
                  </a:lnTo>
                  <a:lnTo>
                    <a:pt x="163067" y="400811"/>
                  </a:lnTo>
                  <a:lnTo>
                    <a:pt x="158495" y="402335"/>
                  </a:lnTo>
                  <a:lnTo>
                    <a:pt x="153923" y="405383"/>
                  </a:lnTo>
                  <a:lnTo>
                    <a:pt x="144779" y="409955"/>
                  </a:lnTo>
                  <a:lnTo>
                    <a:pt x="138683" y="411479"/>
                  </a:lnTo>
                  <a:lnTo>
                    <a:pt x="129539" y="414527"/>
                  </a:lnTo>
                  <a:lnTo>
                    <a:pt x="124967" y="417575"/>
                  </a:lnTo>
                  <a:lnTo>
                    <a:pt x="118871" y="419099"/>
                  </a:lnTo>
                  <a:lnTo>
                    <a:pt x="114299" y="420623"/>
                  </a:lnTo>
                  <a:lnTo>
                    <a:pt x="108203" y="420623"/>
                  </a:lnTo>
                  <a:lnTo>
                    <a:pt x="105155" y="422147"/>
                  </a:lnTo>
                  <a:lnTo>
                    <a:pt x="99059" y="422147"/>
                  </a:lnTo>
                  <a:lnTo>
                    <a:pt x="94487" y="423671"/>
                  </a:lnTo>
                  <a:lnTo>
                    <a:pt x="79247" y="423671"/>
                  </a:lnTo>
                  <a:lnTo>
                    <a:pt x="74675" y="425195"/>
                  </a:lnTo>
                  <a:lnTo>
                    <a:pt x="50291" y="425195"/>
                  </a:lnTo>
                  <a:lnTo>
                    <a:pt x="44195" y="426719"/>
                  </a:lnTo>
                  <a:lnTo>
                    <a:pt x="0" y="426719"/>
                  </a:lnTo>
                  <a:lnTo>
                    <a:pt x="498347" y="426719"/>
                  </a:lnTo>
                  <a:lnTo>
                    <a:pt x="498347" y="169163"/>
                  </a:lnTo>
                  <a:lnTo>
                    <a:pt x="492251" y="155447"/>
                  </a:lnTo>
                  <a:lnTo>
                    <a:pt x="487679" y="141731"/>
                  </a:lnTo>
                  <a:lnTo>
                    <a:pt x="481583" y="129539"/>
                  </a:lnTo>
                  <a:lnTo>
                    <a:pt x="477011" y="117347"/>
                  </a:lnTo>
                  <a:lnTo>
                    <a:pt x="473963" y="105155"/>
                  </a:lnTo>
                  <a:lnTo>
                    <a:pt x="467867" y="92963"/>
                  </a:lnTo>
                  <a:lnTo>
                    <a:pt x="463295" y="80771"/>
                  </a:lnTo>
                  <a:lnTo>
                    <a:pt x="457199" y="70103"/>
                  </a:lnTo>
                  <a:lnTo>
                    <a:pt x="452627" y="59435"/>
                  </a:lnTo>
                  <a:lnTo>
                    <a:pt x="443483" y="41147"/>
                  </a:lnTo>
                  <a:lnTo>
                    <a:pt x="437387" y="33527"/>
                  </a:lnTo>
                  <a:lnTo>
                    <a:pt x="432815" y="25907"/>
                  </a:lnTo>
                  <a:lnTo>
                    <a:pt x="426719" y="18287"/>
                  </a:lnTo>
                  <a:lnTo>
                    <a:pt x="423671" y="13715"/>
                  </a:lnTo>
                  <a:lnTo>
                    <a:pt x="417575" y="9143"/>
                  </a:lnTo>
                  <a:lnTo>
                    <a:pt x="413003" y="6095"/>
                  </a:lnTo>
                  <a:lnTo>
                    <a:pt x="406907" y="1523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40908" y="7866883"/>
              <a:ext cx="500380" cy="429895"/>
            </a:xfrm>
            <a:custGeom>
              <a:avLst/>
              <a:gdLst/>
              <a:ahLst/>
              <a:cxnLst/>
              <a:rect l="l" t="t" r="r" b="b"/>
              <a:pathLst>
                <a:path w="500379" h="429895">
                  <a:moveTo>
                    <a:pt x="80772" y="426720"/>
                  </a:moveTo>
                  <a:lnTo>
                    <a:pt x="0" y="426720"/>
                  </a:lnTo>
                  <a:lnTo>
                    <a:pt x="0" y="429768"/>
                  </a:lnTo>
                  <a:lnTo>
                    <a:pt x="44196" y="429768"/>
                  </a:lnTo>
                  <a:lnTo>
                    <a:pt x="50292" y="428244"/>
                  </a:lnTo>
                  <a:lnTo>
                    <a:pt x="74676" y="428244"/>
                  </a:lnTo>
                  <a:lnTo>
                    <a:pt x="80772" y="426720"/>
                  </a:lnTo>
                  <a:close/>
                </a:path>
                <a:path w="500379" h="429895">
                  <a:moveTo>
                    <a:pt x="499872" y="426720"/>
                  </a:moveTo>
                  <a:lnTo>
                    <a:pt x="498348" y="426720"/>
                  </a:lnTo>
                  <a:lnTo>
                    <a:pt x="496824" y="428244"/>
                  </a:lnTo>
                  <a:lnTo>
                    <a:pt x="50292" y="428244"/>
                  </a:lnTo>
                  <a:lnTo>
                    <a:pt x="44196" y="429768"/>
                  </a:lnTo>
                  <a:lnTo>
                    <a:pt x="498348" y="429768"/>
                  </a:lnTo>
                  <a:lnTo>
                    <a:pt x="499872" y="428244"/>
                  </a:lnTo>
                  <a:lnTo>
                    <a:pt x="499872" y="426720"/>
                  </a:lnTo>
                  <a:close/>
                </a:path>
                <a:path w="500379" h="429895">
                  <a:moveTo>
                    <a:pt x="496824" y="426720"/>
                  </a:moveTo>
                  <a:lnTo>
                    <a:pt x="80772" y="426720"/>
                  </a:lnTo>
                  <a:lnTo>
                    <a:pt x="74676" y="428244"/>
                  </a:lnTo>
                  <a:lnTo>
                    <a:pt x="496824" y="428244"/>
                  </a:lnTo>
                  <a:lnTo>
                    <a:pt x="496824" y="426720"/>
                  </a:lnTo>
                  <a:close/>
                </a:path>
                <a:path w="500379" h="429895">
                  <a:moveTo>
                    <a:pt x="403860" y="0"/>
                  </a:moveTo>
                  <a:lnTo>
                    <a:pt x="391668" y="0"/>
                  </a:lnTo>
                  <a:lnTo>
                    <a:pt x="388620" y="3048"/>
                  </a:lnTo>
                  <a:lnTo>
                    <a:pt x="402336" y="3048"/>
                  </a:lnTo>
                  <a:lnTo>
                    <a:pt x="406908" y="4572"/>
                  </a:lnTo>
                  <a:lnTo>
                    <a:pt x="411480" y="7620"/>
                  </a:lnTo>
                  <a:lnTo>
                    <a:pt x="416052" y="12192"/>
                  </a:lnTo>
                  <a:lnTo>
                    <a:pt x="422148" y="16764"/>
                  </a:lnTo>
                  <a:lnTo>
                    <a:pt x="426720" y="21336"/>
                  </a:lnTo>
                  <a:lnTo>
                    <a:pt x="431292" y="27432"/>
                  </a:lnTo>
                  <a:lnTo>
                    <a:pt x="435864" y="35052"/>
                  </a:lnTo>
                  <a:lnTo>
                    <a:pt x="441960" y="44196"/>
                  </a:lnTo>
                  <a:lnTo>
                    <a:pt x="446532" y="51816"/>
                  </a:lnTo>
                  <a:lnTo>
                    <a:pt x="451104" y="62484"/>
                  </a:lnTo>
                  <a:lnTo>
                    <a:pt x="461772" y="83820"/>
                  </a:lnTo>
                  <a:lnTo>
                    <a:pt x="466344" y="94488"/>
                  </a:lnTo>
                  <a:lnTo>
                    <a:pt x="472440" y="106680"/>
                  </a:lnTo>
                  <a:lnTo>
                    <a:pt x="475488" y="120396"/>
                  </a:lnTo>
                  <a:lnTo>
                    <a:pt x="480060" y="131064"/>
                  </a:lnTo>
                  <a:lnTo>
                    <a:pt x="486156" y="144780"/>
                  </a:lnTo>
                  <a:lnTo>
                    <a:pt x="490728" y="156972"/>
                  </a:lnTo>
                  <a:lnTo>
                    <a:pt x="496824" y="170688"/>
                  </a:lnTo>
                  <a:lnTo>
                    <a:pt x="496824" y="428244"/>
                  </a:lnTo>
                  <a:lnTo>
                    <a:pt x="498348" y="426720"/>
                  </a:lnTo>
                  <a:lnTo>
                    <a:pt x="499872" y="426720"/>
                  </a:lnTo>
                  <a:lnTo>
                    <a:pt x="499872" y="169164"/>
                  </a:lnTo>
                  <a:lnTo>
                    <a:pt x="493776" y="156972"/>
                  </a:lnTo>
                  <a:lnTo>
                    <a:pt x="489204" y="143256"/>
                  </a:lnTo>
                  <a:lnTo>
                    <a:pt x="483108" y="129540"/>
                  </a:lnTo>
                  <a:lnTo>
                    <a:pt x="478536" y="118872"/>
                  </a:lnTo>
                  <a:lnTo>
                    <a:pt x="475488" y="105156"/>
                  </a:lnTo>
                  <a:lnTo>
                    <a:pt x="473964" y="105156"/>
                  </a:lnTo>
                  <a:lnTo>
                    <a:pt x="469392" y="94488"/>
                  </a:lnTo>
                  <a:lnTo>
                    <a:pt x="464820" y="82296"/>
                  </a:lnTo>
                  <a:lnTo>
                    <a:pt x="454152" y="60960"/>
                  </a:lnTo>
                  <a:lnTo>
                    <a:pt x="448056" y="50292"/>
                  </a:lnTo>
                  <a:lnTo>
                    <a:pt x="445008" y="42672"/>
                  </a:lnTo>
                  <a:lnTo>
                    <a:pt x="438912" y="35052"/>
                  </a:lnTo>
                  <a:lnTo>
                    <a:pt x="434340" y="25908"/>
                  </a:lnTo>
                  <a:lnTo>
                    <a:pt x="428244" y="19812"/>
                  </a:lnTo>
                  <a:lnTo>
                    <a:pt x="423672" y="13716"/>
                  </a:lnTo>
                  <a:lnTo>
                    <a:pt x="417576" y="9144"/>
                  </a:lnTo>
                  <a:lnTo>
                    <a:pt x="403860" y="0"/>
                  </a:lnTo>
                  <a:close/>
                </a:path>
                <a:path w="500379" h="429895">
                  <a:moveTo>
                    <a:pt x="99060" y="425196"/>
                  </a:moveTo>
                  <a:lnTo>
                    <a:pt x="48768" y="425196"/>
                  </a:lnTo>
                  <a:lnTo>
                    <a:pt x="44196" y="426720"/>
                  </a:lnTo>
                  <a:lnTo>
                    <a:pt x="94488" y="426720"/>
                  </a:lnTo>
                  <a:lnTo>
                    <a:pt x="99060" y="425196"/>
                  </a:lnTo>
                  <a:close/>
                </a:path>
                <a:path w="500379" h="429895">
                  <a:moveTo>
                    <a:pt x="109728" y="423672"/>
                  </a:moveTo>
                  <a:lnTo>
                    <a:pt x="79248" y="423672"/>
                  </a:lnTo>
                  <a:lnTo>
                    <a:pt x="73152" y="425196"/>
                  </a:lnTo>
                  <a:lnTo>
                    <a:pt x="105156" y="425196"/>
                  </a:lnTo>
                  <a:lnTo>
                    <a:pt x="109728" y="423672"/>
                  </a:lnTo>
                  <a:close/>
                </a:path>
                <a:path w="500379" h="429895">
                  <a:moveTo>
                    <a:pt x="177698" y="388924"/>
                  </a:moveTo>
                  <a:lnTo>
                    <a:pt x="172212" y="391668"/>
                  </a:lnTo>
                  <a:lnTo>
                    <a:pt x="172212" y="393192"/>
                  </a:lnTo>
                  <a:lnTo>
                    <a:pt x="167640" y="397764"/>
                  </a:lnTo>
                  <a:lnTo>
                    <a:pt x="158496" y="402336"/>
                  </a:lnTo>
                  <a:lnTo>
                    <a:pt x="156972" y="402336"/>
                  </a:lnTo>
                  <a:lnTo>
                    <a:pt x="153924" y="405384"/>
                  </a:lnTo>
                  <a:lnTo>
                    <a:pt x="144780" y="409956"/>
                  </a:lnTo>
                  <a:lnTo>
                    <a:pt x="138684" y="411480"/>
                  </a:lnTo>
                  <a:lnTo>
                    <a:pt x="134112" y="413004"/>
                  </a:lnTo>
                  <a:lnTo>
                    <a:pt x="128016" y="416052"/>
                  </a:lnTo>
                  <a:lnTo>
                    <a:pt x="114300" y="420624"/>
                  </a:lnTo>
                  <a:lnTo>
                    <a:pt x="108204" y="420624"/>
                  </a:lnTo>
                  <a:lnTo>
                    <a:pt x="103632" y="422148"/>
                  </a:lnTo>
                  <a:lnTo>
                    <a:pt x="97536" y="422148"/>
                  </a:lnTo>
                  <a:lnTo>
                    <a:pt x="94488" y="423672"/>
                  </a:lnTo>
                  <a:lnTo>
                    <a:pt x="114300" y="423672"/>
                  </a:lnTo>
                  <a:lnTo>
                    <a:pt x="118872" y="422148"/>
                  </a:lnTo>
                  <a:lnTo>
                    <a:pt x="124968" y="420624"/>
                  </a:lnTo>
                  <a:lnTo>
                    <a:pt x="129540" y="417576"/>
                  </a:lnTo>
                  <a:lnTo>
                    <a:pt x="135636" y="416052"/>
                  </a:lnTo>
                  <a:lnTo>
                    <a:pt x="149352" y="411480"/>
                  </a:lnTo>
                  <a:lnTo>
                    <a:pt x="155448" y="408432"/>
                  </a:lnTo>
                  <a:lnTo>
                    <a:pt x="160020" y="405384"/>
                  </a:lnTo>
                  <a:lnTo>
                    <a:pt x="158496" y="405384"/>
                  </a:lnTo>
                  <a:lnTo>
                    <a:pt x="163068" y="403860"/>
                  </a:lnTo>
                  <a:lnTo>
                    <a:pt x="169164" y="399288"/>
                  </a:lnTo>
                  <a:lnTo>
                    <a:pt x="173736" y="394716"/>
                  </a:lnTo>
                  <a:lnTo>
                    <a:pt x="179832" y="391668"/>
                  </a:lnTo>
                  <a:lnTo>
                    <a:pt x="181356" y="390144"/>
                  </a:lnTo>
                  <a:lnTo>
                    <a:pt x="176784" y="390144"/>
                  </a:lnTo>
                  <a:lnTo>
                    <a:pt x="177698" y="388924"/>
                  </a:lnTo>
                  <a:close/>
                </a:path>
                <a:path w="500379" h="429895">
                  <a:moveTo>
                    <a:pt x="178308" y="388620"/>
                  </a:moveTo>
                  <a:lnTo>
                    <a:pt x="177698" y="388924"/>
                  </a:lnTo>
                  <a:lnTo>
                    <a:pt x="176784" y="390144"/>
                  </a:lnTo>
                  <a:lnTo>
                    <a:pt x="178308" y="388620"/>
                  </a:lnTo>
                  <a:close/>
                </a:path>
                <a:path w="500379" h="429895">
                  <a:moveTo>
                    <a:pt x="182880" y="388620"/>
                  </a:moveTo>
                  <a:lnTo>
                    <a:pt x="178308" y="388620"/>
                  </a:lnTo>
                  <a:lnTo>
                    <a:pt x="176784" y="390144"/>
                  </a:lnTo>
                  <a:lnTo>
                    <a:pt x="181356" y="390144"/>
                  </a:lnTo>
                  <a:lnTo>
                    <a:pt x="182880" y="388620"/>
                  </a:lnTo>
                  <a:close/>
                </a:path>
                <a:path w="500379" h="429895">
                  <a:moveTo>
                    <a:pt x="198120" y="368808"/>
                  </a:moveTo>
                  <a:lnTo>
                    <a:pt x="187452" y="379476"/>
                  </a:lnTo>
                  <a:lnTo>
                    <a:pt x="181356" y="384048"/>
                  </a:lnTo>
                  <a:lnTo>
                    <a:pt x="177698" y="388924"/>
                  </a:lnTo>
                  <a:lnTo>
                    <a:pt x="178308" y="388620"/>
                  </a:lnTo>
                  <a:lnTo>
                    <a:pt x="182880" y="388620"/>
                  </a:lnTo>
                  <a:lnTo>
                    <a:pt x="184404" y="387096"/>
                  </a:lnTo>
                  <a:lnTo>
                    <a:pt x="188976" y="381000"/>
                  </a:lnTo>
                  <a:lnTo>
                    <a:pt x="193548" y="376428"/>
                  </a:lnTo>
                  <a:lnTo>
                    <a:pt x="199644" y="371856"/>
                  </a:lnTo>
                  <a:lnTo>
                    <a:pt x="200558" y="370332"/>
                  </a:lnTo>
                  <a:lnTo>
                    <a:pt x="198120" y="370332"/>
                  </a:lnTo>
                  <a:lnTo>
                    <a:pt x="198120" y="368808"/>
                  </a:lnTo>
                  <a:close/>
                </a:path>
                <a:path w="500379" h="429895">
                  <a:moveTo>
                    <a:pt x="393192" y="3048"/>
                  </a:moveTo>
                  <a:lnTo>
                    <a:pt x="387096" y="3048"/>
                  </a:lnTo>
                  <a:lnTo>
                    <a:pt x="377952" y="9144"/>
                  </a:lnTo>
                  <a:lnTo>
                    <a:pt x="371856" y="13716"/>
                  </a:lnTo>
                  <a:lnTo>
                    <a:pt x="367284" y="19812"/>
                  </a:lnTo>
                  <a:lnTo>
                    <a:pt x="361188" y="25908"/>
                  </a:lnTo>
                  <a:lnTo>
                    <a:pt x="356616" y="33528"/>
                  </a:lnTo>
                  <a:lnTo>
                    <a:pt x="350520" y="42672"/>
                  </a:lnTo>
                  <a:lnTo>
                    <a:pt x="347472" y="50292"/>
                  </a:lnTo>
                  <a:lnTo>
                    <a:pt x="341376" y="60960"/>
                  </a:lnTo>
                  <a:lnTo>
                    <a:pt x="330708" y="82296"/>
                  </a:lnTo>
                  <a:lnTo>
                    <a:pt x="326136" y="94488"/>
                  </a:lnTo>
                  <a:lnTo>
                    <a:pt x="321564" y="105156"/>
                  </a:lnTo>
                  <a:lnTo>
                    <a:pt x="316992" y="118872"/>
                  </a:lnTo>
                  <a:lnTo>
                    <a:pt x="312420" y="129540"/>
                  </a:lnTo>
                  <a:lnTo>
                    <a:pt x="306324" y="143256"/>
                  </a:lnTo>
                  <a:lnTo>
                    <a:pt x="301752" y="156972"/>
                  </a:lnTo>
                  <a:lnTo>
                    <a:pt x="292608" y="181356"/>
                  </a:lnTo>
                  <a:lnTo>
                    <a:pt x="286512" y="193548"/>
                  </a:lnTo>
                  <a:lnTo>
                    <a:pt x="281940" y="207264"/>
                  </a:lnTo>
                  <a:lnTo>
                    <a:pt x="275844" y="219456"/>
                  </a:lnTo>
                  <a:lnTo>
                    <a:pt x="271272" y="231648"/>
                  </a:lnTo>
                  <a:lnTo>
                    <a:pt x="266700" y="245364"/>
                  </a:lnTo>
                  <a:lnTo>
                    <a:pt x="262128" y="256032"/>
                  </a:lnTo>
                  <a:lnTo>
                    <a:pt x="251460" y="277368"/>
                  </a:lnTo>
                  <a:lnTo>
                    <a:pt x="246888" y="289560"/>
                  </a:lnTo>
                  <a:lnTo>
                    <a:pt x="242316" y="298704"/>
                  </a:lnTo>
                  <a:lnTo>
                    <a:pt x="237744" y="309372"/>
                  </a:lnTo>
                  <a:lnTo>
                    <a:pt x="231648" y="318516"/>
                  </a:lnTo>
                  <a:lnTo>
                    <a:pt x="227076" y="326136"/>
                  </a:lnTo>
                  <a:lnTo>
                    <a:pt x="220980" y="335280"/>
                  </a:lnTo>
                  <a:lnTo>
                    <a:pt x="217932" y="342900"/>
                  </a:lnTo>
                  <a:lnTo>
                    <a:pt x="211836" y="350520"/>
                  </a:lnTo>
                  <a:lnTo>
                    <a:pt x="207264" y="356616"/>
                  </a:lnTo>
                  <a:lnTo>
                    <a:pt x="201168" y="362712"/>
                  </a:lnTo>
                  <a:lnTo>
                    <a:pt x="198120" y="370332"/>
                  </a:lnTo>
                  <a:lnTo>
                    <a:pt x="200558" y="370332"/>
                  </a:lnTo>
                  <a:lnTo>
                    <a:pt x="204216" y="364236"/>
                  </a:lnTo>
                  <a:lnTo>
                    <a:pt x="210312" y="358140"/>
                  </a:lnTo>
                  <a:lnTo>
                    <a:pt x="219456" y="345948"/>
                  </a:lnTo>
                  <a:lnTo>
                    <a:pt x="219456" y="344424"/>
                  </a:lnTo>
                  <a:lnTo>
                    <a:pt x="224028" y="336804"/>
                  </a:lnTo>
                  <a:lnTo>
                    <a:pt x="230124" y="329184"/>
                  </a:lnTo>
                  <a:lnTo>
                    <a:pt x="234696" y="320040"/>
                  </a:lnTo>
                  <a:lnTo>
                    <a:pt x="240792" y="310896"/>
                  </a:lnTo>
                  <a:lnTo>
                    <a:pt x="245364" y="300228"/>
                  </a:lnTo>
                  <a:lnTo>
                    <a:pt x="248412" y="291084"/>
                  </a:lnTo>
                  <a:lnTo>
                    <a:pt x="265176" y="257556"/>
                  </a:lnTo>
                  <a:lnTo>
                    <a:pt x="278892" y="220980"/>
                  </a:lnTo>
                  <a:lnTo>
                    <a:pt x="284988" y="207264"/>
                  </a:lnTo>
                  <a:lnTo>
                    <a:pt x="289560" y="195072"/>
                  </a:lnTo>
                  <a:lnTo>
                    <a:pt x="295656" y="182880"/>
                  </a:lnTo>
                  <a:lnTo>
                    <a:pt x="298704" y="170688"/>
                  </a:lnTo>
                  <a:lnTo>
                    <a:pt x="304800" y="156972"/>
                  </a:lnTo>
                  <a:lnTo>
                    <a:pt x="309372" y="144780"/>
                  </a:lnTo>
                  <a:lnTo>
                    <a:pt x="315468" y="131064"/>
                  </a:lnTo>
                  <a:lnTo>
                    <a:pt x="320040" y="120396"/>
                  </a:lnTo>
                  <a:lnTo>
                    <a:pt x="323088" y="106680"/>
                  </a:lnTo>
                  <a:lnTo>
                    <a:pt x="329184" y="94488"/>
                  </a:lnTo>
                  <a:lnTo>
                    <a:pt x="333756" y="83820"/>
                  </a:lnTo>
                  <a:lnTo>
                    <a:pt x="344424" y="62484"/>
                  </a:lnTo>
                  <a:lnTo>
                    <a:pt x="348996" y="51816"/>
                  </a:lnTo>
                  <a:lnTo>
                    <a:pt x="353568" y="44196"/>
                  </a:lnTo>
                  <a:lnTo>
                    <a:pt x="359664" y="36576"/>
                  </a:lnTo>
                  <a:lnTo>
                    <a:pt x="364236" y="27432"/>
                  </a:lnTo>
                  <a:lnTo>
                    <a:pt x="368808" y="21336"/>
                  </a:lnTo>
                  <a:lnTo>
                    <a:pt x="373380" y="16764"/>
                  </a:lnTo>
                  <a:lnTo>
                    <a:pt x="379476" y="12192"/>
                  </a:lnTo>
                  <a:lnTo>
                    <a:pt x="384048" y="7620"/>
                  </a:lnTo>
                  <a:lnTo>
                    <a:pt x="388620" y="4572"/>
                  </a:lnTo>
                  <a:lnTo>
                    <a:pt x="393192" y="3048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39384" y="7760208"/>
              <a:ext cx="797560" cy="536575"/>
            </a:xfrm>
            <a:custGeom>
              <a:avLst/>
              <a:gdLst/>
              <a:ahLst/>
              <a:cxnLst/>
              <a:rect l="l" t="t" r="r" b="b"/>
              <a:pathLst>
                <a:path w="797559" h="536575">
                  <a:moveTo>
                    <a:pt x="1524" y="0"/>
                  </a:moveTo>
                  <a:lnTo>
                    <a:pt x="0" y="0"/>
                  </a:lnTo>
                  <a:lnTo>
                    <a:pt x="0" y="534924"/>
                  </a:lnTo>
                  <a:lnTo>
                    <a:pt x="1524" y="534924"/>
                  </a:lnTo>
                  <a:lnTo>
                    <a:pt x="1524" y="0"/>
                  </a:lnTo>
                  <a:close/>
                </a:path>
                <a:path w="797559" h="536575">
                  <a:moveTo>
                    <a:pt x="797052" y="534924"/>
                  </a:moveTo>
                  <a:lnTo>
                    <a:pt x="1524" y="534924"/>
                  </a:lnTo>
                  <a:lnTo>
                    <a:pt x="1524" y="536448"/>
                  </a:lnTo>
                  <a:lnTo>
                    <a:pt x="797052" y="536448"/>
                  </a:lnTo>
                  <a:lnTo>
                    <a:pt x="797052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938517" y="7677405"/>
            <a:ext cx="389890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Palatino Linotype"/>
                <a:cs typeface="Palatino Linotype"/>
              </a:rPr>
              <a:t>Area</a:t>
            </a:r>
            <a:r>
              <a:rPr sz="250" spc="-10" dirty="0">
                <a:latin typeface="Palatino Linotype"/>
                <a:cs typeface="Palatino Linotype"/>
              </a:rPr>
              <a:t> </a:t>
            </a:r>
            <a:r>
              <a:rPr sz="250" spc="-5" dirty="0">
                <a:latin typeface="Palatino Linotype"/>
                <a:cs typeface="Palatino Linotype"/>
              </a:rPr>
              <a:t>nella</a:t>
            </a:r>
            <a:r>
              <a:rPr sz="250" dirty="0">
                <a:latin typeface="Palatino Linotype"/>
                <a:cs typeface="Palatino Linotype"/>
              </a:rPr>
              <a:t> </a:t>
            </a:r>
            <a:r>
              <a:rPr sz="250" spc="-5" dirty="0">
                <a:latin typeface="Palatino Linotype"/>
                <a:cs typeface="Palatino Linotype"/>
              </a:rPr>
              <a:t>coda</a:t>
            </a:r>
            <a:r>
              <a:rPr sz="250" spc="5" dirty="0">
                <a:latin typeface="Palatino Linotype"/>
                <a:cs typeface="Palatino Linotype"/>
              </a:rPr>
              <a:t> </a:t>
            </a:r>
            <a:r>
              <a:rPr sz="250" spc="-5" dirty="0">
                <a:latin typeface="Palatino Linotype"/>
                <a:cs typeface="Palatino Linotype"/>
              </a:rPr>
              <a:t>superiore</a:t>
            </a:r>
            <a:endParaRPr sz="250">
              <a:latin typeface="Palatino Linotype"/>
              <a:cs typeface="Palatino Linotyp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80961" y="8155940"/>
            <a:ext cx="47625" cy="457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20" dirty="0">
                <a:latin typeface="Palatino Linotype"/>
                <a:cs typeface="Palatino Linotype"/>
              </a:rPr>
              <a:t>0</a:t>
            </a:r>
            <a:r>
              <a:rPr sz="100" spc="10" dirty="0">
                <a:latin typeface="Palatino Linotype"/>
                <a:cs typeface="Palatino Linotype"/>
              </a:rPr>
              <a:t>.1</a:t>
            </a:r>
            <a:endParaRPr sz="100">
              <a:latin typeface="Palatino Linotype"/>
              <a:cs typeface="Palatino Linotyp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80961" y="8049261"/>
            <a:ext cx="47625" cy="457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20" dirty="0">
                <a:latin typeface="Palatino Linotype"/>
                <a:cs typeface="Palatino Linotype"/>
              </a:rPr>
              <a:t>0</a:t>
            </a:r>
            <a:r>
              <a:rPr sz="100" spc="10" dirty="0">
                <a:latin typeface="Palatino Linotype"/>
                <a:cs typeface="Palatino Linotype"/>
              </a:rPr>
              <a:t>.2</a:t>
            </a:r>
            <a:endParaRPr sz="100">
              <a:latin typeface="Palatino Linotype"/>
              <a:cs typeface="Palatino Linotyp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80961" y="7942581"/>
            <a:ext cx="47625" cy="457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20" dirty="0">
                <a:latin typeface="Palatino Linotype"/>
                <a:cs typeface="Palatino Linotype"/>
              </a:rPr>
              <a:t>0</a:t>
            </a:r>
            <a:r>
              <a:rPr sz="100" spc="10" dirty="0">
                <a:latin typeface="Palatino Linotype"/>
                <a:cs typeface="Palatino Linotype"/>
              </a:rPr>
              <a:t>.3</a:t>
            </a:r>
            <a:endParaRPr sz="100">
              <a:latin typeface="Palatino Linotype"/>
              <a:cs typeface="Palatino Linotyp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80961" y="7835900"/>
            <a:ext cx="47625" cy="457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20" dirty="0">
                <a:latin typeface="Palatino Linotype"/>
                <a:cs typeface="Palatino Linotype"/>
              </a:rPr>
              <a:t>0</a:t>
            </a:r>
            <a:r>
              <a:rPr sz="100" spc="10" dirty="0">
                <a:latin typeface="Palatino Linotype"/>
                <a:cs typeface="Palatino Linotype"/>
              </a:rPr>
              <a:t>.4</a:t>
            </a:r>
            <a:endParaRPr sz="100">
              <a:latin typeface="Palatino Linotype"/>
              <a:cs typeface="Palatino Linotyp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80961" y="7729221"/>
            <a:ext cx="47625" cy="457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20" dirty="0">
                <a:latin typeface="Palatino Linotype"/>
                <a:cs typeface="Palatino Linotype"/>
              </a:rPr>
              <a:t>0</a:t>
            </a:r>
            <a:r>
              <a:rPr sz="100" spc="10" dirty="0">
                <a:latin typeface="Palatino Linotype"/>
                <a:cs typeface="Palatino Linotype"/>
              </a:rPr>
              <a:t>.5</a:t>
            </a:r>
            <a:endParaRPr sz="100">
              <a:latin typeface="Palatino Linotype"/>
              <a:cs typeface="Palatino Linotyp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68261" y="8264145"/>
            <a:ext cx="959485" cy="857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100" spc="15" dirty="0">
                <a:latin typeface="Palatino Linotype"/>
                <a:cs typeface="Palatino Linotype"/>
              </a:rPr>
              <a:t>0.0</a:t>
            </a: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">
              <a:latin typeface="Palatino Linotype"/>
              <a:cs typeface="Palatino Linotype"/>
            </a:endParaRPr>
          </a:p>
          <a:p>
            <a:pPr marL="53975">
              <a:lnSpc>
                <a:spcPct val="100000"/>
              </a:lnSpc>
              <a:spcBef>
                <a:spcPts val="5"/>
              </a:spcBef>
            </a:pPr>
            <a:r>
              <a:rPr sz="100" spc="10" dirty="0">
                <a:latin typeface="Palatino Linotype"/>
                <a:cs typeface="Palatino Linotype"/>
              </a:rPr>
              <a:t>-4.0               </a:t>
            </a:r>
            <a:r>
              <a:rPr sz="100" spc="20" dirty="0">
                <a:latin typeface="Palatino Linotype"/>
                <a:cs typeface="Palatino Linotype"/>
              </a:rPr>
              <a:t> </a:t>
            </a:r>
            <a:r>
              <a:rPr sz="100" spc="10" dirty="0">
                <a:latin typeface="Palatino Linotype"/>
                <a:cs typeface="Palatino Linotype"/>
              </a:rPr>
              <a:t>-3.0               </a:t>
            </a:r>
            <a:r>
              <a:rPr sz="100" spc="35" dirty="0">
                <a:latin typeface="Palatino Linotype"/>
                <a:cs typeface="Palatino Linotype"/>
              </a:rPr>
              <a:t> </a:t>
            </a:r>
            <a:r>
              <a:rPr sz="100" spc="10" dirty="0">
                <a:latin typeface="Palatino Linotype"/>
                <a:cs typeface="Palatino Linotype"/>
              </a:rPr>
              <a:t>-2.0               </a:t>
            </a:r>
            <a:r>
              <a:rPr sz="100" spc="20" dirty="0">
                <a:latin typeface="Palatino Linotype"/>
                <a:cs typeface="Palatino Linotype"/>
              </a:rPr>
              <a:t> </a:t>
            </a:r>
            <a:r>
              <a:rPr sz="100" spc="10" dirty="0">
                <a:latin typeface="Palatino Linotype"/>
                <a:cs typeface="Palatino Linotype"/>
              </a:rPr>
              <a:t>-1.0                 </a:t>
            </a:r>
            <a:r>
              <a:rPr sz="100" spc="15" dirty="0">
                <a:latin typeface="Palatino Linotype"/>
                <a:cs typeface="Palatino Linotype"/>
              </a:rPr>
              <a:t>0.0              </a:t>
            </a:r>
            <a:r>
              <a:rPr sz="100" spc="30" dirty="0">
                <a:latin typeface="Palatino Linotype"/>
                <a:cs typeface="Palatino Linotype"/>
              </a:rPr>
              <a:t> </a:t>
            </a:r>
            <a:r>
              <a:rPr sz="100" spc="15" dirty="0">
                <a:latin typeface="Palatino Linotype"/>
                <a:cs typeface="Palatino Linotype"/>
              </a:rPr>
              <a:t>1.0              </a:t>
            </a:r>
            <a:r>
              <a:rPr sz="100" spc="20" dirty="0">
                <a:latin typeface="Palatino Linotype"/>
                <a:cs typeface="Palatino Linotype"/>
              </a:rPr>
              <a:t> </a:t>
            </a:r>
            <a:r>
              <a:rPr sz="100" spc="15" dirty="0">
                <a:latin typeface="Palatino Linotype"/>
                <a:cs typeface="Palatino Linotype"/>
              </a:rPr>
              <a:t>2.0              </a:t>
            </a:r>
            <a:r>
              <a:rPr sz="100" spc="20" dirty="0">
                <a:latin typeface="Palatino Linotype"/>
                <a:cs typeface="Palatino Linotype"/>
              </a:rPr>
              <a:t> </a:t>
            </a:r>
            <a:r>
              <a:rPr sz="100" spc="15" dirty="0">
                <a:latin typeface="Palatino Linotype"/>
                <a:cs typeface="Palatino Linotype"/>
              </a:rPr>
              <a:t>3.0              </a:t>
            </a:r>
            <a:r>
              <a:rPr sz="100" spc="20" dirty="0">
                <a:latin typeface="Palatino Linotype"/>
                <a:cs typeface="Palatino Linotype"/>
              </a:rPr>
              <a:t> </a:t>
            </a:r>
            <a:r>
              <a:rPr sz="100" spc="15" dirty="0">
                <a:latin typeface="Palatino Linotype"/>
                <a:cs typeface="Palatino Linotype"/>
              </a:rPr>
              <a:t>4.0   </a:t>
            </a:r>
            <a:r>
              <a:rPr sz="100" spc="50" dirty="0">
                <a:latin typeface="Palatino Linotype"/>
                <a:cs typeface="Palatino Linotype"/>
              </a:rPr>
              <a:t> </a:t>
            </a:r>
            <a:r>
              <a:rPr sz="100" i="1" spc="15" dirty="0">
                <a:latin typeface="Palatino Linotype"/>
                <a:cs typeface="Palatino Linotype"/>
              </a:rPr>
              <a:t>x</a:t>
            </a:r>
            <a:endParaRPr sz="100">
              <a:latin typeface="Palatino Linotype"/>
              <a:cs typeface="Palatino Linotyp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84002" y="7680452"/>
            <a:ext cx="50800" cy="457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i="1" dirty="0">
                <a:latin typeface="Palatino Linotype"/>
                <a:cs typeface="Palatino Linotype"/>
              </a:rPr>
              <a:t>f</a:t>
            </a:r>
            <a:r>
              <a:rPr sz="100" i="1" spc="10" dirty="0">
                <a:latin typeface="Palatino Linotype"/>
                <a:cs typeface="Palatino Linotype"/>
              </a:rPr>
              <a:t>(</a:t>
            </a:r>
            <a:r>
              <a:rPr sz="100" i="1" spc="20" dirty="0">
                <a:latin typeface="Palatino Linotype"/>
                <a:cs typeface="Palatino Linotype"/>
              </a:rPr>
              <a:t>x</a:t>
            </a:r>
            <a:r>
              <a:rPr sz="100" i="1" spc="10" dirty="0">
                <a:latin typeface="Palatino Linotype"/>
                <a:cs typeface="Palatino Linotype"/>
              </a:rPr>
              <a:t>)</a:t>
            </a:r>
            <a:endParaRPr sz="100">
              <a:latin typeface="Palatino Linotype"/>
              <a:cs typeface="Palatino Linotype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649468" y="6861042"/>
            <a:ext cx="952500" cy="1548765"/>
            <a:chOff x="5649468" y="6861042"/>
            <a:chExt cx="952500" cy="1548765"/>
          </a:xfrm>
        </p:grpSpPr>
        <p:sp>
          <p:nvSpPr>
            <p:cNvPr id="49" name="object 49"/>
            <p:cNvSpPr/>
            <p:nvPr/>
          </p:nvSpPr>
          <p:spPr>
            <a:xfrm>
              <a:off x="5649468" y="7662666"/>
              <a:ext cx="949960" cy="746760"/>
            </a:xfrm>
            <a:custGeom>
              <a:avLst/>
              <a:gdLst/>
              <a:ahLst/>
              <a:cxnLst/>
              <a:rect l="l" t="t" r="r" b="b"/>
              <a:pathLst>
                <a:path w="949959" h="746759">
                  <a:moveTo>
                    <a:pt x="949452" y="0"/>
                  </a:moveTo>
                  <a:lnTo>
                    <a:pt x="0" y="0"/>
                  </a:lnTo>
                  <a:lnTo>
                    <a:pt x="0" y="746760"/>
                  </a:lnTo>
                  <a:lnTo>
                    <a:pt x="3048" y="746760"/>
                  </a:lnTo>
                  <a:lnTo>
                    <a:pt x="1524" y="745236"/>
                  </a:lnTo>
                  <a:lnTo>
                    <a:pt x="3048" y="745236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49452" y="1524"/>
                  </a:lnTo>
                  <a:lnTo>
                    <a:pt x="949452" y="0"/>
                  </a:lnTo>
                  <a:close/>
                </a:path>
                <a:path w="949959" h="746759">
                  <a:moveTo>
                    <a:pt x="3048" y="745236"/>
                  </a:moveTo>
                  <a:lnTo>
                    <a:pt x="1524" y="745236"/>
                  </a:lnTo>
                  <a:lnTo>
                    <a:pt x="3048" y="746760"/>
                  </a:lnTo>
                  <a:lnTo>
                    <a:pt x="3048" y="745236"/>
                  </a:lnTo>
                  <a:close/>
                </a:path>
                <a:path w="949959" h="746759">
                  <a:moveTo>
                    <a:pt x="946404" y="745236"/>
                  </a:moveTo>
                  <a:lnTo>
                    <a:pt x="3048" y="745236"/>
                  </a:lnTo>
                  <a:lnTo>
                    <a:pt x="3048" y="746760"/>
                  </a:lnTo>
                  <a:lnTo>
                    <a:pt x="946404" y="746760"/>
                  </a:lnTo>
                  <a:lnTo>
                    <a:pt x="946404" y="745236"/>
                  </a:lnTo>
                  <a:close/>
                </a:path>
                <a:path w="949959" h="746759">
                  <a:moveTo>
                    <a:pt x="946404" y="1524"/>
                  </a:moveTo>
                  <a:lnTo>
                    <a:pt x="946404" y="746760"/>
                  </a:lnTo>
                  <a:lnTo>
                    <a:pt x="947928" y="745236"/>
                  </a:lnTo>
                  <a:lnTo>
                    <a:pt x="949452" y="745236"/>
                  </a:lnTo>
                  <a:lnTo>
                    <a:pt x="949452" y="3048"/>
                  </a:lnTo>
                  <a:lnTo>
                    <a:pt x="947928" y="3048"/>
                  </a:lnTo>
                  <a:lnTo>
                    <a:pt x="946404" y="1524"/>
                  </a:lnTo>
                  <a:close/>
                </a:path>
                <a:path w="949959" h="746759">
                  <a:moveTo>
                    <a:pt x="949452" y="745236"/>
                  </a:moveTo>
                  <a:lnTo>
                    <a:pt x="947928" y="745236"/>
                  </a:lnTo>
                  <a:lnTo>
                    <a:pt x="946404" y="746760"/>
                  </a:lnTo>
                  <a:lnTo>
                    <a:pt x="949452" y="746760"/>
                  </a:lnTo>
                  <a:lnTo>
                    <a:pt x="949452" y="745236"/>
                  </a:lnTo>
                  <a:close/>
                </a:path>
                <a:path w="949959" h="74675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949959" h="746759">
                  <a:moveTo>
                    <a:pt x="94640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46404" y="3048"/>
                  </a:lnTo>
                  <a:lnTo>
                    <a:pt x="946404" y="1524"/>
                  </a:lnTo>
                  <a:close/>
                </a:path>
                <a:path w="949959" h="746759">
                  <a:moveTo>
                    <a:pt x="949452" y="1524"/>
                  </a:moveTo>
                  <a:lnTo>
                    <a:pt x="946404" y="1524"/>
                  </a:lnTo>
                  <a:lnTo>
                    <a:pt x="947928" y="3048"/>
                  </a:lnTo>
                  <a:lnTo>
                    <a:pt x="949452" y="3048"/>
                  </a:lnTo>
                  <a:lnTo>
                    <a:pt x="949452" y="15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50992" y="6861047"/>
              <a:ext cx="951230" cy="708660"/>
            </a:xfrm>
            <a:custGeom>
              <a:avLst/>
              <a:gdLst/>
              <a:ahLst/>
              <a:cxnLst/>
              <a:rect l="l" t="t" r="r" b="b"/>
              <a:pathLst>
                <a:path w="951229" h="708659">
                  <a:moveTo>
                    <a:pt x="1524" y="707136"/>
                  </a:moveTo>
                  <a:lnTo>
                    <a:pt x="0" y="707136"/>
                  </a:lnTo>
                  <a:lnTo>
                    <a:pt x="1524" y="708660"/>
                  </a:lnTo>
                  <a:lnTo>
                    <a:pt x="1524" y="707136"/>
                  </a:lnTo>
                  <a:close/>
                </a:path>
                <a:path w="951229" h="708659">
                  <a:moveTo>
                    <a:pt x="1524" y="0"/>
                  </a:move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  <a:path w="951229" h="708659">
                  <a:moveTo>
                    <a:pt x="950976" y="707136"/>
                  </a:moveTo>
                  <a:lnTo>
                    <a:pt x="949452" y="708660"/>
                  </a:lnTo>
                  <a:lnTo>
                    <a:pt x="950976" y="708660"/>
                  </a:lnTo>
                  <a:lnTo>
                    <a:pt x="950976" y="707136"/>
                  </a:lnTo>
                  <a:close/>
                </a:path>
                <a:path w="951229" h="708659">
                  <a:moveTo>
                    <a:pt x="950976" y="0"/>
                  </a:moveTo>
                  <a:lnTo>
                    <a:pt x="949452" y="0"/>
                  </a:lnTo>
                  <a:lnTo>
                    <a:pt x="950976" y="1524"/>
                  </a:lnTo>
                  <a:lnTo>
                    <a:pt x="950976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40908" y="6928103"/>
              <a:ext cx="800100" cy="428625"/>
            </a:xfrm>
            <a:custGeom>
              <a:avLst/>
              <a:gdLst/>
              <a:ahLst/>
              <a:cxnLst/>
              <a:rect l="l" t="t" r="r" b="b"/>
              <a:pathLst>
                <a:path w="800100" h="428625">
                  <a:moveTo>
                    <a:pt x="800100" y="426720"/>
                  </a:moveTo>
                  <a:lnTo>
                    <a:pt x="0" y="426720"/>
                  </a:lnTo>
                  <a:lnTo>
                    <a:pt x="0" y="428244"/>
                  </a:lnTo>
                  <a:lnTo>
                    <a:pt x="800100" y="428244"/>
                  </a:lnTo>
                  <a:lnTo>
                    <a:pt x="800100" y="426720"/>
                  </a:lnTo>
                  <a:close/>
                </a:path>
                <a:path w="800100" h="428625">
                  <a:moveTo>
                    <a:pt x="800100" y="320040"/>
                  </a:moveTo>
                  <a:lnTo>
                    <a:pt x="0" y="320040"/>
                  </a:lnTo>
                  <a:lnTo>
                    <a:pt x="0" y="321564"/>
                  </a:lnTo>
                  <a:lnTo>
                    <a:pt x="800100" y="321564"/>
                  </a:lnTo>
                  <a:lnTo>
                    <a:pt x="800100" y="320040"/>
                  </a:lnTo>
                  <a:close/>
                </a:path>
                <a:path w="800100" h="428625">
                  <a:moveTo>
                    <a:pt x="800100" y="213360"/>
                  </a:moveTo>
                  <a:lnTo>
                    <a:pt x="0" y="213360"/>
                  </a:lnTo>
                  <a:lnTo>
                    <a:pt x="0" y="214884"/>
                  </a:lnTo>
                  <a:lnTo>
                    <a:pt x="800100" y="214884"/>
                  </a:lnTo>
                  <a:lnTo>
                    <a:pt x="800100" y="213360"/>
                  </a:lnTo>
                  <a:close/>
                </a:path>
                <a:path w="800100" h="428625">
                  <a:moveTo>
                    <a:pt x="800100" y="106680"/>
                  </a:moveTo>
                  <a:lnTo>
                    <a:pt x="0" y="106680"/>
                  </a:lnTo>
                  <a:lnTo>
                    <a:pt x="0" y="108204"/>
                  </a:lnTo>
                  <a:lnTo>
                    <a:pt x="800100" y="108204"/>
                  </a:lnTo>
                  <a:lnTo>
                    <a:pt x="800100" y="106680"/>
                  </a:lnTo>
                  <a:close/>
                </a:path>
                <a:path w="800100" h="428625">
                  <a:moveTo>
                    <a:pt x="800100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800100" y="1524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39384" y="6927849"/>
              <a:ext cx="803275" cy="534670"/>
            </a:xfrm>
            <a:custGeom>
              <a:avLst/>
              <a:gdLst/>
              <a:ahLst/>
              <a:cxnLst/>
              <a:rect l="l" t="t" r="r" b="b"/>
              <a:pathLst>
                <a:path w="803275" h="534670">
                  <a:moveTo>
                    <a:pt x="803148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533400"/>
                  </a:lnTo>
                  <a:lnTo>
                    <a:pt x="0" y="534670"/>
                  </a:lnTo>
                  <a:lnTo>
                    <a:pt x="803148" y="534670"/>
                  </a:lnTo>
                  <a:lnTo>
                    <a:pt x="803148" y="533654"/>
                  </a:lnTo>
                  <a:lnTo>
                    <a:pt x="803148" y="533400"/>
                  </a:lnTo>
                  <a:lnTo>
                    <a:pt x="803148" y="1778"/>
                  </a:lnTo>
                  <a:lnTo>
                    <a:pt x="800100" y="1778"/>
                  </a:lnTo>
                  <a:lnTo>
                    <a:pt x="800100" y="533400"/>
                  </a:lnTo>
                  <a:lnTo>
                    <a:pt x="3048" y="533400"/>
                  </a:lnTo>
                  <a:lnTo>
                    <a:pt x="3048" y="1270"/>
                  </a:lnTo>
                  <a:lnTo>
                    <a:pt x="803148" y="1270"/>
                  </a:lnTo>
                  <a:lnTo>
                    <a:pt x="803148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40908" y="7037826"/>
              <a:ext cx="800100" cy="424180"/>
            </a:xfrm>
            <a:custGeom>
              <a:avLst/>
              <a:gdLst/>
              <a:ahLst/>
              <a:cxnLst/>
              <a:rect l="l" t="t" r="r" b="b"/>
              <a:pathLst>
                <a:path w="800100" h="424179">
                  <a:moveTo>
                    <a:pt x="405383" y="0"/>
                  </a:moveTo>
                  <a:lnTo>
                    <a:pt x="394715" y="0"/>
                  </a:lnTo>
                  <a:lnTo>
                    <a:pt x="390143" y="1523"/>
                  </a:lnTo>
                  <a:lnTo>
                    <a:pt x="380999" y="7619"/>
                  </a:lnTo>
                  <a:lnTo>
                    <a:pt x="374903" y="12191"/>
                  </a:lnTo>
                  <a:lnTo>
                    <a:pt x="370331" y="18287"/>
                  </a:lnTo>
                  <a:lnTo>
                    <a:pt x="364235" y="24383"/>
                  </a:lnTo>
                  <a:lnTo>
                    <a:pt x="355091" y="39623"/>
                  </a:lnTo>
                  <a:lnTo>
                    <a:pt x="350519" y="48767"/>
                  </a:lnTo>
                  <a:lnTo>
                    <a:pt x="344423" y="59435"/>
                  </a:lnTo>
                  <a:lnTo>
                    <a:pt x="339851" y="68579"/>
                  </a:lnTo>
                  <a:lnTo>
                    <a:pt x="333755" y="79247"/>
                  </a:lnTo>
                  <a:lnTo>
                    <a:pt x="329183" y="91439"/>
                  </a:lnTo>
                  <a:lnTo>
                    <a:pt x="324611" y="102107"/>
                  </a:lnTo>
                  <a:lnTo>
                    <a:pt x="320039" y="115823"/>
                  </a:lnTo>
                  <a:lnTo>
                    <a:pt x="315467" y="128015"/>
                  </a:lnTo>
                  <a:lnTo>
                    <a:pt x="309371" y="140207"/>
                  </a:lnTo>
                  <a:lnTo>
                    <a:pt x="304799" y="152399"/>
                  </a:lnTo>
                  <a:lnTo>
                    <a:pt x="298703" y="166115"/>
                  </a:lnTo>
                  <a:lnTo>
                    <a:pt x="295655" y="179831"/>
                  </a:lnTo>
                  <a:lnTo>
                    <a:pt x="289559" y="192023"/>
                  </a:lnTo>
                  <a:lnTo>
                    <a:pt x="284987" y="204215"/>
                  </a:lnTo>
                  <a:lnTo>
                    <a:pt x="278891" y="216407"/>
                  </a:lnTo>
                  <a:lnTo>
                    <a:pt x="275843" y="230123"/>
                  </a:lnTo>
                  <a:lnTo>
                    <a:pt x="269747" y="240791"/>
                  </a:lnTo>
                  <a:lnTo>
                    <a:pt x="265175" y="252983"/>
                  </a:lnTo>
                  <a:lnTo>
                    <a:pt x="259079" y="263651"/>
                  </a:lnTo>
                  <a:lnTo>
                    <a:pt x="254507" y="275843"/>
                  </a:lnTo>
                  <a:lnTo>
                    <a:pt x="248411" y="286511"/>
                  </a:lnTo>
                  <a:lnTo>
                    <a:pt x="245363" y="295655"/>
                  </a:lnTo>
                  <a:lnTo>
                    <a:pt x="240791" y="306323"/>
                  </a:lnTo>
                  <a:lnTo>
                    <a:pt x="234695" y="313943"/>
                  </a:lnTo>
                  <a:lnTo>
                    <a:pt x="230123" y="323087"/>
                  </a:lnTo>
                  <a:lnTo>
                    <a:pt x="224027" y="332231"/>
                  </a:lnTo>
                  <a:lnTo>
                    <a:pt x="214883" y="347471"/>
                  </a:lnTo>
                  <a:lnTo>
                    <a:pt x="210311" y="353567"/>
                  </a:lnTo>
                  <a:lnTo>
                    <a:pt x="204215" y="359663"/>
                  </a:lnTo>
                  <a:lnTo>
                    <a:pt x="195071" y="371855"/>
                  </a:lnTo>
                  <a:lnTo>
                    <a:pt x="190499" y="376427"/>
                  </a:lnTo>
                  <a:lnTo>
                    <a:pt x="184403" y="380999"/>
                  </a:lnTo>
                  <a:lnTo>
                    <a:pt x="179831" y="387095"/>
                  </a:lnTo>
                  <a:lnTo>
                    <a:pt x="173735" y="390143"/>
                  </a:lnTo>
                  <a:lnTo>
                    <a:pt x="169163" y="394715"/>
                  </a:lnTo>
                  <a:lnTo>
                    <a:pt x="155447" y="403859"/>
                  </a:lnTo>
                  <a:lnTo>
                    <a:pt x="149351" y="405383"/>
                  </a:lnTo>
                  <a:lnTo>
                    <a:pt x="144779" y="406907"/>
                  </a:lnTo>
                  <a:lnTo>
                    <a:pt x="140207" y="409955"/>
                  </a:lnTo>
                  <a:lnTo>
                    <a:pt x="135635" y="411479"/>
                  </a:lnTo>
                  <a:lnTo>
                    <a:pt x="129539" y="413003"/>
                  </a:lnTo>
                  <a:lnTo>
                    <a:pt x="124967" y="414527"/>
                  </a:lnTo>
                  <a:lnTo>
                    <a:pt x="118871" y="416051"/>
                  </a:lnTo>
                  <a:lnTo>
                    <a:pt x="114299" y="416051"/>
                  </a:lnTo>
                  <a:lnTo>
                    <a:pt x="105155" y="419099"/>
                  </a:lnTo>
                  <a:lnTo>
                    <a:pt x="94487" y="419099"/>
                  </a:lnTo>
                  <a:lnTo>
                    <a:pt x="89915" y="420623"/>
                  </a:lnTo>
                  <a:lnTo>
                    <a:pt x="80771" y="420623"/>
                  </a:lnTo>
                  <a:lnTo>
                    <a:pt x="74675" y="422147"/>
                  </a:lnTo>
                  <a:lnTo>
                    <a:pt x="50291" y="422147"/>
                  </a:lnTo>
                  <a:lnTo>
                    <a:pt x="44195" y="423671"/>
                  </a:lnTo>
                  <a:lnTo>
                    <a:pt x="0" y="423671"/>
                  </a:lnTo>
                  <a:lnTo>
                    <a:pt x="800099" y="423671"/>
                  </a:lnTo>
                  <a:lnTo>
                    <a:pt x="755903" y="423671"/>
                  </a:lnTo>
                  <a:lnTo>
                    <a:pt x="749807" y="422147"/>
                  </a:lnTo>
                  <a:lnTo>
                    <a:pt x="725423" y="422147"/>
                  </a:lnTo>
                  <a:lnTo>
                    <a:pt x="720851" y="420623"/>
                  </a:lnTo>
                  <a:lnTo>
                    <a:pt x="710183" y="420623"/>
                  </a:lnTo>
                  <a:lnTo>
                    <a:pt x="704087" y="419099"/>
                  </a:lnTo>
                  <a:lnTo>
                    <a:pt x="694943" y="419099"/>
                  </a:lnTo>
                  <a:lnTo>
                    <a:pt x="690371" y="417575"/>
                  </a:lnTo>
                  <a:lnTo>
                    <a:pt x="684275" y="416051"/>
                  </a:lnTo>
                  <a:lnTo>
                    <a:pt x="679703" y="416051"/>
                  </a:lnTo>
                  <a:lnTo>
                    <a:pt x="670559" y="413003"/>
                  </a:lnTo>
                  <a:lnTo>
                    <a:pt x="664463" y="411479"/>
                  </a:lnTo>
                  <a:lnTo>
                    <a:pt x="659891" y="409955"/>
                  </a:lnTo>
                  <a:lnTo>
                    <a:pt x="650747" y="405383"/>
                  </a:lnTo>
                  <a:lnTo>
                    <a:pt x="644651" y="403859"/>
                  </a:lnTo>
                  <a:lnTo>
                    <a:pt x="635507" y="397763"/>
                  </a:lnTo>
                  <a:lnTo>
                    <a:pt x="629411" y="394715"/>
                  </a:lnTo>
                  <a:lnTo>
                    <a:pt x="624839" y="390143"/>
                  </a:lnTo>
                  <a:lnTo>
                    <a:pt x="620267" y="387095"/>
                  </a:lnTo>
                  <a:lnTo>
                    <a:pt x="615695" y="380999"/>
                  </a:lnTo>
                  <a:lnTo>
                    <a:pt x="609599" y="376427"/>
                  </a:lnTo>
                  <a:lnTo>
                    <a:pt x="605027" y="371855"/>
                  </a:lnTo>
                  <a:lnTo>
                    <a:pt x="595883" y="359663"/>
                  </a:lnTo>
                  <a:lnTo>
                    <a:pt x="589787" y="353567"/>
                  </a:lnTo>
                  <a:lnTo>
                    <a:pt x="585215" y="347471"/>
                  </a:lnTo>
                  <a:lnTo>
                    <a:pt x="579119" y="339851"/>
                  </a:lnTo>
                  <a:lnTo>
                    <a:pt x="574547" y="332231"/>
                  </a:lnTo>
                  <a:lnTo>
                    <a:pt x="565403" y="313943"/>
                  </a:lnTo>
                  <a:lnTo>
                    <a:pt x="560831" y="306323"/>
                  </a:lnTo>
                  <a:lnTo>
                    <a:pt x="554735" y="295655"/>
                  </a:lnTo>
                  <a:lnTo>
                    <a:pt x="550163" y="286511"/>
                  </a:lnTo>
                  <a:lnTo>
                    <a:pt x="544067" y="275843"/>
                  </a:lnTo>
                  <a:lnTo>
                    <a:pt x="541019" y="263651"/>
                  </a:lnTo>
                  <a:lnTo>
                    <a:pt x="534923" y="252983"/>
                  </a:lnTo>
                  <a:lnTo>
                    <a:pt x="530351" y="240791"/>
                  </a:lnTo>
                  <a:lnTo>
                    <a:pt x="524255" y="230123"/>
                  </a:lnTo>
                  <a:lnTo>
                    <a:pt x="519683" y="216407"/>
                  </a:lnTo>
                  <a:lnTo>
                    <a:pt x="513587" y="204215"/>
                  </a:lnTo>
                  <a:lnTo>
                    <a:pt x="510539" y="192023"/>
                  </a:lnTo>
                  <a:lnTo>
                    <a:pt x="504443" y="179831"/>
                  </a:lnTo>
                  <a:lnTo>
                    <a:pt x="499871" y="166115"/>
                  </a:lnTo>
                  <a:lnTo>
                    <a:pt x="493775" y="152399"/>
                  </a:lnTo>
                  <a:lnTo>
                    <a:pt x="490727" y="140207"/>
                  </a:lnTo>
                  <a:lnTo>
                    <a:pt x="484631" y="128015"/>
                  </a:lnTo>
                  <a:lnTo>
                    <a:pt x="480059" y="115823"/>
                  </a:lnTo>
                  <a:lnTo>
                    <a:pt x="475487" y="102107"/>
                  </a:lnTo>
                  <a:lnTo>
                    <a:pt x="469391" y="91439"/>
                  </a:lnTo>
                  <a:lnTo>
                    <a:pt x="464819" y="79247"/>
                  </a:lnTo>
                  <a:lnTo>
                    <a:pt x="460247" y="68579"/>
                  </a:lnTo>
                  <a:lnTo>
                    <a:pt x="455675" y="59435"/>
                  </a:lnTo>
                  <a:lnTo>
                    <a:pt x="449579" y="48767"/>
                  </a:lnTo>
                  <a:lnTo>
                    <a:pt x="445007" y="39623"/>
                  </a:lnTo>
                  <a:lnTo>
                    <a:pt x="438911" y="32003"/>
                  </a:lnTo>
                  <a:lnTo>
                    <a:pt x="434339" y="24383"/>
                  </a:lnTo>
                  <a:lnTo>
                    <a:pt x="425195" y="12191"/>
                  </a:lnTo>
                  <a:lnTo>
                    <a:pt x="419099" y="7619"/>
                  </a:lnTo>
                  <a:lnTo>
                    <a:pt x="414527" y="4571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40908" y="7035286"/>
              <a:ext cx="802005" cy="429259"/>
            </a:xfrm>
            <a:custGeom>
              <a:avLst/>
              <a:gdLst/>
              <a:ahLst/>
              <a:cxnLst/>
              <a:rect l="l" t="t" r="r" b="b"/>
              <a:pathLst>
                <a:path w="802004" h="429259">
                  <a:moveTo>
                    <a:pt x="96012" y="425450"/>
                  </a:moveTo>
                  <a:lnTo>
                    <a:pt x="0" y="425450"/>
                  </a:lnTo>
                  <a:lnTo>
                    <a:pt x="0" y="429260"/>
                  </a:lnTo>
                  <a:lnTo>
                    <a:pt x="44196" y="429260"/>
                  </a:lnTo>
                  <a:lnTo>
                    <a:pt x="50292" y="427990"/>
                  </a:lnTo>
                  <a:lnTo>
                    <a:pt x="74676" y="427990"/>
                  </a:lnTo>
                  <a:lnTo>
                    <a:pt x="80772" y="426720"/>
                  </a:lnTo>
                  <a:lnTo>
                    <a:pt x="89916" y="426720"/>
                  </a:lnTo>
                  <a:lnTo>
                    <a:pt x="96012" y="425450"/>
                  </a:lnTo>
                  <a:close/>
                </a:path>
                <a:path w="802004" h="429259">
                  <a:moveTo>
                    <a:pt x="748284" y="427990"/>
                  </a:moveTo>
                  <a:lnTo>
                    <a:pt x="50292" y="427990"/>
                  </a:lnTo>
                  <a:lnTo>
                    <a:pt x="44196" y="429260"/>
                  </a:lnTo>
                  <a:lnTo>
                    <a:pt x="754380" y="429260"/>
                  </a:lnTo>
                  <a:lnTo>
                    <a:pt x="748284" y="427990"/>
                  </a:lnTo>
                  <a:close/>
                </a:path>
                <a:path w="802004" h="429259">
                  <a:moveTo>
                    <a:pt x="800100" y="425450"/>
                  </a:moveTo>
                  <a:lnTo>
                    <a:pt x="704088" y="425450"/>
                  </a:lnTo>
                  <a:lnTo>
                    <a:pt x="710184" y="426720"/>
                  </a:lnTo>
                  <a:lnTo>
                    <a:pt x="719328" y="426720"/>
                  </a:lnTo>
                  <a:lnTo>
                    <a:pt x="723900" y="427990"/>
                  </a:lnTo>
                  <a:lnTo>
                    <a:pt x="748284" y="427990"/>
                  </a:lnTo>
                  <a:lnTo>
                    <a:pt x="754380" y="429260"/>
                  </a:lnTo>
                  <a:lnTo>
                    <a:pt x="800100" y="429260"/>
                  </a:lnTo>
                  <a:lnTo>
                    <a:pt x="800100" y="425450"/>
                  </a:lnTo>
                  <a:close/>
                </a:path>
                <a:path w="802004" h="429259">
                  <a:moveTo>
                    <a:pt x="801624" y="425450"/>
                  </a:moveTo>
                  <a:lnTo>
                    <a:pt x="800100" y="425450"/>
                  </a:lnTo>
                  <a:lnTo>
                    <a:pt x="800100" y="429260"/>
                  </a:lnTo>
                  <a:lnTo>
                    <a:pt x="801624" y="429260"/>
                  </a:lnTo>
                  <a:lnTo>
                    <a:pt x="801624" y="425450"/>
                  </a:lnTo>
                  <a:close/>
                </a:path>
                <a:path w="802004" h="429259">
                  <a:moveTo>
                    <a:pt x="719328" y="426720"/>
                  </a:moveTo>
                  <a:lnTo>
                    <a:pt x="80772" y="426720"/>
                  </a:lnTo>
                  <a:lnTo>
                    <a:pt x="74676" y="427990"/>
                  </a:lnTo>
                  <a:lnTo>
                    <a:pt x="723900" y="427990"/>
                  </a:lnTo>
                  <a:lnTo>
                    <a:pt x="719328" y="426720"/>
                  </a:lnTo>
                  <a:close/>
                </a:path>
                <a:path w="802004" h="429259">
                  <a:moveTo>
                    <a:pt x="704088" y="425450"/>
                  </a:moveTo>
                  <a:lnTo>
                    <a:pt x="96012" y="425450"/>
                  </a:lnTo>
                  <a:lnTo>
                    <a:pt x="89916" y="426720"/>
                  </a:lnTo>
                  <a:lnTo>
                    <a:pt x="710184" y="426720"/>
                  </a:lnTo>
                  <a:lnTo>
                    <a:pt x="704088" y="425450"/>
                  </a:lnTo>
                  <a:close/>
                </a:path>
                <a:path w="802004" h="429259">
                  <a:moveTo>
                    <a:pt x="115824" y="422910"/>
                  </a:moveTo>
                  <a:lnTo>
                    <a:pt x="80772" y="422910"/>
                  </a:lnTo>
                  <a:lnTo>
                    <a:pt x="74676" y="424180"/>
                  </a:lnTo>
                  <a:lnTo>
                    <a:pt x="50292" y="424180"/>
                  </a:lnTo>
                  <a:lnTo>
                    <a:pt x="44196" y="425450"/>
                  </a:lnTo>
                  <a:lnTo>
                    <a:pt x="105156" y="425450"/>
                  </a:lnTo>
                  <a:lnTo>
                    <a:pt x="109728" y="424180"/>
                  </a:lnTo>
                  <a:lnTo>
                    <a:pt x="115824" y="422910"/>
                  </a:lnTo>
                  <a:close/>
                </a:path>
                <a:path w="802004" h="429259">
                  <a:moveTo>
                    <a:pt x="720852" y="422910"/>
                  </a:moveTo>
                  <a:lnTo>
                    <a:pt x="684276" y="422910"/>
                  </a:lnTo>
                  <a:lnTo>
                    <a:pt x="690372" y="424180"/>
                  </a:lnTo>
                  <a:lnTo>
                    <a:pt x="693420" y="425450"/>
                  </a:lnTo>
                  <a:lnTo>
                    <a:pt x="755904" y="425450"/>
                  </a:lnTo>
                  <a:lnTo>
                    <a:pt x="749808" y="424180"/>
                  </a:lnTo>
                  <a:lnTo>
                    <a:pt x="725424" y="424180"/>
                  </a:lnTo>
                  <a:lnTo>
                    <a:pt x="720852" y="422910"/>
                  </a:lnTo>
                  <a:close/>
                </a:path>
                <a:path w="802004" h="429259">
                  <a:moveTo>
                    <a:pt x="178308" y="387350"/>
                  </a:moveTo>
                  <a:lnTo>
                    <a:pt x="173736" y="389890"/>
                  </a:lnTo>
                  <a:lnTo>
                    <a:pt x="172212" y="389890"/>
                  </a:lnTo>
                  <a:lnTo>
                    <a:pt x="172212" y="392430"/>
                  </a:lnTo>
                  <a:lnTo>
                    <a:pt x="163068" y="400050"/>
                  </a:lnTo>
                  <a:lnTo>
                    <a:pt x="153924" y="405130"/>
                  </a:lnTo>
                  <a:lnTo>
                    <a:pt x="155448" y="405130"/>
                  </a:lnTo>
                  <a:lnTo>
                    <a:pt x="149352" y="407670"/>
                  </a:lnTo>
                  <a:lnTo>
                    <a:pt x="144780" y="408940"/>
                  </a:lnTo>
                  <a:lnTo>
                    <a:pt x="138684" y="411480"/>
                  </a:lnTo>
                  <a:lnTo>
                    <a:pt x="124968" y="416560"/>
                  </a:lnTo>
                  <a:lnTo>
                    <a:pt x="118872" y="417830"/>
                  </a:lnTo>
                  <a:lnTo>
                    <a:pt x="114300" y="417830"/>
                  </a:lnTo>
                  <a:lnTo>
                    <a:pt x="108204" y="419100"/>
                  </a:lnTo>
                  <a:lnTo>
                    <a:pt x="103632" y="420370"/>
                  </a:lnTo>
                  <a:lnTo>
                    <a:pt x="94488" y="420370"/>
                  </a:lnTo>
                  <a:lnTo>
                    <a:pt x="88392" y="422910"/>
                  </a:lnTo>
                  <a:lnTo>
                    <a:pt x="120396" y="422910"/>
                  </a:lnTo>
                  <a:lnTo>
                    <a:pt x="124968" y="419100"/>
                  </a:lnTo>
                  <a:lnTo>
                    <a:pt x="129540" y="417830"/>
                  </a:lnTo>
                  <a:lnTo>
                    <a:pt x="135636" y="416560"/>
                  </a:lnTo>
                  <a:lnTo>
                    <a:pt x="140208" y="415290"/>
                  </a:lnTo>
                  <a:lnTo>
                    <a:pt x="146304" y="411480"/>
                  </a:lnTo>
                  <a:lnTo>
                    <a:pt x="155448" y="408940"/>
                  </a:lnTo>
                  <a:lnTo>
                    <a:pt x="156972" y="408940"/>
                  </a:lnTo>
                  <a:lnTo>
                    <a:pt x="164592" y="402590"/>
                  </a:lnTo>
                  <a:lnTo>
                    <a:pt x="170688" y="400050"/>
                  </a:lnTo>
                  <a:lnTo>
                    <a:pt x="175260" y="394970"/>
                  </a:lnTo>
                  <a:lnTo>
                    <a:pt x="181356" y="392430"/>
                  </a:lnTo>
                  <a:lnTo>
                    <a:pt x="181356" y="389890"/>
                  </a:lnTo>
                  <a:lnTo>
                    <a:pt x="182676" y="388620"/>
                  </a:lnTo>
                  <a:lnTo>
                    <a:pt x="178308" y="388620"/>
                  </a:lnTo>
                  <a:lnTo>
                    <a:pt x="178308" y="387350"/>
                  </a:lnTo>
                  <a:close/>
                </a:path>
                <a:path w="802004" h="429259">
                  <a:moveTo>
                    <a:pt x="416052" y="5080"/>
                  </a:moveTo>
                  <a:lnTo>
                    <a:pt x="403860" y="5080"/>
                  </a:lnTo>
                  <a:lnTo>
                    <a:pt x="408432" y="6350"/>
                  </a:lnTo>
                  <a:lnTo>
                    <a:pt x="417576" y="12700"/>
                  </a:lnTo>
                  <a:lnTo>
                    <a:pt x="423672" y="16510"/>
                  </a:lnTo>
                  <a:lnTo>
                    <a:pt x="432816" y="29210"/>
                  </a:lnTo>
                  <a:lnTo>
                    <a:pt x="437388" y="36830"/>
                  </a:lnTo>
                  <a:lnTo>
                    <a:pt x="443484" y="44450"/>
                  </a:lnTo>
                  <a:lnTo>
                    <a:pt x="448056" y="53340"/>
                  </a:lnTo>
                  <a:lnTo>
                    <a:pt x="454152" y="62230"/>
                  </a:lnTo>
                  <a:lnTo>
                    <a:pt x="457200" y="73660"/>
                  </a:lnTo>
                  <a:lnTo>
                    <a:pt x="463296" y="83820"/>
                  </a:lnTo>
                  <a:lnTo>
                    <a:pt x="467868" y="96520"/>
                  </a:lnTo>
                  <a:lnTo>
                    <a:pt x="473964" y="106680"/>
                  </a:lnTo>
                  <a:lnTo>
                    <a:pt x="478536" y="119380"/>
                  </a:lnTo>
                  <a:lnTo>
                    <a:pt x="481584" y="130810"/>
                  </a:lnTo>
                  <a:lnTo>
                    <a:pt x="481584" y="133350"/>
                  </a:lnTo>
                  <a:lnTo>
                    <a:pt x="487680" y="144780"/>
                  </a:lnTo>
                  <a:lnTo>
                    <a:pt x="492252" y="157480"/>
                  </a:lnTo>
                  <a:lnTo>
                    <a:pt x="498348" y="168910"/>
                  </a:lnTo>
                  <a:lnTo>
                    <a:pt x="502920" y="182880"/>
                  </a:lnTo>
                  <a:lnTo>
                    <a:pt x="502920" y="184150"/>
                  </a:lnTo>
                  <a:lnTo>
                    <a:pt x="509016" y="196850"/>
                  </a:lnTo>
                  <a:lnTo>
                    <a:pt x="512064" y="209550"/>
                  </a:lnTo>
                  <a:lnTo>
                    <a:pt x="518160" y="220980"/>
                  </a:lnTo>
                  <a:lnTo>
                    <a:pt x="522732" y="233680"/>
                  </a:lnTo>
                  <a:lnTo>
                    <a:pt x="528828" y="245110"/>
                  </a:lnTo>
                  <a:lnTo>
                    <a:pt x="531876" y="257810"/>
                  </a:lnTo>
                  <a:lnTo>
                    <a:pt x="533400" y="257810"/>
                  </a:lnTo>
                  <a:lnTo>
                    <a:pt x="539496" y="267970"/>
                  </a:lnTo>
                  <a:lnTo>
                    <a:pt x="537972" y="267970"/>
                  </a:lnTo>
                  <a:lnTo>
                    <a:pt x="542544" y="279400"/>
                  </a:lnTo>
                  <a:lnTo>
                    <a:pt x="548640" y="289560"/>
                  </a:lnTo>
                  <a:lnTo>
                    <a:pt x="553212" y="300990"/>
                  </a:lnTo>
                  <a:lnTo>
                    <a:pt x="559308" y="311150"/>
                  </a:lnTo>
                  <a:lnTo>
                    <a:pt x="562356" y="318770"/>
                  </a:lnTo>
                  <a:lnTo>
                    <a:pt x="566928" y="327660"/>
                  </a:lnTo>
                  <a:lnTo>
                    <a:pt x="568452" y="327660"/>
                  </a:lnTo>
                  <a:lnTo>
                    <a:pt x="577596" y="342900"/>
                  </a:lnTo>
                  <a:lnTo>
                    <a:pt x="583692" y="351790"/>
                  </a:lnTo>
                  <a:lnTo>
                    <a:pt x="588264" y="358140"/>
                  </a:lnTo>
                  <a:lnTo>
                    <a:pt x="594360" y="364490"/>
                  </a:lnTo>
                  <a:lnTo>
                    <a:pt x="597408" y="370840"/>
                  </a:lnTo>
                  <a:lnTo>
                    <a:pt x="614172" y="387350"/>
                  </a:lnTo>
                  <a:lnTo>
                    <a:pt x="618744" y="389890"/>
                  </a:lnTo>
                  <a:lnTo>
                    <a:pt x="618744" y="392430"/>
                  </a:lnTo>
                  <a:lnTo>
                    <a:pt x="624840" y="394970"/>
                  </a:lnTo>
                  <a:lnTo>
                    <a:pt x="623316" y="394970"/>
                  </a:lnTo>
                  <a:lnTo>
                    <a:pt x="627888" y="400050"/>
                  </a:lnTo>
                  <a:lnTo>
                    <a:pt x="629412" y="400050"/>
                  </a:lnTo>
                  <a:lnTo>
                    <a:pt x="643128" y="408940"/>
                  </a:lnTo>
                  <a:lnTo>
                    <a:pt x="649224" y="410210"/>
                  </a:lnTo>
                  <a:lnTo>
                    <a:pt x="653796" y="411480"/>
                  </a:lnTo>
                  <a:lnTo>
                    <a:pt x="658368" y="415290"/>
                  </a:lnTo>
                  <a:lnTo>
                    <a:pt x="659892" y="415290"/>
                  </a:lnTo>
                  <a:lnTo>
                    <a:pt x="673608" y="419100"/>
                  </a:lnTo>
                  <a:lnTo>
                    <a:pt x="679704" y="422910"/>
                  </a:lnTo>
                  <a:lnTo>
                    <a:pt x="710184" y="422910"/>
                  </a:lnTo>
                  <a:lnTo>
                    <a:pt x="705612" y="420370"/>
                  </a:lnTo>
                  <a:lnTo>
                    <a:pt x="694944" y="420370"/>
                  </a:lnTo>
                  <a:lnTo>
                    <a:pt x="685800" y="417830"/>
                  </a:lnTo>
                  <a:lnTo>
                    <a:pt x="681228" y="417830"/>
                  </a:lnTo>
                  <a:lnTo>
                    <a:pt x="675132" y="416560"/>
                  </a:lnTo>
                  <a:lnTo>
                    <a:pt x="670560" y="415290"/>
                  </a:lnTo>
                  <a:lnTo>
                    <a:pt x="664464" y="412750"/>
                  </a:lnTo>
                  <a:lnTo>
                    <a:pt x="659892" y="411480"/>
                  </a:lnTo>
                  <a:lnTo>
                    <a:pt x="661416" y="411480"/>
                  </a:lnTo>
                  <a:lnTo>
                    <a:pt x="655320" y="408940"/>
                  </a:lnTo>
                  <a:lnTo>
                    <a:pt x="650748" y="407670"/>
                  </a:lnTo>
                  <a:lnTo>
                    <a:pt x="644652" y="405130"/>
                  </a:lnTo>
                  <a:lnTo>
                    <a:pt x="641604" y="402590"/>
                  </a:lnTo>
                  <a:lnTo>
                    <a:pt x="637032" y="400050"/>
                  </a:lnTo>
                  <a:lnTo>
                    <a:pt x="632460" y="396240"/>
                  </a:lnTo>
                  <a:lnTo>
                    <a:pt x="630936" y="396240"/>
                  </a:lnTo>
                  <a:lnTo>
                    <a:pt x="626364" y="392430"/>
                  </a:lnTo>
                  <a:lnTo>
                    <a:pt x="626364" y="389890"/>
                  </a:lnTo>
                  <a:lnTo>
                    <a:pt x="623316" y="388620"/>
                  </a:lnTo>
                  <a:lnTo>
                    <a:pt x="621792" y="388620"/>
                  </a:lnTo>
                  <a:lnTo>
                    <a:pt x="620268" y="387350"/>
                  </a:lnTo>
                  <a:lnTo>
                    <a:pt x="620877" y="387350"/>
                  </a:lnTo>
                  <a:lnTo>
                    <a:pt x="617220" y="382270"/>
                  </a:lnTo>
                  <a:lnTo>
                    <a:pt x="611124" y="379730"/>
                  </a:lnTo>
                  <a:lnTo>
                    <a:pt x="606552" y="373380"/>
                  </a:lnTo>
                  <a:lnTo>
                    <a:pt x="601980" y="369570"/>
                  </a:lnTo>
                  <a:lnTo>
                    <a:pt x="597408" y="361950"/>
                  </a:lnTo>
                  <a:lnTo>
                    <a:pt x="591312" y="355600"/>
                  </a:lnTo>
                  <a:lnTo>
                    <a:pt x="586740" y="349250"/>
                  </a:lnTo>
                  <a:lnTo>
                    <a:pt x="580644" y="341630"/>
                  </a:lnTo>
                  <a:lnTo>
                    <a:pt x="571500" y="326390"/>
                  </a:lnTo>
                  <a:lnTo>
                    <a:pt x="566928" y="317500"/>
                  </a:lnTo>
                  <a:lnTo>
                    <a:pt x="562356" y="309880"/>
                  </a:lnTo>
                  <a:lnTo>
                    <a:pt x="556260" y="298450"/>
                  </a:lnTo>
                  <a:lnTo>
                    <a:pt x="542544" y="266700"/>
                  </a:lnTo>
                  <a:lnTo>
                    <a:pt x="536448" y="256540"/>
                  </a:lnTo>
                  <a:lnTo>
                    <a:pt x="531876" y="243840"/>
                  </a:lnTo>
                  <a:lnTo>
                    <a:pt x="531876" y="242570"/>
                  </a:lnTo>
                  <a:lnTo>
                    <a:pt x="525780" y="232410"/>
                  </a:lnTo>
                  <a:lnTo>
                    <a:pt x="522732" y="219710"/>
                  </a:lnTo>
                  <a:lnTo>
                    <a:pt x="516636" y="207010"/>
                  </a:lnTo>
                  <a:lnTo>
                    <a:pt x="512064" y="195580"/>
                  </a:lnTo>
                  <a:lnTo>
                    <a:pt x="506522" y="182880"/>
                  </a:lnTo>
                  <a:lnTo>
                    <a:pt x="505968" y="182880"/>
                  </a:lnTo>
                  <a:lnTo>
                    <a:pt x="501396" y="167640"/>
                  </a:lnTo>
                  <a:lnTo>
                    <a:pt x="495300" y="156210"/>
                  </a:lnTo>
                  <a:lnTo>
                    <a:pt x="492252" y="143510"/>
                  </a:lnTo>
                  <a:lnTo>
                    <a:pt x="486156" y="130810"/>
                  </a:lnTo>
                  <a:lnTo>
                    <a:pt x="477012" y="105410"/>
                  </a:lnTo>
                  <a:lnTo>
                    <a:pt x="472440" y="95250"/>
                  </a:lnTo>
                  <a:lnTo>
                    <a:pt x="466344" y="82550"/>
                  </a:lnTo>
                  <a:lnTo>
                    <a:pt x="461772" y="69850"/>
                  </a:lnTo>
                  <a:lnTo>
                    <a:pt x="457200" y="60960"/>
                  </a:lnTo>
                  <a:lnTo>
                    <a:pt x="451104" y="52070"/>
                  </a:lnTo>
                  <a:lnTo>
                    <a:pt x="446532" y="43180"/>
                  </a:lnTo>
                  <a:lnTo>
                    <a:pt x="441960" y="35560"/>
                  </a:lnTo>
                  <a:lnTo>
                    <a:pt x="437388" y="26670"/>
                  </a:lnTo>
                  <a:lnTo>
                    <a:pt x="435864" y="26670"/>
                  </a:lnTo>
                  <a:lnTo>
                    <a:pt x="426720" y="13970"/>
                  </a:lnTo>
                  <a:lnTo>
                    <a:pt x="416052" y="5080"/>
                  </a:lnTo>
                  <a:close/>
                </a:path>
                <a:path w="802004" h="429259">
                  <a:moveTo>
                    <a:pt x="630936" y="394970"/>
                  </a:moveTo>
                  <a:lnTo>
                    <a:pt x="630936" y="396240"/>
                  </a:lnTo>
                  <a:lnTo>
                    <a:pt x="632460" y="396240"/>
                  </a:lnTo>
                  <a:lnTo>
                    <a:pt x="630936" y="394970"/>
                  </a:lnTo>
                  <a:close/>
                </a:path>
                <a:path w="802004" h="429259">
                  <a:moveTo>
                    <a:pt x="243413" y="308610"/>
                  </a:moveTo>
                  <a:lnTo>
                    <a:pt x="239268" y="308610"/>
                  </a:lnTo>
                  <a:lnTo>
                    <a:pt x="233172" y="317500"/>
                  </a:lnTo>
                  <a:lnTo>
                    <a:pt x="228600" y="326390"/>
                  </a:lnTo>
                  <a:lnTo>
                    <a:pt x="222504" y="334010"/>
                  </a:lnTo>
                  <a:lnTo>
                    <a:pt x="213360" y="349250"/>
                  </a:lnTo>
                  <a:lnTo>
                    <a:pt x="208788" y="355600"/>
                  </a:lnTo>
                  <a:lnTo>
                    <a:pt x="202692" y="361950"/>
                  </a:lnTo>
                  <a:lnTo>
                    <a:pt x="193548" y="373380"/>
                  </a:lnTo>
                  <a:lnTo>
                    <a:pt x="178308" y="388620"/>
                  </a:lnTo>
                  <a:lnTo>
                    <a:pt x="182676" y="388620"/>
                  </a:lnTo>
                  <a:lnTo>
                    <a:pt x="201168" y="370840"/>
                  </a:lnTo>
                  <a:lnTo>
                    <a:pt x="205740" y="364490"/>
                  </a:lnTo>
                  <a:lnTo>
                    <a:pt x="211836" y="358140"/>
                  </a:lnTo>
                  <a:lnTo>
                    <a:pt x="216408" y="351790"/>
                  </a:lnTo>
                  <a:lnTo>
                    <a:pt x="222504" y="342900"/>
                  </a:lnTo>
                  <a:lnTo>
                    <a:pt x="231648" y="327660"/>
                  </a:lnTo>
                  <a:lnTo>
                    <a:pt x="236220" y="318770"/>
                  </a:lnTo>
                  <a:lnTo>
                    <a:pt x="242316" y="311150"/>
                  </a:lnTo>
                  <a:lnTo>
                    <a:pt x="243413" y="308610"/>
                  </a:lnTo>
                  <a:close/>
                </a:path>
                <a:path w="802004" h="429259">
                  <a:moveTo>
                    <a:pt x="620268" y="387350"/>
                  </a:moveTo>
                  <a:lnTo>
                    <a:pt x="621792" y="388620"/>
                  </a:lnTo>
                  <a:lnTo>
                    <a:pt x="621138" y="387712"/>
                  </a:lnTo>
                  <a:lnTo>
                    <a:pt x="620268" y="387350"/>
                  </a:lnTo>
                  <a:close/>
                </a:path>
                <a:path w="802004" h="429259">
                  <a:moveTo>
                    <a:pt x="621138" y="387712"/>
                  </a:moveTo>
                  <a:lnTo>
                    <a:pt x="621792" y="388620"/>
                  </a:lnTo>
                  <a:lnTo>
                    <a:pt x="623316" y="388620"/>
                  </a:lnTo>
                  <a:lnTo>
                    <a:pt x="621138" y="387712"/>
                  </a:lnTo>
                  <a:close/>
                </a:path>
                <a:path w="802004" h="429259">
                  <a:moveTo>
                    <a:pt x="620877" y="387350"/>
                  </a:moveTo>
                  <a:lnTo>
                    <a:pt x="620268" y="387350"/>
                  </a:lnTo>
                  <a:lnTo>
                    <a:pt x="621138" y="387712"/>
                  </a:lnTo>
                  <a:lnTo>
                    <a:pt x="620877" y="387350"/>
                  </a:lnTo>
                  <a:close/>
                </a:path>
                <a:path w="802004" h="429259">
                  <a:moveTo>
                    <a:pt x="294132" y="181610"/>
                  </a:moveTo>
                  <a:lnTo>
                    <a:pt x="288036" y="195580"/>
                  </a:lnTo>
                  <a:lnTo>
                    <a:pt x="283464" y="207010"/>
                  </a:lnTo>
                  <a:lnTo>
                    <a:pt x="277368" y="219710"/>
                  </a:lnTo>
                  <a:lnTo>
                    <a:pt x="272796" y="232410"/>
                  </a:lnTo>
                  <a:lnTo>
                    <a:pt x="266700" y="242570"/>
                  </a:lnTo>
                  <a:lnTo>
                    <a:pt x="266700" y="243840"/>
                  </a:lnTo>
                  <a:lnTo>
                    <a:pt x="263652" y="256540"/>
                  </a:lnTo>
                  <a:lnTo>
                    <a:pt x="257556" y="266700"/>
                  </a:lnTo>
                  <a:lnTo>
                    <a:pt x="252984" y="278130"/>
                  </a:lnTo>
                  <a:lnTo>
                    <a:pt x="246888" y="288290"/>
                  </a:lnTo>
                  <a:lnTo>
                    <a:pt x="237744" y="309880"/>
                  </a:lnTo>
                  <a:lnTo>
                    <a:pt x="239268" y="308610"/>
                  </a:lnTo>
                  <a:lnTo>
                    <a:pt x="243413" y="308610"/>
                  </a:lnTo>
                  <a:lnTo>
                    <a:pt x="256032" y="279400"/>
                  </a:lnTo>
                  <a:lnTo>
                    <a:pt x="257556" y="279400"/>
                  </a:lnTo>
                  <a:lnTo>
                    <a:pt x="260604" y="267970"/>
                  </a:lnTo>
                  <a:lnTo>
                    <a:pt x="266700" y="257810"/>
                  </a:lnTo>
                  <a:lnTo>
                    <a:pt x="271272" y="245110"/>
                  </a:lnTo>
                  <a:lnTo>
                    <a:pt x="277368" y="233680"/>
                  </a:lnTo>
                  <a:lnTo>
                    <a:pt x="280416" y="220980"/>
                  </a:lnTo>
                  <a:lnTo>
                    <a:pt x="286512" y="209550"/>
                  </a:lnTo>
                  <a:lnTo>
                    <a:pt x="291084" y="196850"/>
                  </a:lnTo>
                  <a:lnTo>
                    <a:pt x="297180" y="184150"/>
                  </a:lnTo>
                  <a:lnTo>
                    <a:pt x="297180" y="182880"/>
                  </a:lnTo>
                  <a:lnTo>
                    <a:pt x="294132" y="182880"/>
                  </a:lnTo>
                  <a:lnTo>
                    <a:pt x="294132" y="181610"/>
                  </a:lnTo>
                  <a:close/>
                </a:path>
                <a:path w="802004" h="429259">
                  <a:moveTo>
                    <a:pt x="405384" y="0"/>
                  </a:moveTo>
                  <a:lnTo>
                    <a:pt x="394716" y="0"/>
                  </a:lnTo>
                  <a:lnTo>
                    <a:pt x="390144" y="1270"/>
                  </a:lnTo>
                  <a:lnTo>
                    <a:pt x="384048" y="5080"/>
                  </a:lnTo>
                  <a:lnTo>
                    <a:pt x="373380" y="13970"/>
                  </a:lnTo>
                  <a:lnTo>
                    <a:pt x="368808" y="20320"/>
                  </a:lnTo>
                  <a:lnTo>
                    <a:pt x="362712" y="26670"/>
                  </a:lnTo>
                  <a:lnTo>
                    <a:pt x="358140" y="34290"/>
                  </a:lnTo>
                  <a:lnTo>
                    <a:pt x="353568" y="43180"/>
                  </a:lnTo>
                  <a:lnTo>
                    <a:pt x="352044" y="43180"/>
                  </a:lnTo>
                  <a:lnTo>
                    <a:pt x="348996" y="52070"/>
                  </a:lnTo>
                  <a:lnTo>
                    <a:pt x="342900" y="60960"/>
                  </a:lnTo>
                  <a:lnTo>
                    <a:pt x="332232" y="82550"/>
                  </a:lnTo>
                  <a:lnTo>
                    <a:pt x="327660" y="95250"/>
                  </a:lnTo>
                  <a:lnTo>
                    <a:pt x="321564" y="105410"/>
                  </a:lnTo>
                  <a:lnTo>
                    <a:pt x="316992" y="118110"/>
                  </a:lnTo>
                  <a:lnTo>
                    <a:pt x="313944" y="130810"/>
                  </a:lnTo>
                  <a:lnTo>
                    <a:pt x="307848" y="143510"/>
                  </a:lnTo>
                  <a:lnTo>
                    <a:pt x="303276" y="156210"/>
                  </a:lnTo>
                  <a:lnTo>
                    <a:pt x="297180" y="167640"/>
                  </a:lnTo>
                  <a:lnTo>
                    <a:pt x="294132" y="182880"/>
                  </a:lnTo>
                  <a:lnTo>
                    <a:pt x="297180" y="182880"/>
                  </a:lnTo>
                  <a:lnTo>
                    <a:pt x="301752" y="168910"/>
                  </a:lnTo>
                  <a:lnTo>
                    <a:pt x="307848" y="157480"/>
                  </a:lnTo>
                  <a:lnTo>
                    <a:pt x="310896" y="144780"/>
                  </a:lnTo>
                  <a:lnTo>
                    <a:pt x="316992" y="133350"/>
                  </a:lnTo>
                  <a:lnTo>
                    <a:pt x="316992" y="130810"/>
                  </a:lnTo>
                  <a:lnTo>
                    <a:pt x="326136" y="106680"/>
                  </a:lnTo>
                  <a:lnTo>
                    <a:pt x="332232" y="96520"/>
                  </a:lnTo>
                  <a:lnTo>
                    <a:pt x="336804" y="83820"/>
                  </a:lnTo>
                  <a:lnTo>
                    <a:pt x="345948" y="62230"/>
                  </a:lnTo>
                  <a:lnTo>
                    <a:pt x="352044" y="53340"/>
                  </a:lnTo>
                  <a:lnTo>
                    <a:pt x="356616" y="44450"/>
                  </a:lnTo>
                  <a:lnTo>
                    <a:pt x="365760" y="29210"/>
                  </a:lnTo>
                  <a:lnTo>
                    <a:pt x="371856" y="22860"/>
                  </a:lnTo>
                  <a:lnTo>
                    <a:pt x="376428" y="16510"/>
                  </a:lnTo>
                  <a:lnTo>
                    <a:pt x="385572" y="8890"/>
                  </a:lnTo>
                  <a:lnTo>
                    <a:pt x="391668" y="6350"/>
                  </a:lnTo>
                  <a:lnTo>
                    <a:pt x="396240" y="5080"/>
                  </a:lnTo>
                  <a:lnTo>
                    <a:pt x="416052" y="5080"/>
                  </a:lnTo>
                  <a:lnTo>
                    <a:pt x="409956" y="1270"/>
                  </a:lnTo>
                  <a:lnTo>
                    <a:pt x="405384" y="0"/>
                  </a:lnTo>
                  <a:close/>
                </a:path>
                <a:path w="802004" h="429259">
                  <a:moveTo>
                    <a:pt x="505968" y="181610"/>
                  </a:moveTo>
                  <a:lnTo>
                    <a:pt x="505968" y="182880"/>
                  </a:lnTo>
                  <a:lnTo>
                    <a:pt x="506522" y="182880"/>
                  </a:lnTo>
                  <a:lnTo>
                    <a:pt x="505968" y="18161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40908" y="7037826"/>
              <a:ext cx="596265" cy="424180"/>
            </a:xfrm>
            <a:custGeom>
              <a:avLst/>
              <a:gdLst/>
              <a:ahLst/>
              <a:cxnLst/>
              <a:rect l="l" t="t" r="r" b="b"/>
              <a:pathLst>
                <a:path w="596264" h="424179">
                  <a:moveTo>
                    <a:pt x="405383" y="0"/>
                  </a:moveTo>
                  <a:lnTo>
                    <a:pt x="394715" y="0"/>
                  </a:lnTo>
                  <a:lnTo>
                    <a:pt x="390143" y="1523"/>
                  </a:lnTo>
                  <a:lnTo>
                    <a:pt x="380999" y="7619"/>
                  </a:lnTo>
                  <a:lnTo>
                    <a:pt x="374903" y="12191"/>
                  </a:lnTo>
                  <a:lnTo>
                    <a:pt x="370331" y="18287"/>
                  </a:lnTo>
                  <a:lnTo>
                    <a:pt x="364235" y="24383"/>
                  </a:lnTo>
                  <a:lnTo>
                    <a:pt x="355091" y="39623"/>
                  </a:lnTo>
                  <a:lnTo>
                    <a:pt x="350519" y="48767"/>
                  </a:lnTo>
                  <a:lnTo>
                    <a:pt x="344423" y="59435"/>
                  </a:lnTo>
                  <a:lnTo>
                    <a:pt x="339851" y="68579"/>
                  </a:lnTo>
                  <a:lnTo>
                    <a:pt x="333755" y="79247"/>
                  </a:lnTo>
                  <a:lnTo>
                    <a:pt x="329183" y="91439"/>
                  </a:lnTo>
                  <a:lnTo>
                    <a:pt x="324611" y="102107"/>
                  </a:lnTo>
                  <a:lnTo>
                    <a:pt x="320039" y="115823"/>
                  </a:lnTo>
                  <a:lnTo>
                    <a:pt x="315467" y="128015"/>
                  </a:lnTo>
                  <a:lnTo>
                    <a:pt x="309371" y="140207"/>
                  </a:lnTo>
                  <a:lnTo>
                    <a:pt x="304799" y="152399"/>
                  </a:lnTo>
                  <a:lnTo>
                    <a:pt x="298703" y="166115"/>
                  </a:lnTo>
                  <a:lnTo>
                    <a:pt x="295655" y="179831"/>
                  </a:lnTo>
                  <a:lnTo>
                    <a:pt x="289559" y="192023"/>
                  </a:lnTo>
                  <a:lnTo>
                    <a:pt x="284987" y="204215"/>
                  </a:lnTo>
                  <a:lnTo>
                    <a:pt x="278891" y="216407"/>
                  </a:lnTo>
                  <a:lnTo>
                    <a:pt x="275843" y="230123"/>
                  </a:lnTo>
                  <a:lnTo>
                    <a:pt x="269747" y="240791"/>
                  </a:lnTo>
                  <a:lnTo>
                    <a:pt x="265175" y="252983"/>
                  </a:lnTo>
                  <a:lnTo>
                    <a:pt x="259079" y="263651"/>
                  </a:lnTo>
                  <a:lnTo>
                    <a:pt x="254507" y="275843"/>
                  </a:lnTo>
                  <a:lnTo>
                    <a:pt x="248411" y="286511"/>
                  </a:lnTo>
                  <a:lnTo>
                    <a:pt x="245363" y="295655"/>
                  </a:lnTo>
                  <a:lnTo>
                    <a:pt x="240791" y="306323"/>
                  </a:lnTo>
                  <a:lnTo>
                    <a:pt x="234695" y="313943"/>
                  </a:lnTo>
                  <a:lnTo>
                    <a:pt x="230123" y="323087"/>
                  </a:lnTo>
                  <a:lnTo>
                    <a:pt x="224027" y="332231"/>
                  </a:lnTo>
                  <a:lnTo>
                    <a:pt x="214883" y="347471"/>
                  </a:lnTo>
                  <a:lnTo>
                    <a:pt x="210311" y="353567"/>
                  </a:lnTo>
                  <a:lnTo>
                    <a:pt x="204215" y="359663"/>
                  </a:lnTo>
                  <a:lnTo>
                    <a:pt x="195071" y="371855"/>
                  </a:lnTo>
                  <a:lnTo>
                    <a:pt x="190499" y="376427"/>
                  </a:lnTo>
                  <a:lnTo>
                    <a:pt x="184403" y="380999"/>
                  </a:lnTo>
                  <a:lnTo>
                    <a:pt x="179831" y="387095"/>
                  </a:lnTo>
                  <a:lnTo>
                    <a:pt x="173735" y="390143"/>
                  </a:lnTo>
                  <a:lnTo>
                    <a:pt x="169163" y="394715"/>
                  </a:lnTo>
                  <a:lnTo>
                    <a:pt x="155447" y="403859"/>
                  </a:lnTo>
                  <a:lnTo>
                    <a:pt x="149351" y="405383"/>
                  </a:lnTo>
                  <a:lnTo>
                    <a:pt x="144779" y="406907"/>
                  </a:lnTo>
                  <a:lnTo>
                    <a:pt x="140207" y="409955"/>
                  </a:lnTo>
                  <a:lnTo>
                    <a:pt x="135635" y="411479"/>
                  </a:lnTo>
                  <a:lnTo>
                    <a:pt x="129539" y="413003"/>
                  </a:lnTo>
                  <a:lnTo>
                    <a:pt x="124967" y="414527"/>
                  </a:lnTo>
                  <a:lnTo>
                    <a:pt x="118871" y="416051"/>
                  </a:lnTo>
                  <a:lnTo>
                    <a:pt x="114299" y="416051"/>
                  </a:lnTo>
                  <a:lnTo>
                    <a:pt x="105155" y="419099"/>
                  </a:lnTo>
                  <a:lnTo>
                    <a:pt x="94487" y="419099"/>
                  </a:lnTo>
                  <a:lnTo>
                    <a:pt x="89915" y="420623"/>
                  </a:lnTo>
                  <a:lnTo>
                    <a:pt x="80771" y="420623"/>
                  </a:lnTo>
                  <a:lnTo>
                    <a:pt x="74675" y="422147"/>
                  </a:lnTo>
                  <a:lnTo>
                    <a:pt x="50291" y="422147"/>
                  </a:lnTo>
                  <a:lnTo>
                    <a:pt x="44195" y="423671"/>
                  </a:lnTo>
                  <a:lnTo>
                    <a:pt x="0" y="423671"/>
                  </a:lnTo>
                  <a:lnTo>
                    <a:pt x="595883" y="423671"/>
                  </a:lnTo>
                  <a:lnTo>
                    <a:pt x="595883" y="359663"/>
                  </a:lnTo>
                  <a:lnTo>
                    <a:pt x="589787" y="353567"/>
                  </a:lnTo>
                  <a:lnTo>
                    <a:pt x="585215" y="347471"/>
                  </a:lnTo>
                  <a:lnTo>
                    <a:pt x="579119" y="339851"/>
                  </a:lnTo>
                  <a:lnTo>
                    <a:pt x="574547" y="332231"/>
                  </a:lnTo>
                  <a:lnTo>
                    <a:pt x="565403" y="313943"/>
                  </a:lnTo>
                  <a:lnTo>
                    <a:pt x="560831" y="306323"/>
                  </a:lnTo>
                  <a:lnTo>
                    <a:pt x="554735" y="295655"/>
                  </a:lnTo>
                  <a:lnTo>
                    <a:pt x="550163" y="286511"/>
                  </a:lnTo>
                  <a:lnTo>
                    <a:pt x="544067" y="275843"/>
                  </a:lnTo>
                  <a:lnTo>
                    <a:pt x="541019" y="263651"/>
                  </a:lnTo>
                  <a:lnTo>
                    <a:pt x="534923" y="252983"/>
                  </a:lnTo>
                  <a:lnTo>
                    <a:pt x="530351" y="240791"/>
                  </a:lnTo>
                  <a:lnTo>
                    <a:pt x="524255" y="230123"/>
                  </a:lnTo>
                  <a:lnTo>
                    <a:pt x="519683" y="216407"/>
                  </a:lnTo>
                  <a:lnTo>
                    <a:pt x="513587" y="204215"/>
                  </a:lnTo>
                  <a:lnTo>
                    <a:pt x="510539" y="192023"/>
                  </a:lnTo>
                  <a:lnTo>
                    <a:pt x="504443" y="179831"/>
                  </a:lnTo>
                  <a:lnTo>
                    <a:pt x="499871" y="166115"/>
                  </a:lnTo>
                  <a:lnTo>
                    <a:pt x="493775" y="152399"/>
                  </a:lnTo>
                  <a:lnTo>
                    <a:pt x="490727" y="140207"/>
                  </a:lnTo>
                  <a:lnTo>
                    <a:pt x="484631" y="128015"/>
                  </a:lnTo>
                  <a:lnTo>
                    <a:pt x="480059" y="115823"/>
                  </a:lnTo>
                  <a:lnTo>
                    <a:pt x="475487" y="102107"/>
                  </a:lnTo>
                  <a:lnTo>
                    <a:pt x="469391" y="91439"/>
                  </a:lnTo>
                  <a:lnTo>
                    <a:pt x="464819" y="79247"/>
                  </a:lnTo>
                  <a:lnTo>
                    <a:pt x="460247" y="68579"/>
                  </a:lnTo>
                  <a:lnTo>
                    <a:pt x="455675" y="59435"/>
                  </a:lnTo>
                  <a:lnTo>
                    <a:pt x="449579" y="48767"/>
                  </a:lnTo>
                  <a:lnTo>
                    <a:pt x="445007" y="39623"/>
                  </a:lnTo>
                  <a:lnTo>
                    <a:pt x="438911" y="32003"/>
                  </a:lnTo>
                  <a:lnTo>
                    <a:pt x="434339" y="24383"/>
                  </a:lnTo>
                  <a:lnTo>
                    <a:pt x="425195" y="12191"/>
                  </a:lnTo>
                  <a:lnTo>
                    <a:pt x="419099" y="7619"/>
                  </a:lnTo>
                  <a:lnTo>
                    <a:pt x="414527" y="4571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40908" y="7036302"/>
              <a:ext cx="596265" cy="426720"/>
            </a:xfrm>
            <a:custGeom>
              <a:avLst/>
              <a:gdLst/>
              <a:ahLst/>
              <a:cxnLst/>
              <a:rect l="l" t="t" r="r" b="b"/>
              <a:pathLst>
                <a:path w="596264" h="426720">
                  <a:moveTo>
                    <a:pt x="50292" y="425196"/>
                  </a:moveTo>
                  <a:lnTo>
                    <a:pt x="0" y="425196"/>
                  </a:lnTo>
                  <a:lnTo>
                    <a:pt x="0" y="426720"/>
                  </a:lnTo>
                  <a:lnTo>
                    <a:pt x="44196" y="426720"/>
                  </a:lnTo>
                  <a:lnTo>
                    <a:pt x="50292" y="425196"/>
                  </a:lnTo>
                  <a:close/>
                </a:path>
                <a:path w="596264" h="426720">
                  <a:moveTo>
                    <a:pt x="595884" y="361188"/>
                  </a:moveTo>
                  <a:lnTo>
                    <a:pt x="594360" y="361188"/>
                  </a:lnTo>
                  <a:lnTo>
                    <a:pt x="594360" y="425196"/>
                  </a:lnTo>
                  <a:lnTo>
                    <a:pt x="50292" y="425196"/>
                  </a:lnTo>
                  <a:lnTo>
                    <a:pt x="44196" y="426720"/>
                  </a:lnTo>
                  <a:lnTo>
                    <a:pt x="595884" y="426720"/>
                  </a:lnTo>
                  <a:lnTo>
                    <a:pt x="595884" y="361188"/>
                  </a:lnTo>
                  <a:close/>
                </a:path>
                <a:path w="596264" h="426720">
                  <a:moveTo>
                    <a:pt x="80772" y="423672"/>
                  </a:moveTo>
                  <a:lnTo>
                    <a:pt x="50292" y="423672"/>
                  </a:lnTo>
                  <a:lnTo>
                    <a:pt x="44196" y="425196"/>
                  </a:lnTo>
                  <a:lnTo>
                    <a:pt x="74676" y="425196"/>
                  </a:lnTo>
                  <a:lnTo>
                    <a:pt x="80772" y="423672"/>
                  </a:lnTo>
                  <a:close/>
                </a:path>
                <a:path w="596264" h="426720">
                  <a:moveTo>
                    <a:pt x="94488" y="422148"/>
                  </a:moveTo>
                  <a:lnTo>
                    <a:pt x="80772" y="422148"/>
                  </a:lnTo>
                  <a:lnTo>
                    <a:pt x="74676" y="423672"/>
                  </a:lnTo>
                  <a:lnTo>
                    <a:pt x="89916" y="423672"/>
                  </a:lnTo>
                  <a:lnTo>
                    <a:pt x="94488" y="422148"/>
                  </a:lnTo>
                  <a:close/>
                </a:path>
                <a:path w="596264" h="426720">
                  <a:moveTo>
                    <a:pt x="160020" y="402336"/>
                  </a:moveTo>
                  <a:lnTo>
                    <a:pt x="155448" y="405384"/>
                  </a:lnTo>
                  <a:lnTo>
                    <a:pt x="149352" y="406908"/>
                  </a:lnTo>
                  <a:lnTo>
                    <a:pt x="144780" y="408432"/>
                  </a:lnTo>
                  <a:lnTo>
                    <a:pt x="138684" y="411480"/>
                  </a:lnTo>
                  <a:lnTo>
                    <a:pt x="140208" y="411480"/>
                  </a:lnTo>
                  <a:lnTo>
                    <a:pt x="135636" y="413004"/>
                  </a:lnTo>
                  <a:lnTo>
                    <a:pt x="129540" y="414528"/>
                  </a:lnTo>
                  <a:lnTo>
                    <a:pt x="124968" y="416052"/>
                  </a:lnTo>
                  <a:lnTo>
                    <a:pt x="118872" y="417576"/>
                  </a:lnTo>
                  <a:lnTo>
                    <a:pt x="114300" y="417576"/>
                  </a:lnTo>
                  <a:lnTo>
                    <a:pt x="105156" y="420624"/>
                  </a:lnTo>
                  <a:lnTo>
                    <a:pt x="94488" y="420624"/>
                  </a:lnTo>
                  <a:lnTo>
                    <a:pt x="88392" y="422148"/>
                  </a:lnTo>
                  <a:lnTo>
                    <a:pt x="105156" y="422148"/>
                  </a:lnTo>
                  <a:lnTo>
                    <a:pt x="109728" y="420624"/>
                  </a:lnTo>
                  <a:lnTo>
                    <a:pt x="115824" y="419100"/>
                  </a:lnTo>
                  <a:lnTo>
                    <a:pt x="120396" y="419100"/>
                  </a:lnTo>
                  <a:lnTo>
                    <a:pt x="129540" y="416052"/>
                  </a:lnTo>
                  <a:lnTo>
                    <a:pt x="135636" y="414528"/>
                  </a:lnTo>
                  <a:lnTo>
                    <a:pt x="140208" y="413004"/>
                  </a:lnTo>
                  <a:lnTo>
                    <a:pt x="146304" y="409956"/>
                  </a:lnTo>
                  <a:lnTo>
                    <a:pt x="155448" y="406908"/>
                  </a:lnTo>
                  <a:lnTo>
                    <a:pt x="160020" y="402336"/>
                  </a:lnTo>
                  <a:close/>
                </a:path>
                <a:path w="596264" h="426720">
                  <a:moveTo>
                    <a:pt x="265176" y="254508"/>
                  </a:moveTo>
                  <a:lnTo>
                    <a:pt x="259080" y="265176"/>
                  </a:lnTo>
                  <a:lnTo>
                    <a:pt x="254508" y="275844"/>
                  </a:lnTo>
                  <a:lnTo>
                    <a:pt x="248412" y="286512"/>
                  </a:lnTo>
                  <a:lnTo>
                    <a:pt x="239268" y="307848"/>
                  </a:lnTo>
                  <a:lnTo>
                    <a:pt x="234696" y="315468"/>
                  </a:lnTo>
                  <a:lnTo>
                    <a:pt x="230124" y="324612"/>
                  </a:lnTo>
                  <a:lnTo>
                    <a:pt x="224028" y="332232"/>
                  </a:lnTo>
                  <a:lnTo>
                    <a:pt x="219456" y="339852"/>
                  </a:lnTo>
                  <a:lnTo>
                    <a:pt x="213360" y="348996"/>
                  </a:lnTo>
                  <a:lnTo>
                    <a:pt x="199644" y="367284"/>
                  </a:lnTo>
                  <a:lnTo>
                    <a:pt x="179832" y="387096"/>
                  </a:lnTo>
                  <a:lnTo>
                    <a:pt x="173736" y="390144"/>
                  </a:lnTo>
                  <a:lnTo>
                    <a:pt x="169164" y="394716"/>
                  </a:lnTo>
                  <a:lnTo>
                    <a:pt x="163068" y="397764"/>
                  </a:lnTo>
                  <a:lnTo>
                    <a:pt x="160020" y="402336"/>
                  </a:lnTo>
                  <a:lnTo>
                    <a:pt x="164592" y="399288"/>
                  </a:lnTo>
                  <a:lnTo>
                    <a:pt x="170688" y="396240"/>
                  </a:lnTo>
                  <a:lnTo>
                    <a:pt x="175260" y="391668"/>
                  </a:lnTo>
                  <a:lnTo>
                    <a:pt x="179832" y="388620"/>
                  </a:lnTo>
                  <a:lnTo>
                    <a:pt x="184404" y="384048"/>
                  </a:lnTo>
                  <a:lnTo>
                    <a:pt x="190500" y="379476"/>
                  </a:lnTo>
                  <a:lnTo>
                    <a:pt x="201168" y="368808"/>
                  </a:lnTo>
                  <a:lnTo>
                    <a:pt x="210312" y="356616"/>
                  </a:lnTo>
                  <a:lnTo>
                    <a:pt x="214884" y="348996"/>
                  </a:lnTo>
                  <a:lnTo>
                    <a:pt x="220980" y="341376"/>
                  </a:lnTo>
                  <a:lnTo>
                    <a:pt x="230124" y="326136"/>
                  </a:lnTo>
                  <a:lnTo>
                    <a:pt x="231648" y="326136"/>
                  </a:lnTo>
                  <a:lnTo>
                    <a:pt x="236220" y="316992"/>
                  </a:lnTo>
                  <a:lnTo>
                    <a:pt x="234696" y="316992"/>
                  </a:lnTo>
                  <a:lnTo>
                    <a:pt x="240792" y="309372"/>
                  </a:lnTo>
                  <a:lnTo>
                    <a:pt x="240792" y="307848"/>
                  </a:lnTo>
                  <a:lnTo>
                    <a:pt x="245364" y="297180"/>
                  </a:lnTo>
                  <a:lnTo>
                    <a:pt x="249936" y="288036"/>
                  </a:lnTo>
                  <a:lnTo>
                    <a:pt x="256032" y="277368"/>
                  </a:lnTo>
                  <a:lnTo>
                    <a:pt x="259080" y="266700"/>
                  </a:lnTo>
                  <a:lnTo>
                    <a:pt x="265176" y="256032"/>
                  </a:lnTo>
                  <a:lnTo>
                    <a:pt x="265176" y="254508"/>
                  </a:lnTo>
                  <a:close/>
                </a:path>
                <a:path w="596264" h="426720">
                  <a:moveTo>
                    <a:pt x="554736" y="297180"/>
                  </a:moveTo>
                  <a:lnTo>
                    <a:pt x="560832" y="309372"/>
                  </a:lnTo>
                  <a:lnTo>
                    <a:pt x="563880" y="316992"/>
                  </a:lnTo>
                  <a:lnTo>
                    <a:pt x="568452" y="326136"/>
                  </a:lnTo>
                  <a:lnTo>
                    <a:pt x="574548" y="333756"/>
                  </a:lnTo>
                  <a:lnTo>
                    <a:pt x="583692" y="348996"/>
                  </a:lnTo>
                  <a:lnTo>
                    <a:pt x="588264" y="355092"/>
                  </a:lnTo>
                  <a:lnTo>
                    <a:pt x="594360" y="362712"/>
                  </a:lnTo>
                  <a:lnTo>
                    <a:pt x="594360" y="361188"/>
                  </a:lnTo>
                  <a:lnTo>
                    <a:pt x="595884" y="361188"/>
                  </a:lnTo>
                  <a:lnTo>
                    <a:pt x="589788" y="355092"/>
                  </a:lnTo>
                  <a:lnTo>
                    <a:pt x="585216" y="348996"/>
                  </a:lnTo>
                  <a:lnTo>
                    <a:pt x="580644" y="339852"/>
                  </a:lnTo>
                  <a:lnTo>
                    <a:pt x="576072" y="332232"/>
                  </a:lnTo>
                  <a:lnTo>
                    <a:pt x="569976" y="324612"/>
                  </a:lnTo>
                  <a:lnTo>
                    <a:pt x="565404" y="315468"/>
                  </a:lnTo>
                  <a:lnTo>
                    <a:pt x="560832" y="307848"/>
                  </a:lnTo>
                  <a:lnTo>
                    <a:pt x="554736" y="297180"/>
                  </a:lnTo>
                  <a:close/>
                </a:path>
                <a:path w="596264" h="426720">
                  <a:moveTo>
                    <a:pt x="435864" y="25908"/>
                  </a:moveTo>
                  <a:lnTo>
                    <a:pt x="434340" y="25908"/>
                  </a:lnTo>
                  <a:lnTo>
                    <a:pt x="438912" y="35052"/>
                  </a:lnTo>
                  <a:lnTo>
                    <a:pt x="445008" y="42672"/>
                  </a:lnTo>
                  <a:lnTo>
                    <a:pt x="458724" y="70104"/>
                  </a:lnTo>
                  <a:lnTo>
                    <a:pt x="464820" y="80772"/>
                  </a:lnTo>
                  <a:lnTo>
                    <a:pt x="469392" y="94488"/>
                  </a:lnTo>
                  <a:lnTo>
                    <a:pt x="473964" y="105156"/>
                  </a:lnTo>
                  <a:lnTo>
                    <a:pt x="483108" y="129540"/>
                  </a:lnTo>
                  <a:lnTo>
                    <a:pt x="489204" y="141732"/>
                  </a:lnTo>
                  <a:lnTo>
                    <a:pt x="493776" y="155448"/>
                  </a:lnTo>
                  <a:lnTo>
                    <a:pt x="499872" y="167640"/>
                  </a:lnTo>
                  <a:lnTo>
                    <a:pt x="502920" y="181356"/>
                  </a:lnTo>
                  <a:lnTo>
                    <a:pt x="509016" y="193548"/>
                  </a:lnTo>
                  <a:lnTo>
                    <a:pt x="513588" y="207264"/>
                  </a:lnTo>
                  <a:lnTo>
                    <a:pt x="519684" y="219456"/>
                  </a:lnTo>
                  <a:lnTo>
                    <a:pt x="524256" y="231648"/>
                  </a:lnTo>
                  <a:lnTo>
                    <a:pt x="530352" y="242316"/>
                  </a:lnTo>
                  <a:lnTo>
                    <a:pt x="533400" y="254508"/>
                  </a:lnTo>
                  <a:lnTo>
                    <a:pt x="533400" y="256032"/>
                  </a:lnTo>
                  <a:lnTo>
                    <a:pt x="539496" y="266700"/>
                  </a:lnTo>
                  <a:lnTo>
                    <a:pt x="544068" y="277368"/>
                  </a:lnTo>
                  <a:lnTo>
                    <a:pt x="550164" y="288036"/>
                  </a:lnTo>
                  <a:lnTo>
                    <a:pt x="554736" y="297180"/>
                  </a:lnTo>
                  <a:lnTo>
                    <a:pt x="551688" y="286512"/>
                  </a:lnTo>
                  <a:lnTo>
                    <a:pt x="545592" y="275844"/>
                  </a:lnTo>
                  <a:lnTo>
                    <a:pt x="541020" y="265176"/>
                  </a:lnTo>
                  <a:lnTo>
                    <a:pt x="534924" y="254508"/>
                  </a:lnTo>
                  <a:lnTo>
                    <a:pt x="531876" y="242316"/>
                  </a:lnTo>
                  <a:lnTo>
                    <a:pt x="526542" y="231648"/>
                  </a:lnTo>
                  <a:lnTo>
                    <a:pt x="525780" y="231648"/>
                  </a:lnTo>
                  <a:lnTo>
                    <a:pt x="521208" y="217932"/>
                  </a:lnTo>
                  <a:lnTo>
                    <a:pt x="515112" y="205740"/>
                  </a:lnTo>
                  <a:lnTo>
                    <a:pt x="510540" y="193548"/>
                  </a:lnTo>
                  <a:lnTo>
                    <a:pt x="504444" y="181356"/>
                  </a:lnTo>
                  <a:lnTo>
                    <a:pt x="501396" y="166116"/>
                  </a:lnTo>
                  <a:lnTo>
                    <a:pt x="495300" y="153924"/>
                  </a:lnTo>
                  <a:lnTo>
                    <a:pt x="490728" y="141732"/>
                  </a:lnTo>
                  <a:lnTo>
                    <a:pt x="484632" y="129540"/>
                  </a:lnTo>
                  <a:lnTo>
                    <a:pt x="480060" y="115824"/>
                  </a:lnTo>
                  <a:lnTo>
                    <a:pt x="475488" y="103632"/>
                  </a:lnTo>
                  <a:lnTo>
                    <a:pt x="470916" y="92964"/>
                  </a:lnTo>
                  <a:lnTo>
                    <a:pt x="466344" y="80772"/>
                  </a:lnTo>
                  <a:lnTo>
                    <a:pt x="460248" y="70104"/>
                  </a:lnTo>
                  <a:lnTo>
                    <a:pt x="455676" y="59436"/>
                  </a:lnTo>
                  <a:lnTo>
                    <a:pt x="449580" y="50292"/>
                  </a:lnTo>
                  <a:lnTo>
                    <a:pt x="445008" y="41148"/>
                  </a:lnTo>
                  <a:lnTo>
                    <a:pt x="435864" y="25908"/>
                  </a:lnTo>
                  <a:close/>
                </a:path>
                <a:path w="596264" h="426720">
                  <a:moveTo>
                    <a:pt x="274320" y="230124"/>
                  </a:moveTo>
                  <a:lnTo>
                    <a:pt x="268224" y="242316"/>
                  </a:lnTo>
                  <a:lnTo>
                    <a:pt x="263652" y="254508"/>
                  </a:lnTo>
                  <a:lnTo>
                    <a:pt x="265176" y="254508"/>
                  </a:lnTo>
                  <a:lnTo>
                    <a:pt x="269748" y="242316"/>
                  </a:lnTo>
                  <a:lnTo>
                    <a:pt x="275844" y="231648"/>
                  </a:lnTo>
                  <a:lnTo>
                    <a:pt x="274320" y="231648"/>
                  </a:lnTo>
                  <a:lnTo>
                    <a:pt x="274320" y="230124"/>
                  </a:lnTo>
                  <a:close/>
                </a:path>
                <a:path w="596264" h="426720">
                  <a:moveTo>
                    <a:pt x="339852" y="70104"/>
                  </a:moveTo>
                  <a:lnTo>
                    <a:pt x="333756" y="80772"/>
                  </a:lnTo>
                  <a:lnTo>
                    <a:pt x="329184" y="92964"/>
                  </a:lnTo>
                  <a:lnTo>
                    <a:pt x="323088" y="103632"/>
                  </a:lnTo>
                  <a:lnTo>
                    <a:pt x="318516" y="115824"/>
                  </a:lnTo>
                  <a:lnTo>
                    <a:pt x="315468" y="129540"/>
                  </a:lnTo>
                  <a:lnTo>
                    <a:pt x="309372" y="141732"/>
                  </a:lnTo>
                  <a:lnTo>
                    <a:pt x="304800" y="153924"/>
                  </a:lnTo>
                  <a:lnTo>
                    <a:pt x="298704" y="166116"/>
                  </a:lnTo>
                  <a:lnTo>
                    <a:pt x="294132" y="181356"/>
                  </a:lnTo>
                  <a:lnTo>
                    <a:pt x="288036" y="193548"/>
                  </a:lnTo>
                  <a:lnTo>
                    <a:pt x="284988" y="205740"/>
                  </a:lnTo>
                  <a:lnTo>
                    <a:pt x="278892" y="217932"/>
                  </a:lnTo>
                  <a:lnTo>
                    <a:pt x="274320" y="231648"/>
                  </a:lnTo>
                  <a:lnTo>
                    <a:pt x="275844" y="231648"/>
                  </a:lnTo>
                  <a:lnTo>
                    <a:pt x="280416" y="219456"/>
                  </a:lnTo>
                  <a:lnTo>
                    <a:pt x="286512" y="207264"/>
                  </a:lnTo>
                  <a:lnTo>
                    <a:pt x="289560" y="193548"/>
                  </a:lnTo>
                  <a:lnTo>
                    <a:pt x="295656" y="181356"/>
                  </a:lnTo>
                  <a:lnTo>
                    <a:pt x="300228" y="167640"/>
                  </a:lnTo>
                  <a:lnTo>
                    <a:pt x="306324" y="155448"/>
                  </a:lnTo>
                  <a:lnTo>
                    <a:pt x="310896" y="141732"/>
                  </a:lnTo>
                  <a:lnTo>
                    <a:pt x="316992" y="129540"/>
                  </a:lnTo>
                  <a:lnTo>
                    <a:pt x="320040" y="117348"/>
                  </a:lnTo>
                  <a:lnTo>
                    <a:pt x="324612" y="105156"/>
                  </a:lnTo>
                  <a:lnTo>
                    <a:pt x="330708" y="94488"/>
                  </a:lnTo>
                  <a:lnTo>
                    <a:pt x="335280" y="80772"/>
                  </a:lnTo>
                  <a:lnTo>
                    <a:pt x="339852" y="70104"/>
                  </a:lnTo>
                  <a:close/>
                </a:path>
                <a:path w="596264" h="426720">
                  <a:moveTo>
                    <a:pt x="525780" y="230124"/>
                  </a:moveTo>
                  <a:lnTo>
                    <a:pt x="525780" y="231648"/>
                  </a:lnTo>
                  <a:lnTo>
                    <a:pt x="526542" y="231648"/>
                  </a:lnTo>
                  <a:lnTo>
                    <a:pt x="525780" y="230124"/>
                  </a:lnTo>
                  <a:close/>
                </a:path>
                <a:path w="596264" h="426720">
                  <a:moveTo>
                    <a:pt x="370332" y="19812"/>
                  </a:moveTo>
                  <a:lnTo>
                    <a:pt x="364236" y="25908"/>
                  </a:lnTo>
                  <a:lnTo>
                    <a:pt x="359664" y="33528"/>
                  </a:lnTo>
                  <a:lnTo>
                    <a:pt x="353568" y="41148"/>
                  </a:lnTo>
                  <a:lnTo>
                    <a:pt x="344424" y="59436"/>
                  </a:lnTo>
                  <a:lnTo>
                    <a:pt x="339852" y="70104"/>
                  </a:lnTo>
                  <a:lnTo>
                    <a:pt x="344424" y="60960"/>
                  </a:lnTo>
                  <a:lnTo>
                    <a:pt x="350520" y="51816"/>
                  </a:lnTo>
                  <a:lnTo>
                    <a:pt x="355092" y="42672"/>
                  </a:lnTo>
                  <a:lnTo>
                    <a:pt x="361188" y="35052"/>
                  </a:lnTo>
                  <a:lnTo>
                    <a:pt x="365760" y="25908"/>
                  </a:lnTo>
                  <a:lnTo>
                    <a:pt x="366674" y="25908"/>
                  </a:lnTo>
                  <a:lnTo>
                    <a:pt x="370332" y="19812"/>
                  </a:lnTo>
                  <a:close/>
                </a:path>
                <a:path w="596264" h="426720">
                  <a:moveTo>
                    <a:pt x="366674" y="25908"/>
                  </a:moveTo>
                  <a:lnTo>
                    <a:pt x="365760" y="25908"/>
                  </a:lnTo>
                  <a:lnTo>
                    <a:pt x="365760" y="27432"/>
                  </a:lnTo>
                  <a:lnTo>
                    <a:pt x="366674" y="25908"/>
                  </a:lnTo>
                  <a:close/>
                </a:path>
                <a:path w="596264" h="426720">
                  <a:moveTo>
                    <a:pt x="409956" y="1524"/>
                  </a:moveTo>
                  <a:lnTo>
                    <a:pt x="405384" y="1524"/>
                  </a:lnTo>
                  <a:lnTo>
                    <a:pt x="414528" y="6096"/>
                  </a:lnTo>
                  <a:lnTo>
                    <a:pt x="419100" y="9144"/>
                  </a:lnTo>
                  <a:lnTo>
                    <a:pt x="423672" y="13716"/>
                  </a:lnTo>
                  <a:lnTo>
                    <a:pt x="428244" y="19812"/>
                  </a:lnTo>
                  <a:lnTo>
                    <a:pt x="434340" y="27432"/>
                  </a:lnTo>
                  <a:lnTo>
                    <a:pt x="434340" y="25908"/>
                  </a:lnTo>
                  <a:lnTo>
                    <a:pt x="435864" y="25908"/>
                  </a:lnTo>
                  <a:lnTo>
                    <a:pt x="429768" y="19812"/>
                  </a:lnTo>
                  <a:lnTo>
                    <a:pt x="425196" y="13716"/>
                  </a:lnTo>
                  <a:lnTo>
                    <a:pt x="419100" y="7620"/>
                  </a:lnTo>
                  <a:lnTo>
                    <a:pt x="409956" y="1524"/>
                  </a:lnTo>
                  <a:close/>
                </a:path>
                <a:path w="596264" h="426720">
                  <a:moveTo>
                    <a:pt x="405384" y="0"/>
                  </a:moveTo>
                  <a:lnTo>
                    <a:pt x="394716" y="0"/>
                  </a:lnTo>
                  <a:lnTo>
                    <a:pt x="390144" y="1524"/>
                  </a:lnTo>
                  <a:lnTo>
                    <a:pt x="384048" y="4572"/>
                  </a:lnTo>
                  <a:lnTo>
                    <a:pt x="379476" y="7620"/>
                  </a:lnTo>
                  <a:lnTo>
                    <a:pt x="374904" y="13716"/>
                  </a:lnTo>
                  <a:lnTo>
                    <a:pt x="381000" y="9144"/>
                  </a:lnTo>
                  <a:lnTo>
                    <a:pt x="390144" y="3048"/>
                  </a:lnTo>
                  <a:lnTo>
                    <a:pt x="394716" y="1524"/>
                  </a:lnTo>
                  <a:lnTo>
                    <a:pt x="409956" y="152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0908" y="7395966"/>
              <a:ext cx="205740" cy="6705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739384" y="6929627"/>
              <a:ext cx="802005" cy="533400"/>
            </a:xfrm>
            <a:custGeom>
              <a:avLst/>
              <a:gdLst/>
              <a:ahLst/>
              <a:cxnLst/>
              <a:rect l="l" t="t" r="r" b="b"/>
              <a:pathLst>
                <a:path w="802004" h="533400">
                  <a:moveTo>
                    <a:pt x="801624" y="531876"/>
                  </a:moveTo>
                  <a:lnTo>
                    <a:pt x="3048" y="531876"/>
                  </a:lnTo>
                  <a:lnTo>
                    <a:pt x="1524" y="0"/>
                  </a:lnTo>
                  <a:lnTo>
                    <a:pt x="0" y="0"/>
                  </a:lnTo>
                  <a:lnTo>
                    <a:pt x="1524" y="531876"/>
                  </a:lnTo>
                  <a:lnTo>
                    <a:pt x="1524" y="533400"/>
                  </a:lnTo>
                  <a:lnTo>
                    <a:pt x="801624" y="533400"/>
                  </a:lnTo>
                  <a:lnTo>
                    <a:pt x="801624" y="531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650992" y="6861804"/>
            <a:ext cx="950594" cy="708660"/>
          </a:xfrm>
          <a:prstGeom prst="rect">
            <a:avLst/>
          </a:prstGeom>
          <a:ln w="3175">
            <a:solidFill>
              <a:srgbClr val="FF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8735" algn="ctr">
              <a:lnSpc>
                <a:spcPts val="295"/>
              </a:lnSpc>
              <a:spcBef>
                <a:spcPts val="90"/>
              </a:spcBef>
            </a:pPr>
            <a:r>
              <a:rPr sz="250" spc="-5" dirty="0">
                <a:latin typeface="Palatino Linotype"/>
                <a:cs typeface="Palatino Linotype"/>
              </a:rPr>
              <a:t>Are</a:t>
            </a:r>
            <a:r>
              <a:rPr sz="250" dirty="0">
                <a:latin typeface="Palatino Linotype"/>
                <a:cs typeface="Palatino Linotype"/>
              </a:rPr>
              <a:t>a</a:t>
            </a:r>
            <a:r>
              <a:rPr sz="250" dirty="0">
                <a:latin typeface="Times New Roman"/>
                <a:cs typeface="Times New Roman"/>
              </a:rPr>
              <a:t> </a:t>
            </a:r>
            <a:r>
              <a:rPr sz="250" spc="-5" dirty="0">
                <a:latin typeface="Palatino Linotype"/>
                <a:cs typeface="Palatino Linotype"/>
              </a:rPr>
              <a:t>nell</a:t>
            </a:r>
            <a:r>
              <a:rPr sz="250" dirty="0">
                <a:latin typeface="Palatino Linotype"/>
                <a:cs typeface="Palatino Linotype"/>
              </a:rPr>
              <a:t>e</a:t>
            </a:r>
            <a:r>
              <a:rPr sz="250" spc="20" dirty="0">
                <a:latin typeface="Times New Roman"/>
                <a:cs typeface="Times New Roman"/>
              </a:rPr>
              <a:t> </a:t>
            </a:r>
            <a:r>
              <a:rPr sz="250" dirty="0">
                <a:latin typeface="Palatino Linotype"/>
                <a:cs typeface="Palatino Linotype"/>
              </a:rPr>
              <a:t>due</a:t>
            </a:r>
            <a:r>
              <a:rPr sz="250" spc="-5" dirty="0">
                <a:latin typeface="Times New Roman"/>
                <a:cs typeface="Times New Roman"/>
              </a:rPr>
              <a:t> </a:t>
            </a:r>
            <a:r>
              <a:rPr sz="250" spc="-5" dirty="0">
                <a:latin typeface="Palatino Linotype"/>
                <a:cs typeface="Palatino Linotype"/>
              </a:rPr>
              <a:t>c</a:t>
            </a:r>
            <a:r>
              <a:rPr sz="250" spc="-10" dirty="0">
                <a:latin typeface="Palatino Linotype"/>
                <a:cs typeface="Palatino Linotype"/>
              </a:rPr>
              <a:t>o</a:t>
            </a:r>
            <a:r>
              <a:rPr sz="250" dirty="0">
                <a:latin typeface="Palatino Linotype"/>
                <a:cs typeface="Palatino Linotype"/>
              </a:rPr>
              <a:t>de</a:t>
            </a:r>
            <a:endParaRPr sz="250">
              <a:latin typeface="Palatino Linotype"/>
              <a:cs typeface="Palatino Linotype"/>
            </a:endParaRPr>
          </a:p>
          <a:p>
            <a:pPr marL="42545">
              <a:lnSpc>
                <a:spcPts val="235"/>
              </a:lnSpc>
            </a:pPr>
            <a:r>
              <a:rPr sz="200" spc="-5" dirty="0">
                <a:latin typeface="Palatino Linotype"/>
                <a:cs typeface="Palatino Linotype"/>
              </a:rPr>
              <a:t>0,5</a:t>
            </a: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">
              <a:latin typeface="Palatino Linotype"/>
              <a:cs typeface="Palatino Linotype"/>
            </a:endParaRPr>
          </a:p>
          <a:p>
            <a:pPr marL="42545">
              <a:lnSpc>
                <a:spcPct val="100000"/>
              </a:lnSpc>
            </a:pPr>
            <a:r>
              <a:rPr sz="200" spc="-5" dirty="0">
                <a:latin typeface="Palatino Linotype"/>
                <a:cs typeface="Palatino Linotype"/>
              </a:rPr>
              <a:t>0,4</a:t>
            </a: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">
              <a:latin typeface="Palatino Linotype"/>
              <a:cs typeface="Palatino Linotype"/>
            </a:endParaRPr>
          </a:p>
          <a:p>
            <a:pPr marL="42545">
              <a:lnSpc>
                <a:spcPct val="100000"/>
              </a:lnSpc>
            </a:pPr>
            <a:r>
              <a:rPr sz="200" spc="-5" dirty="0">
                <a:latin typeface="Palatino Linotype"/>
                <a:cs typeface="Palatino Linotype"/>
              </a:rPr>
              <a:t>0,3</a:t>
            </a: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">
              <a:latin typeface="Palatino Linotype"/>
              <a:cs typeface="Palatino Linotype"/>
            </a:endParaRPr>
          </a:p>
          <a:p>
            <a:pPr marL="42545">
              <a:lnSpc>
                <a:spcPct val="100000"/>
              </a:lnSpc>
            </a:pPr>
            <a:r>
              <a:rPr sz="200" spc="-5" dirty="0">
                <a:latin typeface="Palatino Linotype"/>
                <a:cs typeface="Palatino Linotype"/>
              </a:rPr>
              <a:t>0,2</a:t>
            </a: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">
              <a:latin typeface="Palatino Linotype"/>
              <a:cs typeface="Palatino Linotype"/>
            </a:endParaRPr>
          </a:p>
          <a:p>
            <a:pPr marL="42545">
              <a:lnSpc>
                <a:spcPct val="100000"/>
              </a:lnSpc>
            </a:pPr>
            <a:r>
              <a:rPr sz="200" spc="-5" dirty="0">
                <a:latin typeface="Palatino Linotype"/>
                <a:cs typeface="Palatino Linotype"/>
              </a:rPr>
              <a:t>0,1</a:t>
            </a: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">
              <a:latin typeface="Palatino Linotype"/>
              <a:cs typeface="Palatino Linotype"/>
            </a:endParaRPr>
          </a:p>
          <a:p>
            <a:pPr marL="42545">
              <a:lnSpc>
                <a:spcPts val="240"/>
              </a:lnSpc>
            </a:pPr>
            <a:r>
              <a:rPr sz="200" spc="-5" dirty="0">
                <a:latin typeface="Palatino Linotype"/>
                <a:cs typeface="Palatino Linotype"/>
              </a:rPr>
              <a:t>0,0</a:t>
            </a:r>
            <a:endParaRPr sz="200">
              <a:latin typeface="Palatino Linotype"/>
              <a:cs typeface="Palatino Linotype"/>
            </a:endParaRPr>
          </a:p>
          <a:p>
            <a:pPr marL="50800" algn="ctr">
              <a:lnSpc>
                <a:spcPct val="100000"/>
              </a:lnSpc>
            </a:pPr>
            <a:r>
              <a:rPr sz="200" spc="-10" dirty="0">
                <a:latin typeface="Palatino Linotype"/>
                <a:cs typeface="Palatino Linotype"/>
              </a:rPr>
              <a:t>-</a:t>
            </a:r>
            <a:r>
              <a:rPr sz="200" spc="-5" dirty="0">
                <a:latin typeface="Palatino Linotype"/>
                <a:cs typeface="Palatino Linotype"/>
              </a:rPr>
              <a:t>4,0</a:t>
            </a:r>
            <a:r>
              <a:rPr sz="200" dirty="0">
                <a:latin typeface="Times New Roman"/>
                <a:cs typeface="Times New Roman"/>
              </a:rPr>
              <a:t>         </a:t>
            </a:r>
            <a:r>
              <a:rPr sz="200" spc="-20" dirty="0">
                <a:latin typeface="Times New Roman"/>
                <a:cs typeface="Times New Roman"/>
              </a:rPr>
              <a:t> </a:t>
            </a:r>
            <a:r>
              <a:rPr sz="200" spc="-10" dirty="0">
                <a:latin typeface="Palatino Linotype"/>
                <a:cs typeface="Palatino Linotype"/>
              </a:rPr>
              <a:t>-</a:t>
            </a:r>
            <a:r>
              <a:rPr sz="200" spc="-5" dirty="0">
                <a:latin typeface="Palatino Linotype"/>
                <a:cs typeface="Palatino Linotype"/>
              </a:rPr>
              <a:t>3,0</a:t>
            </a:r>
            <a:r>
              <a:rPr sz="200" dirty="0">
                <a:latin typeface="Times New Roman"/>
                <a:cs typeface="Times New Roman"/>
              </a:rPr>
              <a:t>         </a:t>
            </a:r>
            <a:r>
              <a:rPr sz="200" spc="-10" dirty="0">
                <a:latin typeface="Times New Roman"/>
                <a:cs typeface="Times New Roman"/>
              </a:rPr>
              <a:t> </a:t>
            </a:r>
            <a:r>
              <a:rPr sz="200" spc="-10" dirty="0">
                <a:latin typeface="Palatino Linotype"/>
                <a:cs typeface="Palatino Linotype"/>
              </a:rPr>
              <a:t>-</a:t>
            </a:r>
            <a:r>
              <a:rPr sz="200" spc="-5" dirty="0">
                <a:latin typeface="Palatino Linotype"/>
                <a:cs typeface="Palatino Linotype"/>
              </a:rPr>
              <a:t>2,0</a:t>
            </a:r>
            <a:r>
              <a:rPr sz="200" dirty="0">
                <a:latin typeface="Times New Roman"/>
                <a:cs typeface="Times New Roman"/>
              </a:rPr>
              <a:t>         </a:t>
            </a:r>
            <a:r>
              <a:rPr sz="200" spc="-10" dirty="0">
                <a:latin typeface="Times New Roman"/>
                <a:cs typeface="Times New Roman"/>
              </a:rPr>
              <a:t> </a:t>
            </a:r>
            <a:r>
              <a:rPr sz="200" spc="-10" dirty="0">
                <a:latin typeface="Palatino Linotype"/>
                <a:cs typeface="Palatino Linotype"/>
              </a:rPr>
              <a:t>-</a:t>
            </a:r>
            <a:r>
              <a:rPr sz="200" spc="-5" dirty="0">
                <a:latin typeface="Palatino Linotype"/>
                <a:cs typeface="Palatino Linotype"/>
              </a:rPr>
              <a:t>1,0</a:t>
            </a:r>
            <a:r>
              <a:rPr sz="200" dirty="0">
                <a:latin typeface="Times New Roman"/>
                <a:cs typeface="Times New Roman"/>
              </a:rPr>
              <a:t>         </a:t>
            </a:r>
            <a:r>
              <a:rPr sz="200" spc="15" dirty="0">
                <a:latin typeface="Times New Roman"/>
                <a:cs typeface="Times New Roman"/>
              </a:rPr>
              <a:t> </a:t>
            </a:r>
            <a:r>
              <a:rPr sz="200" spc="-5" dirty="0">
                <a:latin typeface="Palatino Linotype"/>
                <a:cs typeface="Palatino Linotype"/>
              </a:rPr>
              <a:t>0,0</a:t>
            </a:r>
            <a:r>
              <a:rPr sz="200" dirty="0">
                <a:latin typeface="Times New Roman"/>
                <a:cs typeface="Times New Roman"/>
              </a:rPr>
              <a:t>          </a:t>
            </a:r>
            <a:r>
              <a:rPr sz="200" spc="-10" dirty="0">
                <a:latin typeface="Times New Roman"/>
                <a:cs typeface="Times New Roman"/>
              </a:rPr>
              <a:t> </a:t>
            </a:r>
            <a:r>
              <a:rPr sz="200" spc="-5" dirty="0">
                <a:latin typeface="Palatino Linotype"/>
                <a:cs typeface="Palatino Linotype"/>
              </a:rPr>
              <a:t>1,0</a:t>
            </a:r>
            <a:r>
              <a:rPr sz="200" dirty="0">
                <a:latin typeface="Times New Roman"/>
                <a:cs typeface="Times New Roman"/>
              </a:rPr>
              <a:t>          </a:t>
            </a:r>
            <a:r>
              <a:rPr sz="200" spc="-10" dirty="0">
                <a:latin typeface="Times New Roman"/>
                <a:cs typeface="Times New Roman"/>
              </a:rPr>
              <a:t> </a:t>
            </a:r>
            <a:r>
              <a:rPr sz="200" spc="-5" dirty="0">
                <a:latin typeface="Palatino Linotype"/>
                <a:cs typeface="Palatino Linotype"/>
              </a:rPr>
              <a:t>2,0</a:t>
            </a:r>
            <a:r>
              <a:rPr sz="200" dirty="0">
                <a:latin typeface="Times New Roman"/>
                <a:cs typeface="Times New Roman"/>
              </a:rPr>
              <a:t>          </a:t>
            </a:r>
            <a:r>
              <a:rPr sz="200" spc="10" dirty="0">
                <a:latin typeface="Times New Roman"/>
                <a:cs typeface="Times New Roman"/>
              </a:rPr>
              <a:t> </a:t>
            </a:r>
            <a:r>
              <a:rPr sz="200" spc="-5" dirty="0">
                <a:latin typeface="Palatino Linotype"/>
                <a:cs typeface="Palatino Linotype"/>
              </a:rPr>
              <a:t>3,0</a:t>
            </a:r>
            <a:r>
              <a:rPr sz="200" dirty="0">
                <a:latin typeface="Times New Roman"/>
                <a:cs typeface="Times New Roman"/>
              </a:rPr>
              <a:t>          </a:t>
            </a:r>
            <a:r>
              <a:rPr sz="200" spc="-10" dirty="0">
                <a:latin typeface="Times New Roman"/>
                <a:cs typeface="Times New Roman"/>
              </a:rPr>
              <a:t> </a:t>
            </a:r>
            <a:r>
              <a:rPr sz="200" spc="-5" dirty="0">
                <a:latin typeface="Palatino Linotype"/>
                <a:cs typeface="Palatino Linotype"/>
              </a:rPr>
              <a:t>4,0</a:t>
            </a:r>
            <a:r>
              <a:rPr sz="200" dirty="0">
                <a:latin typeface="Times New Roman"/>
                <a:cs typeface="Times New Roman"/>
              </a:rPr>
              <a:t> </a:t>
            </a:r>
            <a:r>
              <a:rPr sz="200" spc="5" dirty="0">
                <a:latin typeface="Times New Roman"/>
                <a:cs typeface="Times New Roman"/>
              </a:rPr>
              <a:t> </a:t>
            </a:r>
            <a:r>
              <a:rPr sz="250" i="1" dirty="0">
                <a:latin typeface="Palatino Linotype"/>
                <a:cs typeface="Palatino Linotype"/>
              </a:rPr>
              <a:t>t</a:t>
            </a:r>
            <a:endParaRPr sz="250">
              <a:latin typeface="Palatino Linotype"/>
              <a:cs typeface="Palatino Linotype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919727" y="6454135"/>
            <a:ext cx="2909570" cy="2234565"/>
            <a:chOff x="3919727" y="6454135"/>
            <a:chExt cx="2909570" cy="2234565"/>
          </a:xfrm>
        </p:grpSpPr>
        <p:sp>
          <p:nvSpPr>
            <p:cNvPr id="61" name="object 61"/>
            <p:cNvSpPr/>
            <p:nvPr/>
          </p:nvSpPr>
          <p:spPr>
            <a:xfrm>
              <a:off x="5650992" y="6861047"/>
              <a:ext cx="951230" cy="708660"/>
            </a:xfrm>
            <a:custGeom>
              <a:avLst/>
              <a:gdLst/>
              <a:ahLst/>
              <a:cxnLst/>
              <a:rect l="l" t="t" r="r" b="b"/>
              <a:pathLst>
                <a:path w="951229" h="708659">
                  <a:moveTo>
                    <a:pt x="1524" y="707136"/>
                  </a:moveTo>
                  <a:lnTo>
                    <a:pt x="0" y="707136"/>
                  </a:lnTo>
                  <a:lnTo>
                    <a:pt x="1524" y="708660"/>
                  </a:lnTo>
                  <a:lnTo>
                    <a:pt x="1524" y="707136"/>
                  </a:lnTo>
                  <a:close/>
                </a:path>
                <a:path w="951229" h="708659">
                  <a:moveTo>
                    <a:pt x="1524" y="0"/>
                  </a:move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  <a:path w="951229" h="708659">
                  <a:moveTo>
                    <a:pt x="950976" y="707136"/>
                  </a:moveTo>
                  <a:lnTo>
                    <a:pt x="949452" y="708660"/>
                  </a:lnTo>
                  <a:lnTo>
                    <a:pt x="950976" y="708660"/>
                  </a:lnTo>
                  <a:lnTo>
                    <a:pt x="950976" y="707136"/>
                  </a:lnTo>
                  <a:close/>
                </a:path>
                <a:path w="951229" h="708659">
                  <a:moveTo>
                    <a:pt x="950976" y="0"/>
                  </a:moveTo>
                  <a:lnTo>
                    <a:pt x="949452" y="0"/>
                  </a:lnTo>
                  <a:lnTo>
                    <a:pt x="950976" y="1524"/>
                  </a:lnTo>
                  <a:lnTo>
                    <a:pt x="9509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25823" y="6460231"/>
              <a:ext cx="2897505" cy="2222500"/>
            </a:xfrm>
            <a:custGeom>
              <a:avLst/>
              <a:gdLst/>
              <a:ahLst/>
              <a:cxnLst/>
              <a:rect l="l" t="t" r="r" b="b"/>
              <a:pathLst>
                <a:path w="2897504" h="2222500">
                  <a:moveTo>
                    <a:pt x="0" y="2221991"/>
                  </a:moveTo>
                  <a:lnTo>
                    <a:pt x="2897123" y="2221991"/>
                  </a:lnTo>
                  <a:lnTo>
                    <a:pt x="2897123" y="0"/>
                  </a:lnTo>
                  <a:lnTo>
                    <a:pt x="0" y="0"/>
                  </a:lnTo>
                  <a:lnTo>
                    <a:pt x="0" y="222199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Dott.ssa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Marta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2031546"/>
            <a:ext cx="2833028" cy="21761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19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865"/>
              </a:spcBef>
            </a:pPr>
            <a:r>
              <a:rPr sz="900" b="1" i="1" spc="-75" dirty="0">
                <a:latin typeface="Verdana"/>
                <a:cs typeface="Verdana"/>
              </a:rPr>
              <a:t>L</a:t>
            </a:r>
            <a:r>
              <a:rPr sz="900" b="1" i="1" spc="-70" dirty="0">
                <a:latin typeface="Verdana"/>
                <a:cs typeface="Verdana"/>
              </a:rPr>
              <a:t>a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85" dirty="0">
                <a:latin typeface="Verdana"/>
                <a:cs typeface="Verdana"/>
              </a:rPr>
              <a:t>s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70" dirty="0">
                <a:latin typeface="Verdana"/>
                <a:cs typeface="Verdana"/>
              </a:rPr>
              <a:t>r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0" dirty="0">
                <a:latin typeface="Verdana"/>
                <a:cs typeface="Verdana"/>
              </a:rPr>
              <a:t>b</a:t>
            </a:r>
            <a:r>
              <a:rPr sz="900" b="1" i="1" spc="-80" dirty="0">
                <a:latin typeface="Verdana"/>
                <a:cs typeface="Verdana"/>
              </a:rPr>
              <a:t>u</a:t>
            </a:r>
            <a:r>
              <a:rPr sz="900" b="1" i="1" spc="-70" dirty="0">
                <a:latin typeface="Verdana"/>
                <a:cs typeface="Verdana"/>
              </a:rPr>
              <a:t>z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0" dirty="0">
                <a:latin typeface="Verdana"/>
                <a:cs typeface="Verdana"/>
              </a:rPr>
              <a:t>o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spc="60" dirty="0">
                <a:latin typeface="Times New Roman"/>
                <a:cs typeface="Times New Roman"/>
              </a:rPr>
              <a:t> 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b="1" i="1" spc="-80" dirty="0">
                <a:latin typeface="Verdana"/>
                <a:cs typeface="Verdana"/>
              </a:rPr>
              <a:t>S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80" dirty="0">
                <a:latin typeface="Verdana"/>
                <a:cs typeface="Verdana"/>
              </a:rPr>
              <a:t>u</a:t>
            </a:r>
            <a:r>
              <a:rPr sz="900" b="1" i="1" spc="-75" dirty="0">
                <a:latin typeface="Verdana"/>
                <a:cs typeface="Verdana"/>
              </a:rPr>
              <a:t>de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endParaRPr sz="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 dirty="0">
              <a:latin typeface="Verdana"/>
              <a:cs typeface="Verdana"/>
            </a:endParaRPr>
          </a:p>
          <a:p>
            <a:pPr marL="194945">
              <a:lnSpc>
                <a:spcPct val="100000"/>
              </a:lnSpc>
            </a:pPr>
            <a:r>
              <a:rPr sz="600" spc="10" dirty="0">
                <a:solidFill>
                  <a:srgbClr val="FF0000"/>
                </a:solidFill>
                <a:latin typeface="Arial MT"/>
                <a:cs typeface="Arial MT"/>
              </a:rPr>
              <a:t>Caratteristiche</a:t>
            </a:r>
            <a:endParaRPr sz="600" dirty="0">
              <a:latin typeface="Arial MT"/>
              <a:cs typeface="Arial MT"/>
            </a:endParaRPr>
          </a:p>
          <a:p>
            <a:pPr marL="340995" indent="-14668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AutoNum type="arabicPeriod"/>
              <a:tabLst>
                <a:tab pos="341630" algn="l"/>
              </a:tabLst>
            </a:pPr>
            <a:r>
              <a:rPr sz="600" spc="20" dirty="0">
                <a:latin typeface="Arial MT"/>
                <a:cs typeface="Arial MT"/>
              </a:rPr>
              <a:t>È</a:t>
            </a:r>
            <a:r>
              <a:rPr sz="600" spc="-2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una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distribuzione</a:t>
            </a:r>
            <a:r>
              <a:rPr sz="600" spc="3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continua</a:t>
            </a:r>
            <a:endParaRPr sz="600" dirty="0">
              <a:latin typeface="Arial MT"/>
              <a:cs typeface="Arial MT"/>
            </a:endParaRPr>
          </a:p>
          <a:p>
            <a:pPr marL="340995" indent="-146685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AutoNum type="arabicPeriod"/>
              <a:tabLst>
                <a:tab pos="341630" algn="l"/>
              </a:tabLst>
            </a:pPr>
            <a:r>
              <a:rPr sz="600" spc="20" dirty="0">
                <a:latin typeface="Arial MT"/>
                <a:cs typeface="Arial MT"/>
              </a:rPr>
              <a:t>È</a:t>
            </a:r>
            <a:r>
              <a:rPr sz="600" spc="-10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simmetrica</a:t>
            </a:r>
            <a:r>
              <a:rPr sz="600" spc="-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rispetto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alla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media: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20" dirty="0">
                <a:latin typeface="Symbol"/>
                <a:cs typeface="Symbol"/>
              </a:rPr>
              <a:t></a:t>
            </a:r>
            <a:endParaRPr sz="600" dirty="0">
              <a:latin typeface="Symbol"/>
              <a:cs typeface="Symbol"/>
            </a:endParaRPr>
          </a:p>
          <a:p>
            <a:pPr marL="340995" indent="-146685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AutoNum type="arabicPeriod"/>
              <a:tabLst>
                <a:tab pos="341630" algn="l"/>
              </a:tabLst>
            </a:pPr>
            <a:r>
              <a:rPr sz="600" spc="10" dirty="0">
                <a:latin typeface="Arial MT"/>
                <a:cs typeface="Arial MT"/>
              </a:rPr>
              <a:t>Media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,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mediana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e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moda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coincidono</a:t>
            </a:r>
            <a:endParaRPr sz="600" dirty="0">
              <a:latin typeface="Arial MT"/>
              <a:cs typeface="Arial MT"/>
            </a:endParaRPr>
          </a:p>
          <a:p>
            <a:pPr marL="340995" indent="-146685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AutoNum type="arabicPeriod"/>
              <a:tabLst>
                <a:tab pos="341630" algn="l"/>
              </a:tabLst>
            </a:pPr>
            <a:r>
              <a:rPr sz="600" spc="20" dirty="0">
                <a:latin typeface="Arial MT"/>
                <a:cs typeface="Arial MT"/>
              </a:rPr>
              <a:t>È</a:t>
            </a:r>
            <a:r>
              <a:rPr sz="600" spc="-1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una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distribuzione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i="1" spc="5" dirty="0">
                <a:latin typeface="Arial"/>
                <a:cs typeface="Arial"/>
              </a:rPr>
              <a:t>probabilità</a:t>
            </a:r>
            <a:endParaRPr sz="600" dirty="0">
              <a:latin typeface="Arial"/>
              <a:cs typeface="Arial"/>
            </a:endParaRPr>
          </a:p>
          <a:p>
            <a:pPr marL="340995" indent="-146685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AutoNum type="arabicPeriod"/>
              <a:tabLst>
                <a:tab pos="341630" algn="l"/>
              </a:tabLst>
            </a:pPr>
            <a:r>
              <a:rPr sz="600" spc="15" dirty="0">
                <a:latin typeface="Arial MT"/>
                <a:cs typeface="Arial MT"/>
              </a:rPr>
              <a:t>Se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i="1" spc="20" dirty="0">
                <a:latin typeface="Arial"/>
                <a:cs typeface="Arial"/>
              </a:rPr>
              <a:t>n</a:t>
            </a:r>
            <a:r>
              <a:rPr sz="600" i="1" spc="5" dirty="0">
                <a:latin typeface="Arial"/>
                <a:cs typeface="Arial"/>
              </a:rPr>
              <a:t> </a:t>
            </a:r>
            <a:r>
              <a:rPr sz="600" spc="20" dirty="0">
                <a:latin typeface="Arial MT"/>
                <a:cs typeface="Arial MT"/>
              </a:rPr>
              <a:t>è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basso</a:t>
            </a:r>
            <a:r>
              <a:rPr sz="600" spc="5" dirty="0">
                <a:latin typeface="Arial MT"/>
                <a:cs typeface="Arial MT"/>
              </a:rPr>
              <a:t> i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valori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nelle</a:t>
            </a:r>
            <a:r>
              <a:rPr sz="600" spc="55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code</a:t>
            </a:r>
            <a:r>
              <a:rPr sz="600" spc="10" dirty="0">
                <a:latin typeface="Arial MT"/>
                <a:cs typeface="Arial MT"/>
              </a:rPr>
              <a:t> sono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più</a:t>
            </a:r>
            <a:r>
              <a:rPr sz="600" spc="3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probabili</a:t>
            </a:r>
            <a:endParaRPr sz="600" dirty="0">
              <a:latin typeface="Arial MT"/>
              <a:cs typeface="Arial MT"/>
            </a:endParaRPr>
          </a:p>
          <a:p>
            <a:pPr marL="340995" indent="-146685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AutoNum type="arabicPeriod"/>
              <a:tabLst>
                <a:tab pos="341630" algn="l"/>
              </a:tabLst>
            </a:pPr>
            <a:r>
              <a:rPr sz="600" spc="10" dirty="0">
                <a:latin typeface="Arial MT"/>
                <a:cs typeface="Arial MT"/>
              </a:rPr>
              <a:t>Al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crescere</a:t>
            </a:r>
            <a:r>
              <a:rPr sz="600" spc="-1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i="1" spc="20" dirty="0">
                <a:latin typeface="Arial"/>
                <a:cs typeface="Arial"/>
              </a:rPr>
              <a:t>n</a:t>
            </a:r>
            <a:r>
              <a:rPr sz="600" i="1" dirty="0">
                <a:latin typeface="Arial"/>
                <a:cs typeface="Arial"/>
              </a:rPr>
              <a:t> </a:t>
            </a:r>
            <a:r>
              <a:rPr sz="600" spc="5" dirty="0">
                <a:latin typeface="Arial MT"/>
                <a:cs typeface="Arial MT"/>
              </a:rPr>
              <a:t>la </a:t>
            </a:r>
            <a:r>
              <a:rPr sz="600" spc="10" dirty="0">
                <a:latin typeface="Arial MT"/>
                <a:cs typeface="Arial MT"/>
              </a:rPr>
              <a:t>distribuzione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approssima</a:t>
            </a:r>
            <a:r>
              <a:rPr sz="600" spc="1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la</a:t>
            </a:r>
            <a:endParaRPr sz="600" dirty="0">
              <a:latin typeface="Arial MT"/>
              <a:cs typeface="Arial MT"/>
            </a:endParaRPr>
          </a:p>
          <a:p>
            <a:pPr marL="340995">
              <a:lnSpc>
                <a:spcPct val="100000"/>
              </a:lnSpc>
              <a:spcBef>
                <a:spcPts val="200"/>
              </a:spcBef>
            </a:pPr>
            <a:r>
              <a:rPr sz="600" i="1" spc="10" dirty="0">
                <a:latin typeface="Arial"/>
                <a:cs typeface="Arial"/>
              </a:rPr>
              <a:t>gaussiana</a:t>
            </a:r>
            <a:r>
              <a:rPr sz="600" i="1" spc="-5" dirty="0">
                <a:latin typeface="Arial"/>
                <a:cs typeface="Arial"/>
              </a:rPr>
              <a:t> </a:t>
            </a:r>
            <a:r>
              <a:rPr sz="600" i="1" spc="10" dirty="0">
                <a:latin typeface="Arial"/>
                <a:cs typeface="Arial"/>
              </a:rPr>
              <a:t>standardizzata</a:t>
            </a:r>
            <a:endParaRPr sz="6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76317" y="2031546"/>
            <a:ext cx="2833370" cy="2176780"/>
            <a:chOff x="3976317" y="2031546"/>
            <a:chExt cx="2833370" cy="21767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2031546"/>
              <a:ext cx="2833028" cy="217615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31564" y="2868162"/>
              <a:ext cx="841375" cy="424180"/>
            </a:xfrm>
            <a:custGeom>
              <a:avLst/>
              <a:gdLst/>
              <a:ahLst/>
              <a:cxnLst/>
              <a:rect l="l" t="t" r="r" b="b"/>
              <a:pathLst>
                <a:path w="841375" h="424179">
                  <a:moveTo>
                    <a:pt x="12192" y="411480"/>
                  </a:moveTo>
                  <a:lnTo>
                    <a:pt x="6096" y="411480"/>
                  </a:lnTo>
                  <a:lnTo>
                    <a:pt x="6096" y="423672"/>
                  </a:lnTo>
                  <a:lnTo>
                    <a:pt x="24384" y="423672"/>
                  </a:lnTo>
                  <a:lnTo>
                    <a:pt x="24384" y="417576"/>
                  </a:lnTo>
                  <a:lnTo>
                    <a:pt x="12192" y="417576"/>
                  </a:lnTo>
                  <a:lnTo>
                    <a:pt x="12192" y="411480"/>
                  </a:lnTo>
                  <a:close/>
                </a:path>
                <a:path w="841375" h="424179">
                  <a:moveTo>
                    <a:pt x="12192" y="370332"/>
                  </a:moveTo>
                  <a:lnTo>
                    <a:pt x="0" y="370332"/>
                  </a:lnTo>
                  <a:lnTo>
                    <a:pt x="0" y="417576"/>
                  </a:lnTo>
                  <a:lnTo>
                    <a:pt x="6096" y="417576"/>
                  </a:lnTo>
                  <a:lnTo>
                    <a:pt x="6096" y="411480"/>
                  </a:lnTo>
                  <a:lnTo>
                    <a:pt x="12192" y="411480"/>
                  </a:lnTo>
                  <a:lnTo>
                    <a:pt x="12192" y="370332"/>
                  </a:lnTo>
                  <a:close/>
                </a:path>
                <a:path w="841375" h="424179">
                  <a:moveTo>
                    <a:pt x="24384" y="411480"/>
                  </a:moveTo>
                  <a:lnTo>
                    <a:pt x="12192" y="411480"/>
                  </a:lnTo>
                  <a:lnTo>
                    <a:pt x="12192" y="417576"/>
                  </a:lnTo>
                  <a:lnTo>
                    <a:pt x="24384" y="417576"/>
                  </a:lnTo>
                  <a:lnTo>
                    <a:pt x="24384" y="411480"/>
                  </a:lnTo>
                  <a:close/>
                </a:path>
                <a:path w="841375" h="424179">
                  <a:moveTo>
                    <a:pt x="12192" y="284988"/>
                  </a:moveTo>
                  <a:lnTo>
                    <a:pt x="0" y="284988"/>
                  </a:lnTo>
                  <a:lnTo>
                    <a:pt x="0" y="333756"/>
                  </a:lnTo>
                  <a:lnTo>
                    <a:pt x="12192" y="333756"/>
                  </a:lnTo>
                  <a:lnTo>
                    <a:pt x="12192" y="284988"/>
                  </a:lnTo>
                  <a:close/>
                </a:path>
                <a:path w="841375" h="424179">
                  <a:moveTo>
                    <a:pt x="12192" y="199644"/>
                  </a:moveTo>
                  <a:lnTo>
                    <a:pt x="0" y="199644"/>
                  </a:lnTo>
                  <a:lnTo>
                    <a:pt x="0" y="248412"/>
                  </a:lnTo>
                  <a:lnTo>
                    <a:pt x="12192" y="248412"/>
                  </a:lnTo>
                  <a:lnTo>
                    <a:pt x="12192" y="199644"/>
                  </a:lnTo>
                  <a:close/>
                </a:path>
                <a:path w="841375" h="424179">
                  <a:moveTo>
                    <a:pt x="12192" y="114300"/>
                  </a:moveTo>
                  <a:lnTo>
                    <a:pt x="0" y="114300"/>
                  </a:lnTo>
                  <a:lnTo>
                    <a:pt x="0" y="163068"/>
                  </a:lnTo>
                  <a:lnTo>
                    <a:pt x="12192" y="163068"/>
                  </a:lnTo>
                  <a:lnTo>
                    <a:pt x="12192" y="114300"/>
                  </a:lnTo>
                  <a:close/>
                </a:path>
                <a:path w="841375" h="424179">
                  <a:moveTo>
                    <a:pt x="12192" y="30480"/>
                  </a:moveTo>
                  <a:lnTo>
                    <a:pt x="0" y="30480"/>
                  </a:lnTo>
                  <a:lnTo>
                    <a:pt x="0" y="79248"/>
                  </a:lnTo>
                  <a:lnTo>
                    <a:pt x="12192" y="79248"/>
                  </a:lnTo>
                  <a:lnTo>
                    <a:pt x="12192" y="30480"/>
                  </a:lnTo>
                  <a:close/>
                </a:path>
                <a:path w="841375" h="424179">
                  <a:moveTo>
                    <a:pt x="68580" y="0"/>
                  </a:moveTo>
                  <a:lnTo>
                    <a:pt x="19812" y="0"/>
                  </a:lnTo>
                  <a:lnTo>
                    <a:pt x="19812" y="12192"/>
                  </a:lnTo>
                  <a:lnTo>
                    <a:pt x="68580" y="12192"/>
                  </a:lnTo>
                  <a:lnTo>
                    <a:pt x="68580" y="0"/>
                  </a:lnTo>
                  <a:close/>
                </a:path>
                <a:path w="841375" h="424179">
                  <a:moveTo>
                    <a:pt x="153924" y="0"/>
                  </a:moveTo>
                  <a:lnTo>
                    <a:pt x="105156" y="0"/>
                  </a:lnTo>
                  <a:lnTo>
                    <a:pt x="105156" y="12192"/>
                  </a:lnTo>
                  <a:lnTo>
                    <a:pt x="153924" y="12192"/>
                  </a:lnTo>
                  <a:lnTo>
                    <a:pt x="153924" y="0"/>
                  </a:lnTo>
                  <a:close/>
                </a:path>
                <a:path w="841375" h="424179">
                  <a:moveTo>
                    <a:pt x="237744" y="0"/>
                  </a:moveTo>
                  <a:lnTo>
                    <a:pt x="188976" y="0"/>
                  </a:lnTo>
                  <a:lnTo>
                    <a:pt x="188976" y="12192"/>
                  </a:lnTo>
                  <a:lnTo>
                    <a:pt x="237744" y="12192"/>
                  </a:lnTo>
                  <a:lnTo>
                    <a:pt x="237744" y="0"/>
                  </a:lnTo>
                  <a:close/>
                </a:path>
                <a:path w="841375" h="424179">
                  <a:moveTo>
                    <a:pt x="323088" y="0"/>
                  </a:moveTo>
                  <a:lnTo>
                    <a:pt x="274320" y="0"/>
                  </a:lnTo>
                  <a:lnTo>
                    <a:pt x="274320" y="12192"/>
                  </a:lnTo>
                  <a:lnTo>
                    <a:pt x="323088" y="12192"/>
                  </a:lnTo>
                  <a:lnTo>
                    <a:pt x="323088" y="0"/>
                  </a:lnTo>
                  <a:close/>
                </a:path>
                <a:path w="841375" h="424179">
                  <a:moveTo>
                    <a:pt x="408432" y="0"/>
                  </a:moveTo>
                  <a:lnTo>
                    <a:pt x="359664" y="0"/>
                  </a:lnTo>
                  <a:lnTo>
                    <a:pt x="359664" y="12192"/>
                  </a:lnTo>
                  <a:lnTo>
                    <a:pt x="408432" y="12192"/>
                  </a:lnTo>
                  <a:lnTo>
                    <a:pt x="408432" y="0"/>
                  </a:lnTo>
                  <a:close/>
                </a:path>
                <a:path w="841375" h="424179">
                  <a:moveTo>
                    <a:pt x="492252" y="0"/>
                  </a:moveTo>
                  <a:lnTo>
                    <a:pt x="445008" y="0"/>
                  </a:lnTo>
                  <a:lnTo>
                    <a:pt x="445008" y="12192"/>
                  </a:lnTo>
                  <a:lnTo>
                    <a:pt x="492252" y="12192"/>
                  </a:lnTo>
                  <a:lnTo>
                    <a:pt x="492252" y="0"/>
                  </a:lnTo>
                  <a:close/>
                </a:path>
                <a:path w="841375" h="424179">
                  <a:moveTo>
                    <a:pt x="577596" y="0"/>
                  </a:moveTo>
                  <a:lnTo>
                    <a:pt x="528828" y="0"/>
                  </a:lnTo>
                  <a:lnTo>
                    <a:pt x="528828" y="12192"/>
                  </a:lnTo>
                  <a:lnTo>
                    <a:pt x="577596" y="12192"/>
                  </a:lnTo>
                  <a:lnTo>
                    <a:pt x="577596" y="0"/>
                  </a:lnTo>
                  <a:close/>
                </a:path>
                <a:path w="841375" h="424179">
                  <a:moveTo>
                    <a:pt x="662940" y="0"/>
                  </a:moveTo>
                  <a:lnTo>
                    <a:pt x="614172" y="0"/>
                  </a:lnTo>
                  <a:lnTo>
                    <a:pt x="614172" y="12192"/>
                  </a:lnTo>
                  <a:lnTo>
                    <a:pt x="662940" y="12192"/>
                  </a:lnTo>
                  <a:lnTo>
                    <a:pt x="662940" y="0"/>
                  </a:lnTo>
                  <a:close/>
                </a:path>
                <a:path w="841375" h="424179">
                  <a:moveTo>
                    <a:pt x="748284" y="0"/>
                  </a:moveTo>
                  <a:lnTo>
                    <a:pt x="699516" y="0"/>
                  </a:lnTo>
                  <a:lnTo>
                    <a:pt x="699516" y="12192"/>
                  </a:lnTo>
                  <a:lnTo>
                    <a:pt x="748284" y="12192"/>
                  </a:lnTo>
                  <a:lnTo>
                    <a:pt x="748284" y="0"/>
                  </a:lnTo>
                  <a:close/>
                </a:path>
                <a:path w="841375" h="424179">
                  <a:moveTo>
                    <a:pt x="832104" y="0"/>
                  </a:moveTo>
                  <a:lnTo>
                    <a:pt x="784860" y="0"/>
                  </a:lnTo>
                  <a:lnTo>
                    <a:pt x="784860" y="12192"/>
                  </a:lnTo>
                  <a:lnTo>
                    <a:pt x="832104" y="12192"/>
                  </a:lnTo>
                  <a:lnTo>
                    <a:pt x="832104" y="0"/>
                  </a:lnTo>
                  <a:close/>
                </a:path>
                <a:path w="841375" h="424179">
                  <a:moveTo>
                    <a:pt x="841248" y="39624"/>
                  </a:moveTo>
                  <a:lnTo>
                    <a:pt x="829056" y="39624"/>
                  </a:lnTo>
                  <a:lnTo>
                    <a:pt x="829056" y="88392"/>
                  </a:lnTo>
                  <a:lnTo>
                    <a:pt x="841248" y="88392"/>
                  </a:lnTo>
                  <a:lnTo>
                    <a:pt x="841248" y="39624"/>
                  </a:lnTo>
                  <a:close/>
                </a:path>
                <a:path w="841375" h="424179">
                  <a:moveTo>
                    <a:pt x="841248" y="124968"/>
                  </a:moveTo>
                  <a:lnTo>
                    <a:pt x="829056" y="124968"/>
                  </a:lnTo>
                  <a:lnTo>
                    <a:pt x="829056" y="173736"/>
                  </a:lnTo>
                  <a:lnTo>
                    <a:pt x="841248" y="173736"/>
                  </a:lnTo>
                  <a:lnTo>
                    <a:pt x="841248" y="124968"/>
                  </a:lnTo>
                  <a:close/>
                </a:path>
                <a:path w="841375" h="424179">
                  <a:moveTo>
                    <a:pt x="841248" y="210312"/>
                  </a:moveTo>
                  <a:lnTo>
                    <a:pt x="829056" y="210312"/>
                  </a:lnTo>
                  <a:lnTo>
                    <a:pt x="829056" y="259080"/>
                  </a:lnTo>
                  <a:lnTo>
                    <a:pt x="841248" y="259080"/>
                  </a:lnTo>
                  <a:lnTo>
                    <a:pt x="841248" y="210312"/>
                  </a:lnTo>
                  <a:close/>
                </a:path>
                <a:path w="841375" h="424179">
                  <a:moveTo>
                    <a:pt x="841248" y="294132"/>
                  </a:moveTo>
                  <a:lnTo>
                    <a:pt x="829056" y="294132"/>
                  </a:lnTo>
                  <a:lnTo>
                    <a:pt x="829056" y="342900"/>
                  </a:lnTo>
                  <a:lnTo>
                    <a:pt x="841248" y="342900"/>
                  </a:lnTo>
                  <a:lnTo>
                    <a:pt x="841248" y="294132"/>
                  </a:lnTo>
                  <a:close/>
                </a:path>
                <a:path w="841375" h="424179">
                  <a:moveTo>
                    <a:pt x="829056" y="411480"/>
                  </a:moveTo>
                  <a:lnTo>
                    <a:pt x="826008" y="411480"/>
                  </a:lnTo>
                  <a:lnTo>
                    <a:pt x="826008" y="423672"/>
                  </a:lnTo>
                  <a:lnTo>
                    <a:pt x="841248" y="423672"/>
                  </a:lnTo>
                  <a:lnTo>
                    <a:pt x="841248" y="417576"/>
                  </a:lnTo>
                  <a:lnTo>
                    <a:pt x="829056" y="417576"/>
                  </a:lnTo>
                  <a:lnTo>
                    <a:pt x="829056" y="411480"/>
                  </a:lnTo>
                  <a:close/>
                </a:path>
                <a:path w="841375" h="424179">
                  <a:moveTo>
                    <a:pt x="841248" y="379476"/>
                  </a:moveTo>
                  <a:lnTo>
                    <a:pt x="829056" y="379476"/>
                  </a:lnTo>
                  <a:lnTo>
                    <a:pt x="829056" y="417576"/>
                  </a:lnTo>
                  <a:lnTo>
                    <a:pt x="835152" y="411480"/>
                  </a:lnTo>
                  <a:lnTo>
                    <a:pt x="841248" y="411480"/>
                  </a:lnTo>
                  <a:lnTo>
                    <a:pt x="841248" y="379476"/>
                  </a:lnTo>
                  <a:close/>
                </a:path>
                <a:path w="841375" h="424179">
                  <a:moveTo>
                    <a:pt x="841248" y="411480"/>
                  </a:moveTo>
                  <a:lnTo>
                    <a:pt x="835152" y="411480"/>
                  </a:lnTo>
                  <a:lnTo>
                    <a:pt x="829056" y="417576"/>
                  </a:lnTo>
                  <a:lnTo>
                    <a:pt x="841248" y="417576"/>
                  </a:lnTo>
                  <a:lnTo>
                    <a:pt x="841248" y="411480"/>
                  </a:lnTo>
                  <a:close/>
                </a:path>
                <a:path w="841375" h="424179">
                  <a:moveTo>
                    <a:pt x="789432" y="411480"/>
                  </a:moveTo>
                  <a:lnTo>
                    <a:pt x="740664" y="411480"/>
                  </a:lnTo>
                  <a:lnTo>
                    <a:pt x="740664" y="423672"/>
                  </a:lnTo>
                  <a:lnTo>
                    <a:pt x="789432" y="423672"/>
                  </a:lnTo>
                  <a:lnTo>
                    <a:pt x="789432" y="411480"/>
                  </a:lnTo>
                  <a:close/>
                </a:path>
                <a:path w="841375" h="424179">
                  <a:moveTo>
                    <a:pt x="704088" y="411480"/>
                  </a:moveTo>
                  <a:lnTo>
                    <a:pt x="655320" y="411480"/>
                  </a:lnTo>
                  <a:lnTo>
                    <a:pt x="655320" y="423672"/>
                  </a:lnTo>
                  <a:lnTo>
                    <a:pt x="704088" y="423672"/>
                  </a:lnTo>
                  <a:lnTo>
                    <a:pt x="704088" y="411480"/>
                  </a:lnTo>
                  <a:close/>
                </a:path>
                <a:path w="841375" h="424179">
                  <a:moveTo>
                    <a:pt x="618744" y="411480"/>
                  </a:moveTo>
                  <a:lnTo>
                    <a:pt x="571500" y="411480"/>
                  </a:lnTo>
                  <a:lnTo>
                    <a:pt x="571500" y="423672"/>
                  </a:lnTo>
                  <a:lnTo>
                    <a:pt x="618744" y="423672"/>
                  </a:lnTo>
                  <a:lnTo>
                    <a:pt x="618744" y="411480"/>
                  </a:lnTo>
                  <a:close/>
                </a:path>
                <a:path w="841375" h="424179">
                  <a:moveTo>
                    <a:pt x="534924" y="411480"/>
                  </a:moveTo>
                  <a:lnTo>
                    <a:pt x="486156" y="411480"/>
                  </a:lnTo>
                  <a:lnTo>
                    <a:pt x="486156" y="423672"/>
                  </a:lnTo>
                  <a:lnTo>
                    <a:pt x="534924" y="423672"/>
                  </a:lnTo>
                  <a:lnTo>
                    <a:pt x="534924" y="411480"/>
                  </a:lnTo>
                  <a:close/>
                </a:path>
                <a:path w="841375" h="424179">
                  <a:moveTo>
                    <a:pt x="449580" y="411480"/>
                  </a:moveTo>
                  <a:lnTo>
                    <a:pt x="400812" y="411480"/>
                  </a:lnTo>
                  <a:lnTo>
                    <a:pt x="400812" y="423672"/>
                  </a:lnTo>
                  <a:lnTo>
                    <a:pt x="449580" y="423672"/>
                  </a:lnTo>
                  <a:lnTo>
                    <a:pt x="449580" y="411480"/>
                  </a:lnTo>
                  <a:close/>
                </a:path>
                <a:path w="841375" h="424179">
                  <a:moveTo>
                    <a:pt x="364236" y="411480"/>
                  </a:moveTo>
                  <a:lnTo>
                    <a:pt x="315468" y="411480"/>
                  </a:lnTo>
                  <a:lnTo>
                    <a:pt x="315468" y="423672"/>
                  </a:lnTo>
                  <a:lnTo>
                    <a:pt x="364236" y="423672"/>
                  </a:lnTo>
                  <a:lnTo>
                    <a:pt x="364236" y="411480"/>
                  </a:lnTo>
                  <a:close/>
                </a:path>
                <a:path w="841375" h="424179">
                  <a:moveTo>
                    <a:pt x="280416" y="411480"/>
                  </a:moveTo>
                  <a:lnTo>
                    <a:pt x="231648" y="411480"/>
                  </a:lnTo>
                  <a:lnTo>
                    <a:pt x="231648" y="423672"/>
                  </a:lnTo>
                  <a:lnTo>
                    <a:pt x="280416" y="423672"/>
                  </a:lnTo>
                  <a:lnTo>
                    <a:pt x="280416" y="411480"/>
                  </a:lnTo>
                  <a:close/>
                </a:path>
                <a:path w="841375" h="424179">
                  <a:moveTo>
                    <a:pt x="195072" y="411480"/>
                  </a:moveTo>
                  <a:lnTo>
                    <a:pt x="146304" y="411480"/>
                  </a:lnTo>
                  <a:lnTo>
                    <a:pt x="146304" y="423672"/>
                  </a:lnTo>
                  <a:lnTo>
                    <a:pt x="195072" y="423672"/>
                  </a:lnTo>
                  <a:lnTo>
                    <a:pt x="195072" y="411480"/>
                  </a:lnTo>
                  <a:close/>
                </a:path>
                <a:path w="841375" h="424179">
                  <a:moveTo>
                    <a:pt x="109728" y="411480"/>
                  </a:moveTo>
                  <a:lnTo>
                    <a:pt x="60960" y="411480"/>
                  </a:lnTo>
                  <a:lnTo>
                    <a:pt x="60960" y="423672"/>
                  </a:lnTo>
                  <a:lnTo>
                    <a:pt x="109728" y="423672"/>
                  </a:lnTo>
                  <a:lnTo>
                    <a:pt x="109728" y="4114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25823" y="2008627"/>
            <a:ext cx="2897505" cy="22205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03505" marR="1229360">
              <a:lnSpc>
                <a:spcPts val="1070"/>
              </a:lnSpc>
              <a:spcBef>
                <a:spcPts val="560"/>
              </a:spcBef>
            </a:pPr>
            <a:r>
              <a:rPr sz="900" b="1" i="1" spc="-80" dirty="0">
                <a:latin typeface="Verdana"/>
                <a:cs typeface="Verdana"/>
              </a:rPr>
              <a:t>D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85" dirty="0">
                <a:latin typeface="Verdana"/>
                <a:cs typeface="Verdana"/>
              </a:rPr>
              <a:t>s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70" dirty="0">
                <a:latin typeface="Verdana"/>
                <a:cs typeface="Verdana"/>
              </a:rPr>
              <a:t>r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0" dirty="0">
                <a:latin typeface="Verdana"/>
                <a:cs typeface="Verdana"/>
              </a:rPr>
              <a:t>b</a:t>
            </a:r>
            <a:r>
              <a:rPr sz="900" b="1" i="1" spc="-80" dirty="0">
                <a:latin typeface="Verdana"/>
                <a:cs typeface="Verdana"/>
              </a:rPr>
              <a:t>u</a:t>
            </a:r>
            <a:r>
              <a:rPr sz="900" b="1" i="1" spc="-70" dirty="0">
                <a:latin typeface="Verdana"/>
                <a:cs typeface="Verdana"/>
              </a:rPr>
              <a:t>z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0" dirty="0">
                <a:latin typeface="Verdana"/>
                <a:cs typeface="Verdana"/>
              </a:rPr>
              <a:t>o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spc="60" dirty="0">
                <a:latin typeface="Times New Roman"/>
                <a:cs typeface="Times New Roman"/>
              </a:rPr>
              <a:t> 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b="1" i="1" spc="-80" dirty="0">
                <a:latin typeface="Verdana"/>
                <a:cs typeface="Verdana"/>
              </a:rPr>
              <a:t>S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80" dirty="0">
                <a:latin typeface="Verdana"/>
                <a:cs typeface="Verdana"/>
              </a:rPr>
              <a:t>u</a:t>
            </a:r>
            <a:r>
              <a:rPr sz="900" b="1" i="1" spc="-75" dirty="0">
                <a:latin typeface="Verdana"/>
                <a:cs typeface="Verdana"/>
              </a:rPr>
              <a:t>de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b="1" i="1" spc="-55" dirty="0">
                <a:latin typeface="Verdana"/>
                <a:cs typeface="Verdana"/>
              </a:rPr>
              <a:t>e 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b="1" i="1" spc="-65" dirty="0">
                <a:latin typeface="Verdana"/>
                <a:cs typeface="Verdana"/>
              </a:rPr>
              <a:t>I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b="1" i="1" spc="-70" dirty="0">
                <a:latin typeface="Verdana"/>
                <a:cs typeface="Verdana"/>
              </a:rPr>
              <a:t>r</a:t>
            </a:r>
            <a:r>
              <a:rPr sz="900" b="1" i="1" spc="-75" dirty="0">
                <a:latin typeface="Verdana"/>
                <a:cs typeface="Verdana"/>
              </a:rPr>
              <a:t>va</a:t>
            </a:r>
            <a:r>
              <a:rPr sz="900" b="1" i="1" spc="-45" dirty="0">
                <a:latin typeface="Verdana"/>
                <a:cs typeface="Verdana"/>
              </a:rPr>
              <a:t>ll</a:t>
            </a:r>
            <a:r>
              <a:rPr sz="900" b="1" i="1" spc="-70" dirty="0">
                <a:latin typeface="Verdana"/>
                <a:cs typeface="Verdana"/>
              </a:rPr>
              <a:t>o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b="1" i="1" spc="-70" dirty="0">
                <a:latin typeface="Verdana"/>
                <a:cs typeface="Verdana"/>
              </a:rPr>
              <a:t>Co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50" dirty="0">
                <a:latin typeface="Verdana"/>
                <a:cs typeface="Verdana"/>
              </a:rPr>
              <a:t>f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5" dirty="0">
                <a:latin typeface="Verdana"/>
                <a:cs typeface="Verdana"/>
              </a:rPr>
              <a:t>de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70" dirty="0">
                <a:latin typeface="Verdana"/>
                <a:cs typeface="Verdana"/>
              </a:rPr>
              <a:t>za</a:t>
            </a:r>
            <a:endParaRPr sz="900" dirty="0">
              <a:latin typeface="Verdana"/>
              <a:cs typeface="Verdana"/>
            </a:endParaRPr>
          </a:p>
          <a:p>
            <a:pPr marL="215900" marR="1062355">
              <a:lnSpc>
                <a:spcPct val="138300"/>
              </a:lnSpc>
              <a:spcBef>
                <a:spcPts val="755"/>
              </a:spcBef>
            </a:pPr>
            <a:r>
              <a:rPr sz="600" spc="10" dirty="0">
                <a:latin typeface="Arial MT"/>
                <a:cs typeface="Arial MT"/>
              </a:rPr>
              <a:t>Consideriamo</a:t>
            </a:r>
            <a:r>
              <a:rPr sz="600" spc="3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i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dati</a:t>
            </a:r>
            <a:r>
              <a:rPr sz="600" spc="10" dirty="0">
                <a:latin typeface="Arial MT"/>
                <a:cs typeface="Arial MT"/>
              </a:rPr>
              <a:t> sull’altezza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raccolti </a:t>
            </a:r>
            <a:r>
              <a:rPr sz="600" spc="15" dirty="0">
                <a:latin typeface="Arial MT"/>
                <a:cs typeface="Arial MT"/>
              </a:rPr>
              <a:t>da</a:t>
            </a:r>
            <a:r>
              <a:rPr sz="600" spc="10" dirty="0">
                <a:latin typeface="Arial MT"/>
                <a:cs typeface="Arial MT"/>
              </a:rPr>
              <a:t> un </a:t>
            </a:r>
            <a:r>
              <a:rPr sz="600" spc="-15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gruppo </a:t>
            </a:r>
            <a:r>
              <a:rPr sz="600" spc="5" dirty="0">
                <a:latin typeface="Arial MT"/>
                <a:cs typeface="Arial MT"/>
              </a:rPr>
              <a:t>di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studenti</a:t>
            </a:r>
            <a:endParaRPr sz="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 dirty="0">
              <a:latin typeface="Arial MT"/>
              <a:cs typeface="Arial MT"/>
            </a:endParaRPr>
          </a:p>
          <a:p>
            <a:pPr marL="284480">
              <a:lnSpc>
                <a:spcPct val="100000"/>
              </a:lnSpc>
            </a:pPr>
            <a:r>
              <a:rPr sz="600" spc="20" dirty="0">
                <a:latin typeface="Arial MT"/>
                <a:cs typeface="Arial MT"/>
              </a:rPr>
              <a:t>n</a:t>
            </a:r>
            <a:r>
              <a:rPr sz="600" spc="-35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=</a:t>
            </a:r>
            <a:r>
              <a:rPr sz="600" spc="-25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20</a:t>
            </a:r>
            <a:endParaRPr sz="600" dirty="0">
              <a:latin typeface="Arial MT"/>
              <a:cs typeface="Arial MT"/>
            </a:endParaRPr>
          </a:p>
          <a:p>
            <a:pPr marL="240665">
              <a:lnSpc>
                <a:spcPct val="100000"/>
              </a:lnSpc>
              <a:spcBef>
                <a:spcPts val="275"/>
              </a:spcBef>
            </a:pPr>
            <a:r>
              <a:rPr sz="600" spc="10" dirty="0">
                <a:latin typeface="Symbol"/>
                <a:cs typeface="Symbol"/>
              </a:rPr>
              <a:t></a:t>
            </a:r>
            <a:r>
              <a:rPr sz="600" spc="10" dirty="0">
                <a:latin typeface="Arial MT"/>
                <a:cs typeface="Arial MT"/>
              </a:rPr>
              <a:t>x</a:t>
            </a:r>
            <a:r>
              <a:rPr sz="600" spc="-25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=</a:t>
            </a:r>
            <a:r>
              <a:rPr sz="600" spc="-2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172.0</a:t>
            </a:r>
            <a:endParaRPr sz="600" dirty="0">
              <a:latin typeface="Arial MT"/>
              <a:cs typeface="Arial MT"/>
            </a:endParaRPr>
          </a:p>
          <a:p>
            <a:pPr marL="284480">
              <a:lnSpc>
                <a:spcPct val="100000"/>
              </a:lnSpc>
              <a:spcBef>
                <a:spcPts val="275"/>
              </a:spcBef>
            </a:pPr>
            <a:r>
              <a:rPr sz="600" i="1" spc="15" dirty="0">
                <a:latin typeface="Arial"/>
                <a:cs typeface="Arial"/>
              </a:rPr>
              <a:t>s</a:t>
            </a:r>
            <a:r>
              <a:rPr sz="600" i="1" spc="-35" dirty="0">
                <a:latin typeface="Arial"/>
                <a:cs typeface="Arial"/>
              </a:rPr>
              <a:t> </a:t>
            </a:r>
            <a:r>
              <a:rPr sz="600" spc="20" dirty="0">
                <a:latin typeface="Arial MT"/>
                <a:cs typeface="Arial MT"/>
              </a:rPr>
              <a:t>=</a:t>
            </a:r>
            <a:r>
              <a:rPr sz="600" spc="-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10.0</a:t>
            </a:r>
            <a:endParaRPr sz="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 dirty="0">
              <a:latin typeface="Arial MT"/>
              <a:cs typeface="Arial MT"/>
            </a:endParaRPr>
          </a:p>
          <a:p>
            <a:pPr marL="193040" marR="1118870">
              <a:lnSpc>
                <a:spcPct val="138300"/>
              </a:lnSpc>
              <a:spcBef>
                <a:spcPts val="430"/>
              </a:spcBef>
            </a:pPr>
            <a:r>
              <a:rPr sz="600" spc="10" dirty="0">
                <a:latin typeface="Arial MT"/>
                <a:cs typeface="Arial MT"/>
              </a:rPr>
              <a:t>Qual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è</a:t>
            </a:r>
            <a:r>
              <a:rPr sz="600" spc="5" dirty="0">
                <a:latin typeface="Arial MT"/>
                <a:cs typeface="Arial MT"/>
              </a:rPr>
              <a:t> l’intervallo</a:t>
            </a:r>
            <a:r>
              <a:rPr sz="600" spc="6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confidenza</a:t>
            </a:r>
            <a:r>
              <a:rPr sz="600" spc="5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al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95%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della </a:t>
            </a:r>
            <a:r>
              <a:rPr sz="600" spc="-150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media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?</a:t>
            </a:r>
            <a:endParaRPr sz="600" dirty="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6483170"/>
            <a:ext cx="2833028" cy="217763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68679" y="6483796"/>
            <a:ext cx="1572895" cy="48133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8255">
              <a:lnSpc>
                <a:spcPts val="1070"/>
              </a:lnSpc>
              <a:spcBef>
                <a:spcPts val="180"/>
              </a:spcBef>
            </a:pPr>
            <a:r>
              <a:rPr sz="900" b="1" i="1" spc="-80" dirty="0">
                <a:latin typeface="Verdana"/>
                <a:cs typeface="Verdana"/>
              </a:rPr>
              <a:t>D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85" dirty="0">
                <a:latin typeface="Verdana"/>
                <a:cs typeface="Verdana"/>
              </a:rPr>
              <a:t>s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70" dirty="0">
                <a:latin typeface="Verdana"/>
                <a:cs typeface="Verdana"/>
              </a:rPr>
              <a:t>r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0" dirty="0">
                <a:latin typeface="Verdana"/>
                <a:cs typeface="Verdana"/>
              </a:rPr>
              <a:t>b</a:t>
            </a:r>
            <a:r>
              <a:rPr sz="900" b="1" i="1" spc="-80" dirty="0">
                <a:latin typeface="Verdana"/>
                <a:cs typeface="Verdana"/>
              </a:rPr>
              <a:t>u</a:t>
            </a:r>
            <a:r>
              <a:rPr sz="900" b="1" i="1" spc="-70" dirty="0">
                <a:latin typeface="Verdana"/>
                <a:cs typeface="Verdana"/>
              </a:rPr>
              <a:t>z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0" dirty="0">
                <a:latin typeface="Verdana"/>
                <a:cs typeface="Verdana"/>
              </a:rPr>
              <a:t>o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spc="60" dirty="0">
                <a:latin typeface="Times New Roman"/>
                <a:cs typeface="Times New Roman"/>
              </a:rPr>
              <a:t> 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b="1" i="1" spc="-80" dirty="0">
                <a:latin typeface="Verdana"/>
                <a:cs typeface="Verdana"/>
              </a:rPr>
              <a:t>S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80" dirty="0">
                <a:latin typeface="Verdana"/>
                <a:cs typeface="Verdana"/>
              </a:rPr>
              <a:t>u</a:t>
            </a:r>
            <a:r>
              <a:rPr sz="900" b="1" i="1" spc="-75" dirty="0">
                <a:latin typeface="Verdana"/>
                <a:cs typeface="Verdana"/>
              </a:rPr>
              <a:t>de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b="1" i="1" spc="-55" dirty="0">
                <a:latin typeface="Verdana"/>
                <a:cs typeface="Verdana"/>
              </a:rPr>
              <a:t>e 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b="1" i="1" spc="-65" dirty="0">
                <a:latin typeface="Verdana"/>
                <a:cs typeface="Verdana"/>
              </a:rPr>
              <a:t>I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b="1" i="1" spc="-70" dirty="0">
                <a:latin typeface="Verdana"/>
                <a:cs typeface="Verdana"/>
              </a:rPr>
              <a:t>r</a:t>
            </a:r>
            <a:r>
              <a:rPr sz="900" b="1" i="1" spc="-75" dirty="0">
                <a:latin typeface="Verdana"/>
                <a:cs typeface="Verdana"/>
              </a:rPr>
              <a:t>va</a:t>
            </a:r>
            <a:r>
              <a:rPr sz="900" b="1" i="1" spc="-45" dirty="0">
                <a:latin typeface="Verdana"/>
                <a:cs typeface="Verdana"/>
              </a:rPr>
              <a:t>ll</a:t>
            </a:r>
            <a:r>
              <a:rPr sz="900" b="1" i="1" spc="-70" dirty="0">
                <a:latin typeface="Verdana"/>
                <a:cs typeface="Verdana"/>
              </a:rPr>
              <a:t>o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b="1" i="1" spc="-70" dirty="0">
                <a:latin typeface="Verdana"/>
                <a:cs typeface="Verdana"/>
              </a:rPr>
              <a:t>Co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50" dirty="0">
                <a:latin typeface="Verdana"/>
                <a:cs typeface="Verdana"/>
              </a:rPr>
              <a:t>f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5" dirty="0">
                <a:latin typeface="Verdana"/>
                <a:cs typeface="Verdana"/>
              </a:rPr>
              <a:t>de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70" dirty="0">
                <a:latin typeface="Verdana"/>
                <a:cs typeface="Verdana"/>
              </a:rPr>
              <a:t>za</a:t>
            </a:r>
            <a:endParaRPr sz="900" dirty="0">
              <a:latin typeface="Verdana"/>
              <a:cs typeface="Verdana"/>
            </a:endParaRPr>
          </a:p>
          <a:p>
            <a:pPr marL="78740">
              <a:lnSpc>
                <a:spcPct val="100000"/>
              </a:lnSpc>
              <a:spcBef>
                <a:spcPts val="635"/>
              </a:spcBef>
            </a:pPr>
            <a:r>
              <a:rPr sz="600" spc="15" dirty="0">
                <a:latin typeface="Arial MT"/>
                <a:cs typeface="Arial MT"/>
              </a:rPr>
              <a:t>Occorre</a:t>
            </a:r>
            <a:r>
              <a:rPr sz="600" spc="-2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modificare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la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formula</a:t>
            </a:r>
            <a:r>
              <a:rPr sz="600" spc="2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precedente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7927" y="7363461"/>
            <a:ext cx="141351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600" spc="5" dirty="0">
                <a:latin typeface="Arial MT"/>
                <a:cs typeface="Arial MT"/>
              </a:rPr>
              <a:t>tenendo</a:t>
            </a:r>
            <a:r>
              <a:rPr sz="600" spc="3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conto </a:t>
            </a:r>
            <a:r>
              <a:rPr sz="600" spc="5" dirty="0">
                <a:latin typeface="Arial MT"/>
                <a:cs typeface="Arial MT"/>
              </a:rPr>
              <a:t>delle</a:t>
            </a:r>
            <a:r>
              <a:rPr sz="600" spc="3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nuove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informazioni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7927" y="7945018"/>
            <a:ext cx="2068830" cy="27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38300"/>
              </a:lnSpc>
              <a:spcBef>
                <a:spcPts val="90"/>
              </a:spcBef>
            </a:pPr>
            <a:r>
              <a:rPr sz="600" spc="5" dirty="0">
                <a:latin typeface="Arial MT"/>
                <a:cs typeface="Arial MT"/>
              </a:rPr>
              <a:t>Quali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valori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della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distribuzione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00" i="1" spc="10" dirty="0">
                <a:latin typeface="Arial"/>
                <a:cs typeface="Arial"/>
              </a:rPr>
              <a:t>t</a:t>
            </a:r>
            <a:r>
              <a:rPr sz="600" i="1" dirty="0">
                <a:latin typeface="Arial"/>
                <a:cs typeface="Arial"/>
              </a:rPr>
              <a:t> </a:t>
            </a:r>
            <a:r>
              <a:rPr sz="600" spc="5" dirty="0">
                <a:latin typeface="Arial MT"/>
                <a:cs typeface="Arial MT"/>
              </a:rPr>
              <a:t>di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Student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con 19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gradi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 </a:t>
            </a:r>
            <a:r>
              <a:rPr sz="600" spc="-15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libertà</a:t>
            </a:r>
            <a:r>
              <a:rPr sz="600" spc="10" dirty="0">
                <a:latin typeface="Arial MT"/>
                <a:cs typeface="Arial MT"/>
              </a:rPr>
              <a:t> lasciano</a:t>
            </a:r>
            <a:r>
              <a:rPr sz="600" spc="5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un’area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nelle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due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code</a:t>
            </a:r>
            <a:r>
              <a:rPr sz="600" spc="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pari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a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0.05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?</a:t>
            </a:r>
            <a:endParaRPr sz="60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74039" y="7089261"/>
            <a:ext cx="1197610" cy="156210"/>
            <a:chOff x="1074039" y="7089261"/>
            <a:chExt cx="1197610" cy="156210"/>
          </a:xfrm>
        </p:grpSpPr>
        <p:sp>
          <p:nvSpPr>
            <p:cNvPr id="14" name="object 14"/>
            <p:cNvSpPr/>
            <p:nvPr/>
          </p:nvSpPr>
          <p:spPr>
            <a:xfrm>
              <a:off x="1075944" y="7098787"/>
              <a:ext cx="422275" cy="119380"/>
            </a:xfrm>
            <a:custGeom>
              <a:avLst/>
              <a:gdLst/>
              <a:ahLst/>
              <a:cxnLst/>
              <a:rect l="l" t="t" r="r" b="b"/>
              <a:pathLst>
                <a:path w="422275" h="119379">
                  <a:moveTo>
                    <a:pt x="0" y="0"/>
                  </a:moveTo>
                  <a:lnTo>
                    <a:pt x="65530" y="0"/>
                  </a:lnTo>
                </a:path>
                <a:path w="422275" h="119379">
                  <a:moveTo>
                    <a:pt x="411478" y="118866"/>
                  </a:moveTo>
                  <a:lnTo>
                    <a:pt x="422146" y="112775"/>
                  </a:lnTo>
                </a:path>
              </a:pathLst>
            </a:custGeom>
            <a:ln w="3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8090" y="7213078"/>
              <a:ext cx="15240" cy="27940"/>
            </a:xfrm>
            <a:custGeom>
              <a:avLst/>
              <a:gdLst/>
              <a:ahLst/>
              <a:cxnLst/>
              <a:rect l="l" t="t" r="r" b="b"/>
              <a:pathLst>
                <a:path w="15240" h="27940">
                  <a:moveTo>
                    <a:pt x="0" y="0"/>
                  </a:moveTo>
                  <a:lnTo>
                    <a:pt x="15246" y="27440"/>
                  </a:lnTo>
                </a:path>
              </a:pathLst>
            </a:custGeom>
            <a:ln w="6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4270" y="7091166"/>
              <a:ext cx="818515" cy="152400"/>
            </a:xfrm>
            <a:custGeom>
              <a:avLst/>
              <a:gdLst/>
              <a:ahLst/>
              <a:cxnLst/>
              <a:rect l="l" t="t" r="r" b="b"/>
              <a:pathLst>
                <a:path w="818514" h="152400">
                  <a:moveTo>
                    <a:pt x="100583" y="149352"/>
                  </a:moveTo>
                  <a:lnTo>
                    <a:pt x="120395" y="65531"/>
                  </a:lnTo>
                </a:path>
                <a:path w="818514" h="152400">
                  <a:moveTo>
                    <a:pt x="109730" y="0"/>
                  </a:moveTo>
                  <a:lnTo>
                    <a:pt x="0" y="152397"/>
                  </a:lnTo>
                </a:path>
                <a:path w="818514" h="152400">
                  <a:moveTo>
                    <a:pt x="394718" y="7621"/>
                  </a:moveTo>
                  <a:lnTo>
                    <a:pt x="460254" y="7621"/>
                  </a:lnTo>
                </a:path>
                <a:path w="818514" h="152400">
                  <a:moveTo>
                    <a:pt x="807713" y="126488"/>
                  </a:moveTo>
                  <a:lnTo>
                    <a:pt x="818392" y="120397"/>
                  </a:lnTo>
                </a:path>
              </a:pathLst>
            </a:custGeom>
            <a:ln w="3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32663" y="7213078"/>
              <a:ext cx="15240" cy="27940"/>
            </a:xfrm>
            <a:custGeom>
              <a:avLst/>
              <a:gdLst/>
              <a:ahLst/>
              <a:cxnLst/>
              <a:rect l="l" t="t" r="r" b="b"/>
              <a:pathLst>
                <a:path w="15239" h="27940">
                  <a:moveTo>
                    <a:pt x="0" y="0"/>
                  </a:moveTo>
                  <a:lnTo>
                    <a:pt x="15231" y="27440"/>
                  </a:lnTo>
                </a:path>
              </a:pathLst>
            </a:custGeom>
            <a:ln w="6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48832" y="7091166"/>
              <a:ext cx="120650" cy="152400"/>
            </a:xfrm>
            <a:custGeom>
              <a:avLst/>
              <a:gdLst/>
              <a:ahLst/>
              <a:cxnLst/>
              <a:rect l="l" t="t" r="r" b="b"/>
              <a:pathLst>
                <a:path w="120650" h="152400">
                  <a:moveTo>
                    <a:pt x="100593" y="149352"/>
                  </a:moveTo>
                  <a:lnTo>
                    <a:pt x="120406" y="65531"/>
                  </a:lnTo>
                </a:path>
                <a:path w="120650" h="152400">
                  <a:moveTo>
                    <a:pt x="109741" y="0"/>
                  </a:moveTo>
                  <a:lnTo>
                    <a:pt x="0" y="152397"/>
                  </a:lnTo>
                </a:path>
              </a:pathLst>
            </a:custGeom>
            <a:ln w="3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34792" y="7094665"/>
            <a:ext cx="134493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290320" algn="l"/>
              </a:tabLst>
            </a:pPr>
            <a:r>
              <a:rPr sz="650" dirty="0">
                <a:latin typeface="Symbol"/>
                <a:cs typeface="Symbol"/>
              </a:rPr>
              <a:t></a:t>
            </a:r>
            <a:r>
              <a:rPr sz="650" dirty="0">
                <a:latin typeface="Times New Roman"/>
                <a:cs typeface="Times New Roman"/>
              </a:rPr>
              <a:t>	</a:t>
            </a:r>
            <a:r>
              <a:rPr sz="650" dirty="0">
                <a:latin typeface="Symbol"/>
                <a:cs typeface="Symbol"/>
              </a:rPr>
              <a:t></a:t>
            </a:r>
            <a:endParaRPr sz="6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6692" y="7149529"/>
            <a:ext cx="142113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43560" algn="l"/>
                <a:tab pos="1278255" algn="l"/>
              </a:tabLst>
            </a:pPr>
            <a:r>
              <a:rPr sz="650" dirty="0">
                <a:latin typeface="Symbol"/>
                <a:cs typeface="Symbol"/>
              </a:rPr>
              <a:t></a:t>
            </a:r>
            <a:r>
              <a:rPr sz="650" dirty="0">
                <a:latin typeface="Times New Roman"/>
                <a:cs typeface="Times New Roman"/>
              </a:rPr>
              <a:t>	</a:t>
            </a:r>
            <a:r>
              <a:rPr sz="975" i="1" baseline="4273" dirty="0">
                <a:latin typeface="Times New Roman"/>
                <a:cs typeface="Times New Roman"/>
              </a:rPr>
              <a:t>n	n</a:t>
            </a:r>
            <a:r>
              <a:rPr sz="975" i="1" spc="-142" baseline="4273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</a:t>
            </a:r>
            <a:endParaRPr sz="650">
              <a:latin typeface="Symbol"/>
              <a:cs typeface="Symbo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74039" y="7685139"/>
            <a:ext cx="1133475" cy="156210"/>
            <a:chOff x="1074039" y="7685139"/>
            <a:chExt cx="1133475" cy="156210"/>
          </a:xfrm>
        </p:grpSpPr>
        <p:sp>
          <p:nvSpPr>
            <p:cNvPr id="22" name="object 22"/>
            <p:cNvSpPr/>
            <p:nvPr/>
          </p:nvSpPr>
          <p:spPr>
            <a:xfrm>
              <a:off x="1075944" y="7694665"/>
              <a:ext cx="390525" cy="119380"/>
            </a:xfrm>
            <a:custGeom>
              <a:avLst/>
              <a:gdLst/>
              <a:ahLst/>
              <a:cxnLst/>
              <a:rect l="l" t="t" r="r" b="b"/>
              <a:pathLst>
                <a:path w="390525" h="119379">
                  <a:moveTo>
                    <a:pt x="0" y="0"/>
                  </a:moveTo>
                  <a:lnTo>
                    <a:pt x="65530" y="0"/>
                  </a:lnTo>
                </a:path>
                <a:path w="390525" h="119379">
                  <a:moveTo>
                    <a:pt x="380998" y="118882"/>
                  </a:moveTo>
                  <a:lnTo>
                    <a:pt x="390143" y="112775"/>
                  </a:lnTo>
                </a:path>
              </a:pathLst>
            </a:custGeom>
            <a:ln w="3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66087" y="7808971"/>
              <a:ext cx="15240" cy="27940"/>
            </a:xfrm>
            <a:custGeom>
              <a:avLst/>
              <a:gdLst/>
              <a:ahLst/>
              <a:cxnLst/>
              <a:rect l="l" t="t" r="r" b="b"/>
              <a:pathLst>
                <a:path w="15240" h="27940">
                  <a:moveTo>
                    <a:pt x="0" y="0"/>
                  </a:moveTo>
                  <a:lnTo>
                    <a:pt x="15240" y="27424"/>
                  </a:lnTo>
                </a:path>
              </a:pathLst>
            </a:custGeom>
            <a:ln w="6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83790" y="7687044"/>
              <a:ext cx="784860" cy="152400"/>
            </a:xfrm>
            <a:custGeom>
              <a:avLst/>
              <a:gdLst/>
              <a:ahLst/>
              <a:cxnLst/>
              <a:rect l="l" t="t" r="r" b="b"/>
              <a:pathLst>
                <a:path w="784860" h="152400">
                  <a:moveTo>
                    <a:pt x="100584" y="149352"/>
                  </a:moveTo>
                  <a:lnTo>
                    <a:pt x="120398" y="65531"/>
                  </a:lnTo>
                </a:path>
                <a:path w="784860" h="152400">
                  <a:moveTo>
                    <a:pt x="108204" y="0"/>
                  </a:moveTo>
                  <a:lnTo>
                    <a:pt x="0" y="152397"/>
                  </a:lnTo>
                </a:path>
                <a:path w="784860" h="152400">
                  <a:moveTo>
                    <a:pt x="393189" y="7621"/>
                  </a:moveTo>
                  <a:lnTo>
                    <a:pt x="458725" y="7621"/>
                  </a:lnTo>
                </a:path>
                <a:path w="784860" h="152400">
                  <a:moveTo>
                    <a:pt x="774189" y="126503"/>
                  </a:moveTo>
                  <a:lnTo>
                    <a:pt x="784854" y="120397"/>
                  </a:lnTo>
                </a:path>
              </a:pathLst>
            </a:custGeom>
            <a:ln w="3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68645" y="7808971"/>
              <a:ext cx="15240" cy="27940"/>
            </a:xfrm>
            <a:custGeom>
              <a:avLst/>
              <a:gdLst/>
              <a:ahLst/>
              <a:cxnLst/>
              <a:rect l="l" t="t" r="r" b="b"/>
              <a:pathLst>
                <a:path w="15239" h="27940">
                  <a:moveTo>
                    <a:pt x="0" y="0"/>
                  </a:moveTo>
                  <a:lnTo>
                    <a:pt x="15246" y="27424"/>
                  </a:lnTo>
                </a:path>
              </a:pathLst>
            </a:custGeom>
            <a:ln w="6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86361" y="7687044"/>
              <a:ext cx="119380" cy="152400"/>
            </a:xfrm>
            <a:custGeom>
              <a:avLst/>
              <a:gdLst/>
              <a:ahLst/>
              <a:cxnLst/>
              <a:rect l="l" t="t" r="r" b="b"/>
              <a:pathLst>
                <a:path w="119380" h="152400">
                  <a:moveTo>
                    <a:pt x="99046" y="149352"/>
                  </a:moveTo>
                  <a:lnTo>
                    <a:pt x="118858" y="65531"/>
                  </a:lnTo>
                </a:path>
                <a:path w="119380" h="152400">
                  <a:moveTo>
                    <a:pt x="108194" y="0"/>
                  </a:moveTo>
                  <a:lnTo>
                    <a:pt x="0" y="152397"/>
                  </a:lnTo>
                </a:path>
              </a:pathLst>
            </a:custGeom>
            <a:ln w="3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30146" y="7076242"/>
            <a:ext cx="1699260" cy="1308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sz="650" spc="-5" dirty="0">
                <a:latin typeface="Times New Roman"/>
                <a:cs typeface="Times New Roman"/>
              </a:rPr>
              <a:t>P</a:t>
            </a:r>
            <a:r>
              <a:rPr sz="650" spc="45" dirty="0">
                <a:latin typeface="Times New Roman"/>
                <a:cs typeface="Times New Roman"/>
              </a:rPr>
              <a:t>r</a:t>
            </a:r>
            <a:r>
              <a:rPr sz="975" spc="67" baseline="25641" dirty="0">
                <a:latin typeface="Symbol"/>
                <a:cs typeface="Symbol"/>
              </a:rPr>
              <a:t></a:t>
            </a:r>
            <a:r>
              <a:rPr sz="650" i="1" dirty="0">
                <a:latin typeface="Times New Roman"/>
                <a:cs typeface="Times New Roman"/>
              </a:rPr>
              <a:t>X</a:t>
            </a:r>
            <a:r>
              <a:rPr sz="650" i="1" spc="35" dirty="0">
                <a:latin typeface="Times New Roman"/>
                <a:cs typeface="Times New Roman"/>
              </a:rPr>
              <a:t> </a:t>
            </a:r>
            <a:r>
              <a:rPr sz="650" spc="35" dirty="0">
                <a:latin typeface="Symbol"/>
                <a:cs typeface="Symbol"/>
              </a:rPr>
              <a:t></a:t>
            </a:r>
            <a:r>
              <a:rPr sz="650" spc="-5" dirty="0">
                <a:latin typeface="Times New Roman"/>
                <a:cs typeface="Times New Roman"/>
              </a:rPr>
              <a:t>1</a:t>
            </a:r>
            <a:r>
              <a:rPr sz="650" spc="5" dirty="0">
                <a:latin typeface="Times New Roman"/>
                <a:cs typeface="Times New Roman"/>
              </a:rPr>
              <a:t>.</a:t>
            </a:r>
            <a:r>
              <a:rPr sz="650" spc="-5" dirty="0">
                <a:latin typeface="Times New Roman"/>
                <a:cs typeface="Times New Roman"/>
              </a:rPr>
              <a:t>9</a:t>
            </a:r>
            <a:r>
              <a:rPr sz="650" spc="55" dirty="0">
                <a:latin typeface="Times New Roman"/>
                <a:cs typeface="Times New Roman"/>
              </a:rPr>
              <a:t>6</a:t>
            </a:r>
            <a:r>
              <a:rPr sz="650" dirty="0">
                <a:latin typeface="Symbol"/>
                <a:cs typeface="Symbol"/>
              </a:rPr>
              <a:t></a:t>
            </a:r>
            <a:r>
              <a:rPr sz="650" spc="-105" dirty="0">
                <a:latin typeface="Times New Roman"/>
                <a:cs typeface="Times New Roman"/>
              </a:rPr>
              <a:t> </a:t>
            </a:r>
            <a:r>
              <a:rPr sz="975" baseline="12820" dirty="0">
                <a:latin typeface="Symbol"/>
                <a:cs typeface="Symbol"/>
              </a:rPr>
              <a:t></a:t>
            </a:r>
            <a:r>
              <a:rPr sz="975" baseline="12820" dirty="0">
                <a:latin typeface="Times New Roman"/>
                <a:cs typeface="Times New Roman"/>
              </a:rPr>
              <a:t>   </a:t>
            </a:r>
            <a:r>
              <a:rPr sz="975" spc="-89" baseline="12820" dirty="0">
                <a:latin typeface="Times New Roman"/>
                <a:cs typeface="Times New Roman"/>
              </a:rPr>
              <a:t> </a:t>
            </a:r>
            <a:r>
              <a:rPr sz="975" u="sng" baseline="128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sz="975" u="sng" baseline="128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75" u="sng" spc="67" baseline="128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</a:t>
            </a:r>
            <a:r>
              <a:rPr sz="650" spc="-5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</a:t>
            </a:r>
            <a:r>
              <a:rPr sz="650" spc="25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</a:t>
            </a:r>
            <a:r>
              <a:rPr sz="650" spc="40" dirty="0">
                <a:latin typeface="Times New Roman"/>
                <a:cs typeface="Times New Roman"/>
              </a:rPr>
              <a:t> </a:t>
            </a:r>
            <a:r>
              <a:rPr sz="650" i="1" dirty="0">
                <a:latin typeface="Times New Roman"/>
                <a:cs typeface="Times New Roman"/>
              </a:rPr>
              <a:t>X</a:t>
            </a:r>
            <a:r>
              <a:rPr sz="650" i="1" spc="35" dirty="0">
                <a:latin typeface="Times New Roman"/>
                <a:cs typeface="Times New Roman"/>
              </a:rPr>
              <a:t> </a:t>
            </a:r>
            <a:r>
              <a:rPr sz="650" spc="50" dirty="0">
                <a:latin typeface="Symbol"/>
                <a:cs typeface="Symbol"/>
              </a:rPr>
              <a:t></a:t>
            </a:r>
            <a:r>
              <a:rPr sz="650" spc="-5" dirty="0">
                <a:latin typeface="Times New Roman"/>
                <a:cs typeface="Times New Roman"/>
              </a:rPr>
              <a:t>1</a:t>
            </a:r>
            <a:r>
              <a:rPr sz="650" spc="-10" dirty="0">
                <a:latin typeface="Times New Roman"/>
                <a:cs typeface="Times New Roman"/>
              </a:rPr>
              <a:t>.</a:t>
            </a:r>
            <a:r>
              <a:rPr sz="650" spc="-5" dirty="0">
                <a:latin typeface="Times New Roman"/>
                <a:cs typeface="Times New Roman"/>
              </a:rPr>
              <a:t>9</a:t>
            </a:r>
            <a:r>
              <a:rPr sz="650" dirty="0">
                <a:latin typeface="Times New Roman"/>
                <a:cs typeface="Times New Roman"/>
              </a:rPr>
              <a:t>6</a:t>
            </a:r>
            <a:r>
              <a:rPr sz="650" spc="-95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</a:t>
            </a:r>
            <a:r>
              <a:rPr sz="650" spc="-105" dirty="0">
                <a:latin typeface="Times New Roman"/>
                <a:cs typeface="Times New Roman"/>
              </a:rPr>
              <a:t> </a:t>
            </a:r>
            <a:r>
              <a:rPr sz="975" baseline="12820" dirty="0">
                <a:latin typeface="Symbol"/>
                <a:cs typeface="Symbol"/>
              </a:rPr>
              <a:t></a:t>
            </a:r>
            <a:r>
              <a:rPr sz="975" baseline="12820" dirty="0">
                <a:latin typeface="Times New Roman"/>
                <a:cs typeface="Times New Roman"/>
              </a:rPr>
              <a:t>   </a:t>
            </a:r>
            <a:r>
              <a:rPr sz="975" spc="-89" baseline="12820" dirty="0">
                <a:latin typeface="Times New Roman"/>
                <a:cs typeface="Times New Roman"/>
              </a:rPr>
              <a:t> </a:t>
            </a:r>
            <a:r>
              <a:rPr sz="975" u="sng" baseline="128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sz="975" u="sng" baseline="128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75" u="sng" spc="67" baseline="128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75" baseline="25641" dirty="0">
                <a:latin typeface="Symbol"/>
                <a:cs typeface="Symbol"/>
              </a:rPr>
              <a:t></a:t>
            </a:r>
            <a:r>
              <a:rPr sz="975" spc="-44" baseline="25641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</a:t>
            </a:r>
            <a:r>
              <a:rPr sz="650" spc="-30" dirty="0">
                <a:latin typeface="Times New Roman"/>
                <a:cs typeface="Times New Roman"/>
              </a:rPr>
              <a:t> </a:t>
            </a:r>
            <a:r>
              <a:rPr sz="650" spc="-5" dirty="0">
                <a:latin typeface="Times New Roman"/>
                <a:cs typeface="Times New Roman"/>
              </a:rPr>
              <a:t>0</a:t>
            </a:r>
            <a:r>
              <a:rPr sz="650" spc="5" dirty="0">
                <a:latin typeface="Times New Roman"/>
                <a:cs typeface="Times New Roman"/>
              </a:rPr>
              <a:t>.</a:t>
            </a:r>
            <a:r>
              <a:rPr sz="650" spc="-5" dirty="0">
                <a:latin typeface="Times New Roman"/>
                <a:cs typeface="Times New Roman"/>
              </a:rPr>
              <a:t>9</a:t>
            </a:r>
            <a:r>
              <a:rPr sz="650" dirty="0">
                <a:latin typeface="Times New Roman"/>
                <a:cs typeface="Times New Roman"/>
              </a:rPr>
              <a:t>5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6695" y="7745413"/>
            <a:ext cx="135699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13080" algn="l"/>
                <a:tab pos="1214120" algn="l"/>
              </a:tabLst>
            </a:pPr>
            <a:r>
              <a:rPr sz="650" dirty="0">
                <a:latin typeface="Symbol"/>
                <a:cs typeface="Symbol"/>
              </a:rPr>
              <a:t></a:t>
            </a:r>
            <a:r>
              <a:rPr sz="650" dirty="0">
                <a:latin typeface="Times New Roman"/>
                <a:cs typeface="Times New Roman"/>
              </a:rPr>
              <a:t>	</a:t>
            </a:r>
            <a:r>
              <a:rPr sz="975" i="1" baseline="4273" dirty="0">
                <a:latin typeface="Times New Roman"/>
                <a:cs typeface="Times New Roman"/>
              </a:rPr>
              <a:t>n	n</a:t>
            </a:r>
            <a:r>
              <a:rPr sz="975" i="1" spc="-142" baseline="4273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</a:t>
            </a:r>
            <a:endParaRPr sz="6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4795" y="7698169"/>
            <a:ext cx="128079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05104" algn="l"/>
                <a:tab pos="908050" algn="l"/>
                <a:tab pos="1226185" algn="l"/>
              </a:tabLst>
            </a:pPr>
            <a:r>
              <a:rPr sz="975" baseline="4273" dirty="0">
                <a:latin typeface="Symbol"/>
                <a:cs typeface="Symbol"/>
              </a:rPr>
              <a:t></a:t>
            </a:r>
            <a:r>
              <a:rPr sz="975" baseline="4273" dirty="0">
                <a:latin typeface="Times New Roman"/>
                <a:cs typeface="Times New Roman"/>
              </a:rPr>
              <a:t>	</a:t>
            </a:r>
            <a:r>
              <a:rPr sz="350" i="1" spc="40" dirty="0">
                <a:latin typeface="Times New Roman"/>
                <a:cs typeface="Times New Roman"/>
              </a:rPr>
              <a:t>n</a:t>
            </a:r>
            <a:r>
              <a:rPr sz="350" spc="-5" dirty="0">
                <a:latin typeface="Symbol"/>
                <a:cs typeface="Symbol"/>
              </a:rPr>
              <a:t></a:t>
            </a:r>
            <a:r>
              <a:rPr sz="350" spc="15" dirty="0">
                <a:latin typeface="Times New Roman"/>
                <a:cs typeface="Times New Roman"/>
              </a:rPr>
              <a:t>1</a:t>
            </a:r>
            <a:r>
              <a:rPr sz="350" dirty="0">
                <a:latin typeface="Times New Roman"/>
                <a:cs typeface="Times New Roman"/>
              </a:rPr>
              <a:t>	</a:t>
            </a:r>
            <a:r>
              <a:rPr sz="350" i="1" spc="40" dirty="0">
                <a:latin typeface="Times New Roman"/>
                <a:cs typeface="Times New Roman"/>
              </a:rPr>
              <a:t>n</a:t>
            </a:r>
            <a:r>
              <a:rPr sz="350" spc="-15" dirty="0">
                <a:latin typeface="Symbol"/>
                <a:cs typeface="Symbol"/>
              </a:rPr>
              <a:t></a:t>
            </a:r>
            <a:r>
              <a:rPr sz="350" spc="15" dirty="0">
                <a:latin typeface="Times New Roman"/>
                <a:cs typeface="Times New Roman"/>
              </a:rPr>
              <a:t>1</a:t>
            </a:r>
            <a:r>
              <a:rPr sz="350" dirty="0">
                <a:latin typeface="Times New Roman"/>
                <a:cs typeface="Times New Roman"/>
              </a:rPr>
              <a:t>	</a:t>
            </a:r>
            <a:r>
              <a:rPr sz="975" baseline="4273" dirty="0">
                <a:latin typeface="Symbol"/>
                <a:cs typeface="Symbol"/>
              </a:rPr>
              <a:t></a:t>
            </a:r>
            <a:endParaRPr sz="975" baseline="4273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0145" y="7672126"/>
            <a:ext cx="1635125" cy="1308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sz="650" spc="-5" dirty="0">
                <a:latin typeface="Times New Roman"/>
                <a:cs typeface="Times New Roman"/>
              </a:rPr>
              <a:t>P</a:t>
            </a:r>
            <a:r>
              <a:rPr sz="650" spc="45" dirty="0">
                <a:latin typeface="Times New Roman"/>
                <a:cs typeface="Times New Roman"/>
              </a:rPr>
              <a:t>r</a:t>
            </a:r>
            <a:r>
              <a:rPr sz="975" spc="67" baseline="25641" dirty="0">
                <a:latin typeface="Symbol"/>
                <a:cs typeface="Symbol"/>
              </a:rPr>
              <a:t></a:t>
            </a:r>
            <a:r>
              <a:rPr sz="650" i="1" dirty="0">
                <a:latin typeface="Times New Roman"/>
                <a:cs typeface="Times New Roman"/>
              </a:rPr>
              <a:t>X</a:t>
            </a:r>
            <a:r>
              <a:rPr sz="650" i="1" spc="35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</a:t>
            </a:r>
            <a:r>
              <a:rPr sz="650" spc="-80" dirty="0">
                <a:latin typeface="Times New Roman"/>
                <a:cs typeface="Times New Roman"/>
              </a:rPr>
              <a:t> </a:t>
            </a:r>
            <a:r>
              <a:rPr sz="650" i="1" dirty="0">
                <a:latin typeface="Times New Roman"/>
                <a:cs typeface="Times New Roman"/>
              </a:rPr>
              <a:t>t   </a:t>
            </a:r>
            <a:r>
              <a:rPr sz="650" i="1" spc="8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</a:t>
            </a:r>
            <a:r>
              <a:rPr sz="650" spc="15" dirty="0">
                <a:latin typeface="Times New Roman"/>
                <a:cs typeface="Times New Roman"/>
              </a:rPr>
              <a:t> </a:t>
            </a:r>
            <a:r>
              <a:rPr sz="975" i="1" baseline="12820" dirty="0">
                <a:latin typeface="Times New Roman"/>
                <a:cs typeface="Times New Roman"/>
              </a:rPr>
              <a:t>S  </a:t>
            </a:r>
            <a:r>
              <a:rPr sz="975" i="1" spc="75" baseline="12820" dirty="0">
                <a:latin typeface="Times New Roman"/>
                <a:cs typeface="Times New Roman"/>
              </a:rPr>
              <a:t> </a:t>
            </a:r>
            <a:r>
              <a:rPr sz="975" u="sng" baseline="256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975" u="sng" spc="67" baseline="256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</a:t>
            </a:r>
            <a:r>
              <a:rPr sz="650" spc="-5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</a:t>
            </a:r>
            <a:r>
              <a:rPr sz="650" spc="1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</a:t>
            </a:r>
            <a:r>
              <a:rPr sz="650" spc="30" dirty="0">
                <a:latin typeface="Times New Roman"/>
                <a:cs typeface="Times New Roman"/>
              </a:rPr>
              <a:t> </a:t>
            </a:r>
            <a:r>
              <a:rPr sz="650" i="1" dirty="0">
                <a:latin typeface="Times New Roman"/>
                <a:cs typeface="Times New Roman"/>
              </a:rPr>
              <a:t>X</a:t>
            </a:r>
            <a:r>
              <a:rPr sz="650" i="1" spc="5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</a:t>
            </a:r>
            <a:r>
              <a:rPr sz="650" spc="-65" dirty="0">
                <a:latin typeface="Times New Roman"/>
                <a:cs typeface="Times New Roman"/>
              </a:rPr>
              <a:t> </a:t>
            </a:r>
            <a:r>
              <a:rPr sz="650" i="1" dirty="0">
                <a:latin typeface="Times New Roman"/>
                <a:cs typeface="Times New Roman"/>
              </a:rPr>
              <a:t>t   </a:t>
            </a:r>
            <a:r>
              <a:rPr sz="650" i="1" spc="65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</a:t>
            </a:r>
            <a:r>
              <a:rPr sz="650" spc="15" dirty="0">
                <a:latin typeface="Times New Roman"/>
                <a:cs typeface="Times New Roman"/>
              </a:rPr>
              <a:t> </a:t>
            </a:r>
            <a:r>
              <a:rPr sz="975" i="1" baseline="12820" dirty="0">
                <a:latin typeface="Times New Roman"/>
                <a:cs typeface="Times New Roman"/>
              </a:rPr>
              <a:t>S  </a:t>
            </a:r>
            <a:r>
              <a:rPr sz="975" i="1" spc="75" baseline="12820" dirty="0">
                <a:latin typeface="Times New Roman"/>
                <a:cs typeface="Times New Roman"/>
              </a:rPr>
              <a:t> </a:t>
            </a:r>
            <a:r>
              <a:rPr sz="975" u="sng" baseline="256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975" u="sng" spc="67" baseline="256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75" baseline="25641" dirty="0">
                <a:latin typeface="Symbol"/>
                <a:cs typeface="Symbol"/>
              </a:rPr>
              <a:t></a:t>
            </a:r>
            <a:r>
              <a:rPr sz="975" spc="-44" baseline="25641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</a:t>
            </a:r>
            <a:r>
              <a:rPr sz="650" spc="-20" dirty="0">
                <a:latin typeface="Times New Roman"/>
                <a:cs typeface="Times New Roman"/>
              </a:rPr>
              <a:t> </a:t>
            </a:r>
            <a:r>
              <a:rPr sz="650" spc="-15" dirty="0">
                <a:latin typeface="Times New Roman"/>
                <a:cs typeface="Times New Roman"/>
              </a:rPr>
              <a:t>0</a:t>
            </a:r>
            <a:r>
              <a:rPr sz="650" spc="5" dirty="0">
                <a:latin typeface="Times New Roman"/>
                <a:cs typeface="Times New Roman"/>
              </a:rPr>
              <a:t>.</a:t>
            </a:r>
            <a:r>
              <a:rPr sz="650" spc="-5" dirty="0">
                <a:latin typeface="Times New Roman"/>
                <a:cs typeface="Times New Roman"/>
              </a:rPr>
              <a:t>9</a:t>
            </a:r>
            <a:r>
              <a:rPr sz="650" dirty="0">
                <a:latin typeface="Times New Roman"/>
                <a:cs typeface="Times New Roman"/>
              </a:rPr>
              <a:t>5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1519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976317" y="6483170"/>
            <a:ext cx="2833370" cy="2178050"/>
            <a:chOff x="3976317" y="6483170"/>
            <a:chExt cx="2833370" cy="2178050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6483170"/>
              <a:ext cx="2833028" cy="217763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997439" y="6676643"/>
              <a:ext cx="1385570" cy="30480"/>
            </a:xfrm>
            <a:custGeom>
              <a:avLst/>
              <a:gdLst/>
              <a:ahLst/>
              <a:cxnLst/>
              <a:rect l="l" t="t" r="r" b="b"/>
              <a:pathLst>
                <a:path w="1385570" h="30479">
                  <a:moveTo>
                    <a:pt x="1385316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0" y="30480"/>
                  </a:lnTo>
                  <a:lnTo>
                    <a:pt x="731520" y="30480"/>
                  </a:lnTo>
                  <a:lnTo>
                    <a:pt x="731520" y="27432"/>
                  </a:lnTo>
                  <a:lnTo>
                    <a:pt x="1385316" y="27432"/>
                  </a:lnTo>
                  <a:lnTo>
                    <a:pt x="13853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10227" y="6704070"/>
              <a:ext cx="591820" cy="79375"/>
            </a:xfrm>
            <a:custGeom>
              <a:avLst/>
              <a:gdLst/>
              <a:ahLst/>
              <a:cxnLst/>
              <a:rect l="l" t="t" r="r" b="b"/>
              <a:pathLst>
                <a:path w="591820" h="79375">
                  <a:moveTo>
                    <a:pt x="0" y="79247"/>
                  </a:moveTo>
                  <a:lnTo>
                    <a:pt x="591311" y="79247"/>
                  </a:lnTo>
                  <a:lnTo>
                    <a:pt x="591311" y="0"/>
                  </a:lnTo>
                  <a:lnTo>
                    <a:pt x="0" y="0"/>
                  </a:lnTo>
                  <a:lnTo>
                    <a:pt x="0" y="79247"/>
                  </a:lnTo>
                  <a:close/>
                </a:path>
              </a:pathLst>
            </a:custGeom>
            <a:solidFill>
              <a:srgbClr val="99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98491" y="6704070"/>
              <a:ext cx="30480" cy="79375"/>
            </a:xfrm>
            <a:custGeom>
              <a:avLst/>
              <a:gdLst/>
              <a:ahLst/>
              <a:cxnLst/>
              <a:rect l="l" t="t" r="r" b="b"/>
              <a:pathLst>
                <a:path w="30479" h="79375">
                  <a:moveTo>
                    <a:pt x="0" y="79247"/>
                  </a:moveTo>
                  <a:lnTo>
                    <a:pt x="30479" y="79247"/>
                  </a:lnTo>
                  <a:lnTo>
                    <a:pt x="30479" y="0"/>
                  </a:lnTo>
                  <a:lnTo>
                    <a:pt x="0" y="0"/>
                  </a:lnTo>
                  <a:lnTo>
                    <a:pt x="0" y="792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28971" y="6704070"/>
              <a:ext cx="654050" cy="79375"/>
            </a:xfrm>
            <a:custGeom>
              <a:avLst/>
              <a:gdLst/>
              <a:ahLst/>
              <a:cxnLst/>
              <a:rect l="l" t="t" r="r" b="b"/>
              <a:pathLst>
                <a:path w="654050" h="79375">
                  <a:moveTo>
                    <a:pt x="0" y="79247"/>
                  </a:moveTo>
                  <a:lnTo>
                    <a:pt x="653795" y="79247"/>
                  </a:lnTo>
                  <a:lnTo>
                    <a:pt x="653795" y="0"/>
                  </a:lnTo>
                  <a:lnTo>
                    <a:pt x="0" y="0"/>
                  </a:lnTo>
                  <a:lnTo>
                    <a:pt x="0" y="79247"/>
                  </a:lnTo>
                  <a:close/>
                </a:path>
              </a:pathLst>
            </a:custGeom>
            <a:solidFill>
              <a:srgbClr val="99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97451" y="6783318"/>
              <a:ext cx="113030" cy="56515"/>
            </a:xfrm>
            <a:custGeom>
              <a:avLst/>
              <a:gdLst/>
              <a:ahLst/>
              <a:cxnLst/>
              <a:rect l="l" t="t" r="r" b="b"/>
              <a:pathLst>
                <a:path w="113029" h="56515">
                  <a:moveTo>
                    <a:pt x="0" y="56387"/>
                  </a:moveTo>
                  <a:lnTo>
                    <a:pt x="112775" y="56387"/>
                  </a:lnTo>
                  <a:lnTo>
                    <a:pt x="112775" y="0"/>
                  </a:lnTo>
                  <a:lnTo>
                    <a:pt x="0" y="0"/>
                  </a:lnTo>
                  <a:lnTo>
                    <a:pt x="0" y="56387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10227" y="6783318"/>
              <a:ext cx="1272540" cy="56515"/>
            </a:xfrm>
            <a:custGeom>
              <a:avLst/>
              <a:gdLst/>
              <a:ahLst/>
              <a:cxnLst/>
              <a:rect l="l" t="t" r="r" b="b"/>
              <a:pathLst>
                <a:path w="1272539" h="56515">
                  <a:moveTo>
                    <a:pt x="0" y="56387"/>
                  </a:moveTo>
                  <a:lnTo>
                    <a:pt x="1272539" y="56387"/>
                  </a:lnTo>
                  <a:lnTo>
                    <a:pt x="1272539" y="0"/>
                  </a:lnTo>
                  <a:lnTo>
                    <a:pt x="0" y="0"/>
                  </a:lnTo>
                  <a:lnTo>
                    <a:pt x="0" y="56387"/>
                  </a:lnTo>
                  <a:close/>
                </a:path>
              </a:pathLst>
            </a:custGeom>
            <a:solidFill>
              <a:srgbClr val="3299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97439" y="6839711"/>
              <a:ext cx="116205" cy="1694814"/>
            </a:xfrm>
            <a:custGeom>
              <a:avLst/>
              <a:gdLst/>
              <a:ahLst/>
              <a:cxnLst/>
              <a:rect l="l" t="t" r="r" b="b"/>
              <a:pathLst>
                <a:path w="116204" h="1694815">
                  <a:moveTo>
                    <a:pt x="115836" y="1638300"/>
                  </a:moveTo>
                  <a:lnTo>
                    <a:pt x="112776" y="1638300"/>
                  </a:lnTo>
                  <a:lnTo>
                    <a:pt x="112776" y="0"/>
                  </a:lnTo>
                  <a:lnTo>
                    <a:pt x="0" y="0"/>
                  </a:lnTo>
                  <a:lnTo>
                    <a:pt x="0" y="1639824"/>
                  </a:lnTo>
                  <a:lnTo>
                    <a:pt x="12" y="1694688"/>
                  </a:lnTo>
                  <a:lnTo>
                    <a:pt x="115836" y="1694688"/>
                  </a:lnTo>
                  <a:lnTo>
                    <a:pt x="115836" y="163830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306833" y="7827727"/>
            <a:ext cx="78740" cy="4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5"/>
              </a:lnSpc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0</a:t>
            </a:r>
            <a:r>
              <a:rPr sz="300" b="1" dirty="0">
                <a:latin typeface="Arial"/>
                <a:cs typeface="Arial"/>
              </a:rPr>
              <a:t>9</a:t>
            </a:r>
            <a:endParaRPr sz="3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43565" y="6878000"/>
            <a:ext cx="240665" cy="166370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</a:pPr>
            <a:r>
              <a:rPr sz="300" b="1" spc="5" dirty="0">
                <a:latin typeface="Arial"/>
                <a:cs typeface="Arial"/>
              </a:rPr>
              <a:t>6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9</a:t>
            </a:r>
            <a:r>
              <a:rPr sz="300" b="1" dirty="0">
                <a:latin typeface="Arial"/>
                <a:cs typeface="Arial"/>
              </a:rPr>
              <a:t>6       </a:t>
            </a:r>
            <a:r>
              <a:rPr sz="300" b="1" spc="5" dirty="0">
                <a:latin typeface="Arial"/>
                <a:cs typeface="Arial"/>
              </a:rPr>
              <a:t>9</a:t>
            </a:r>
            <a:r>
              <a:rPr sz="300" b="1" spc="-5" dirty="0">
                <a:latin typeface="Arial"/>
                <a:cs typeface="Arial"/>
              </a:rPr>
              <a:t>,9</a:t>
            </a:r>
            <a:r>
              <a:rPr sz="300" b="1" dirty="0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latin typeface="Arial"/>
                <a:cs typeface="Arial"/>
              </a:rPr>
              <a:t>4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5</a:t>
            </a:r>
            <a:r>
              <a:rPr sz="300" b="1" dirty="0">
                <a:latin typeface="Arial"/>
                <a:cs typeface="Arial"/>
              </a:rPr>
              <a:t>4       </a:t>
            </a:r>
            <a:r>
              <a:rPr sz="300" b="1" spc="5" dirty="0">
                <a:latin typeface="Arial"/>
                <a:cs typeface="Arial"/>
              </a:rPr>
              <a:t>5</a:t>
            </a:r>
            <a:r>
              <a:rPr sz="300" b="1" spc="-5" dirty="0">
                <a:latin typeface="Arial"/>
                <a:cs typeface="Arial"/>
              </a:rPr>
              <a:t>,8</a:t>
            </a:r>
            <a:r>
              <a:rPr sz="300" b="1" dirty="0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300" b="1" spc="5" dirty="0">
                <a:latin typeface="Arial"/>
                <a:cs typeface="Arial"/>
              </a:rPr>
              <a:t>3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7</a:t>
            </a:r>
            <a:r>
              <a:rPr sz="300" b="1" dirty="0">
                <a:latin typeface="Arial"/>
                <a:cs typeface="Arial"/>
              </a:rPr>
              <a:t>5       </a:t>
            </a:r>
            <a:r>
              <a:rPr sz="300" b="1" spc="5" dirty="0">
                <a:latin typeface="Arial"/>
                <a:cs typeface="Arial"/>
              </a:rPr>
              <a:t>4</a:t>
            </a:r>
            <a:r>
              <a:rPr sz="300" b="1" spc="-5" dirty="0">
                <a:latin typeface="Arial"/>
                <a:cs typeface="Arial"/>
              </a:rPr>
              <a:t>,6</a:t>
            </a:r>
            <a:r>
              <a:rPr sz="300" b="1" dirty="0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latin typeface="Arial"/>
                <a:cs typeface="Arial"/>
              </a:rPr>
              <a:t>3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3</a:t>
            </a:r>
            <a:r>
              <a:rPr sz="300" b="1" dirty="0">
                <a:latin typeface="Arial"/>
                <a:cs typeface="Arial"/>
              </a:rPr>
              <a:t>6       </a:t>
            </a:r>
            <a:r>
              <a:rPr sz="300" b="1" spc="5" dirty="0">
                <a:latin typeface="Arial"/>
                <a:cs typeface="Arial"/>
              </a:rPr>
              <a:t>4</a:t>
            </a:r>
            <a:r>
              <a:rPr sz="300" b="1" spc="-5" dirty="0">
                <a:latin typeface="Arial"/>
                <a:cs typeface="Arial"/>
              </a:rPr>
              <a:t>,0</a:t>
            </a:r>
            <a:r>
              <a:rPr sz="300" b="1" dirty="0"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300" b="1" spc="5" dirty="0">
                <a:latin typeface="Arial"/>
                <a:cs typeface="Arial"/>
              </a:rPr>
              <a:t>3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1</a:t>
            </a:r>
            <a:r>
              <a:rPr sz="300" b="1" dirty="0">
                <a:latin typeface="Arial"/>
                <a:cs typeface="Arial"/>
              </a:rPr>
              <a:t>4       </a:t>
            </a:r>
            <a:r>
              <a:rPr sz="300" b="1" spc="5" dirty="0">
                <a:latin typeface="Arial"/>
                <a:cs typeface="Arial"/>
              </a:rPr>
              <a:t>3</a:t>
            </a:r>
            <a:r>
              <a:rPr sz="300" b="1" spc="-5" dirty="0">
                <a:latin typeface="Arial"/>
                <a:cs typeface="Arial"/>
              </a:rPr>
              <a:t>,7</a:t>
            </a:r>
            <a:r>
              <a:rPr sz="300" b="1" dirty="0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300" b="1" spc="5" dirty="0">
                <a:latin typeface="Arial"/>
                <a:cs typeface="Arial"/>
              </a:rPr>
              <a:t>3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0</a:t>
            </a:r>
            <a:r>
              <a:rPr sz="300" b="1" dirty="0">
                <a:latin typeface="Arial"/>
                <a:cs typeface="Arial"/>
              </a:rPr>
              <a:t>0       </a:t>
            </a:r>
            <a:r>
              <a:rPr sz="300" b="1" spc="5" dirty="0">
                <a:latin typeface="Arial"/>
                <a:cs typeface="Arial"/>
              </a:rPr>
              <a:t>3</a:t>
            </a:r>
            <a:r>
              <a:rPr sz="300" b="1" spc="-5" dirty="0">
                <a:latin typeface="Arial"/>
                <a:cs typeface="Arial"/>
              </a:rPr>
              <a:t>,5</a:t>
            </a:r>
            <a:r>
              <a:rPr sz="300" b="1" dirty="0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9</a:t>
            </a:r>
            <a:r>
              <a:rPr sz="300" b="1" dirty="0">
                <a:latin typeface="Arial"/>
                <a:cs typeface="Arial"/>
              </a:rPr>
              <a:t>0       </a:t>
            </a:r>
            <a:r>
              <a:rPr sz="300" b="1" spc="5" dirty="0">
                <a:latin typeface="Arial"/>
                <a:cs typeface="Arial"/>
              </a:rPr>
              <a:t>3</a:t>
            </a:r>
            <a:r>
              <a:rPr sz="300" b="1" spc="-5" dirty="0">
                <a:latin typeface="Arial"/>
                <a:cs typeface="Arial"/>
              </a:rPr>
              <a:t>,3</a:t>
            </a:r>
            <a:r>
              <a:rPr sz="300" b="1" dirty="0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8</a:t>
            </a:r>
            <a:r>
              <a:rPr sz="300" b="1" dirty="0">
                <a:latin typeface="Arial"/>
                <a:cs typeface="Arial"/>
              </a:rPr>
              <a:t>2       </a:t>
            </a:r>
            <a:r>
              <a:rPr sz="300" b="1" spc="5" dirty="0">
                <a:latin typeface="Arial"/>
                <a:cs typeface="Arial"/>
              </a:rPr>
              <a:t>3</a:t>
            </a:r>
            <a:r>
              <a:rPr sz="300" b="1" spc="-5" dirty="0">
                <a:latin typeface="Arial"/>
                <a:cs typeface="Arial"/>
              </a:rPr>
              <a:t>,2</a:t>
            </a:r>
            <a:r>
              <a:rPr sz="300" b="1" dirty="0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7</a:t>
            </a:r>
            <a:r>
              <a:rPr sz="300" b="1" dirty="0">
                <a:latin typeface="Arial"/>
                <a:cs typeface="Arial"/>
              </a:rPr>
              <a:t>6       </a:t>
            </a:r>
            <a:r>
              <a:rPr sz="300" b="1" spc="5" dirty="0">
                <a:latin typeface="Arial"/>
                <a:cs typeface="Arial"/>
              </a:rPr>
              <a:t>3</a:t>
            </a:r>
            <a:r>
              <a:rPr sz="300" b="1" spc="-5" dirty="0">
                <a:latin typeface="Arial"/>
                <a:cs typeface="Arial"/>
              </a:rPr>
              <a:t>,1</a:t>
            </a:r>
            <a:r>
              <a:rPr sz="300" b="1" dirty="0">
                <a:latin typeface="Arial"/>
                <a:cs typeface="Arial"/>
              </a:rPr>
              <a:t>7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7</a:t>
            </a:r>
            <a:r>
              <a:rPr sz="300" b="1" dirty="0">
                <a:latin typeface="Arial"/>
                <a:cs typeface="Arial"/>
              </a:rPr>
              <a:t>2       </a:t>
            </a:r>
            <a:r>
              <a:rPr sz="300" b="1" spc="5" dirty="0">
                <a:latin typeface="Arial"/>
                <a:cs typeface="Arial"/>
              </a:rPr>
              <a:t>3</a:t>
            </a:r>
            <a:r>
              <a:rPr sz="300" b="1" spc="-5" dirty="0">
                <a:latin typeface="Arial"/>
                <a:cs typeface="Arial"/>
              </a:rPr>
              <a:t>,1</a:t>
            </a:r>
            <a:r>
              <a:rPr sz="300" b="1" dirty="0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6</a:t>
            </a:r>
            <a:r>
              <a:rPr sz="300" b="1" dirty="0">
                <a:latin typeface="Arial"/>
                <a:cs typeface="Arial"/>
              </a:rPr>
              <a:t>8       </a:t>
            </a:r>
            <a:r>
              <a:rPr sz="300" b="1" spc="5" dirty="0">
                <a:latin typeface="Arial"/>
                <a:cs typeface="Arial"/>
              </a:rPr>
              <a:t>3</a:t>
            </a:r>
            <a:r>
              <a:rPr sz="300" b="1" spc="-5" dirty="0">
                <a:latin typeface="Arial"/>
                <a:cs typeface="Arial"/>
              </a:rPr>
              <a:t>,0</a:t>
            </a:r>
            <a:r>
              <a:rPr sz="300" b="1" dirty="0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6</a:t>
            </a:r>
            <a:r>
              <a:rPr sz="300" b="1" dirty="0">
                <a:latin typeface="Arial"/>
                <a:cs typeface="Arial"/>
              </a:rPr>
              <a:t>5       </a:t>
            </a:r>
            <a:r>
              <a:rPr sz="300" b="1" spc="5" dirty="0">
                <a:latin typeface="Arial"/>
                <a:cs typeface="Arial"/>
              </a:rPr>
              <a:t>3</a:t>
            </a:r>
            <a:r>
              <a:rPr sz="300" b="1" spc="-5" dirty="0">
                <a:latin typeface="Arial"/>
                <a:cs typeface="Arial"/>
              </a:rPr>
              <a:t>,0</a:t>
            </a:r>
            <a:r>
              <a:rPr sz="300" b="1" dirty="0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6</a:t>
            </a:r>
            <a:r>
              <a:rPr sz="300" b="1" dirty="0">
                <a:latin typeface="Arial"/>
                <a:cs typeface="Arial"/>
              </a:rPr>
              <a:t>2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,9</a:t>
            </a:r>
            <a:r>
              <a:rPr sz="300" b="1" dirty="0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6</a:t>
            </a:r>
            <a:r>
              <a:rPr sz="300" b="1" dirty="0">
                <a:latin typeface="Arial"/>
                <a:cs typeface="Arial"/>
              </a:rPr>
              <a:t>0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,9</a:t>
            </a:r>
            <a:r>
              <a:rPr sz="300" b="1" dirty="0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5</a:t>
            </a:r>
            <a:r>
              <a:rPr sz="300" b="1" dirty="0">
                <a:latin typeface="Arial"/>
                <a:cs typeface="Arial"/>
              </a:rPr>
              <a:t>8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,9</a:t>
            </a:r>
            <a:r>
              <a:rPr sz="300" b="1" dirty="0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5</a:t>
            </a:r>
            <a:r>
              <a:rPr sz="300" b="1" dirty="0">
                <a:latin typeface="Arial"/>
                <a:cs typeface="Arial"/>
              </a:rPr>
              <a:t>7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,9</a:t>
            </a:r>
            <a:r>
              <a:rPr sz="300" b="1" dirty="0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5</a:t>
            </a:r>
            <a:r>
              <a:rPr sz="300" b="1" dirty="0">
                <a:latin typeface="Arial"/>
                <a:cs typeface="Arial"/>
              </a:rPr>
              <a:t>5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,8</a:t>
            </a:r>
            <a:r>
              <a:rPr sz="300" b="1" dirty="0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5</a:t>
            </a:r>
            <a:r>
              <a:rPr sz="300" b="1" dirty="0">
                <a:latin typeface="Arial"/>
                <a:cs typeface="Arial"/>
              </a:rPr>
              <a:t>4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,8</a:t>
            </a:r>
            <a:r>
              <a:rPr sz="300" b="1" dirty="0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5</a:t>
            </a:r>
            <a:r>
              <a:rPr sz="300" b="1" dirty="0">
                <a:latin typeface="Arial"/>
                <a:cs typeface="Arial"/>
              </a:rPr>
              <a:t>3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,8</a:t>
            </a:r>
            <a:r>
              <a:rPr sz="300" b="1" dirty="0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5</a:t>
            </a:r>
            <a:r>
              <a:rPr sz="300" b="1" dirty="0">
                <a:latin typeface="Arial"/>
                <a:cs typeface="Arial"/>
              </a:rPr>
              <a:t>2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,8</a:t>
            </a:r>
            <a:r>
              <a:rPr sz="300" b="1" dirty="0"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5</a:t>
            </a:r>
            <a:r>
              <a:rPr sz="300" b="1" dirty="0">
                <a:latin typeface="Arial"/>
                <a:cs typeface="Arial"/>
              </a:rPr>
              <a:t>1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,8</a:t>
            </a:r>
            <a:r>
              <a:rPr sz="300" b="1" dirty="0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5</a:t>
            </a:r>
            <a:r>
              <a:rPr sz="300" b="1" dirty="0">
                <a:latin typeface="Arial"/>
                <a:cs typeface="Arial"/>
              </a:rPr>
              <a:t>0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,8</a:t>
            </a:r>
            <a:r>
              <a:rPr sz="300" b="1" dirty="0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4</a:t>
            </a:r>
            <a:r>
              <a:rPr sz="300" b="1" dirty="0">
                <a:latin typeface="Arial"/>
                <a:cs typeface="Arial"/>
              </a:rPr>
              <a:t>9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,8</a:t>
            </a:r>
            <a:r>
              <a:rPr sz="300" b="1" dirty="0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4</a:t>
            </a:r>
            <a:r>
              <a:rPr sz="300" b="1" dirty="0">
                <a:latin typeface="Arial"/>
                <a:cs typeface="Arial"/>
              </a:rPr>
              <a:t>9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,7</a:t>
            </a:r>
            <a:r>
              <a:rPr sz="300" b="1" dirty="0">
                <a:latin typeface="Arial"/>
                <a:cs typeface="Arial"/>
              </a:rPr>
              <a:t>9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4</a:t>
            </a:r>
            <a:r>
              <a:rPr sz="300" b="1" dirty="0">
                <a:latin typeface="Arial"/>
                <a:cs typeface="Arial"/>
              </a:rPr>
              <a:t>8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,7</a:t>
            </a:r>
            <a:r>
              <a:rPr sz="300" b="1" dirty="0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4</a:t>
            </a:r>
            <a:r>
              <a:rPr sz="300" b="1" dirty="0">
                <a:latin typeface="Arial"/>
                <a:cs typeface="Arial"/>
              </a:rPr>
              <a:t>7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,7</a:t>
            </a:r>
            <a:r>
              <a:rPr sz="300" b="1" dirty="0">
                <a:latin typeface="Arial"/>
                <a:cs typeface="Arial"/>
              </a:rPr>
              <a:t>7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4</a:t>
            </a:r>
            <a:r>
              <a:rPr sz="300" b="1" dirty="0">
                <a:latin typeface="Arial"/>
                <a:cs typeface="Arial"/>
              </a:rPr>
              <a:t>7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,7</a:t>
            </a:r>
            <a:r>
              <a:rPr sz="300" b="1" dirty="0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4</a:t>
            </a:r>
            <a:r>
              <a:rPr sz="300" b="1" dirty="0">
                <a:latin typeface="Arial"/>
                <a:cs typeface="Arial"/>
              </a:rPr>
              <a:t>6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,7</a:t>
            </a:r>
            <a:r>
              <a:rPr sz="300" b="1" dirty="0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4</a:t>
            </a:r>
            <a:r>
              <a:rPr sz="300" b="1" dirty="0">
                <a:latin typeface="Arial"/>
                <a:cs typeface="Arial"/>
              </a:rPr>
              <a:t>6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,7</a:t>
            </a:r>
            <a:r>
              <a:rPr sz="300" b="1" dirty="0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15" dirty="0">
                <a:latin typeface="Arial"/>
                <a:cs typeface="Arial"/>
              </a:rPr>
              <a:t>,</a:t>
            </a:r>
            <a:r>
              <a:rPr sz="300" b="1" spc="5" dirty="0">
                <a:latin typeface="Arial"/>
                <a:cs typeface="Arial"/>
              </a:rPr>
              <a:t>0</a:t>
            </a:r>
            <a:r>
              <a:rPr sz="300" b="1" dirty="0">
                <a:latin typeface="Arial"/>
                <a:cs typeface="Arial"/>
              </a:rPr>
              <a:t>5       </a:t>
            </a:r>
            <a:r>
              <a:rPr sz="300" b="1" spc="5" dirty="0">
                <a:latin typeface="Arial"/>
                <a:cs typeface="Arial"/>
              </a:rPr>
              <a:t>2</a:t>
            </a:r>
            <a:r>
              <a:rPr sz="300" b="1" spc="-5" dirty="0">
                <a:latin typeface="Arial"/>
                <a:cs typeface="Arial"/>
              </a:rPr>
              <a:t>,3</a:t>
            </a:r>
            <a:r>
              <a:rPr sz="300" b="1" dirty="0"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993451" y="6703118"/>
            <a:ext cx="1390650" cy="1832610"/>
            <a:chOff x="3993451" y="6703118"/>
            <a:chExt cx="1390650" cy="1832610"/>
          </a:xfrm>
        </p:grpSpPr>
        <p:sp>
          <p:nvSpPr>
            <p:cNvPr id="44" name="object 44"/>
            <p:cNvSpPr/>
            <p:nvPr/>
          </p:nvSpPr>
          <p:spPr>
            <a:xfrm>
              <a:off x="4110228" y="6780276"/>
              <a:ext cx="1122045" cy="62865"/>
            </a:xfrm>
            <a:custGeom>
              <a:avLst/>
              <a:gdLst/>
              <a:ahLst/>
              <a:cxnLst/>
              <a:rect l="l" t="t" r="r" b="b"/>
              <a:pathLst>
                <a:path w="1122045" h="62865">
                  <a:moveTo>
                    <a:pt x="591312" y="56388"/>
                  </a:moveTo>
                  <a:lnTo>
                    <a:pt x="0" y="56388"/>
                  </a:lnTo>
                  <a:lnTo>
                    <a:pt x="0" y="62484"/>
                  </a:lnTo>
                  <a:lnTo>
                    <a:pt x="591312" y="62484"/>
                  </a:lnTo>
                  <a:lnTo>
                    <a:pt x="591312" y="56388"/>
                  </a:lnTo>
                  <a:close/>
                </a:path>
                <a:path w="1122045" h="62865">
                  <a:moveTo>
                    <a:pt x="59131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591312" y="4572"/>
                  </a:lnTo>
                  <a:lnTo>
                    <a:pt x="591312" y="0"/>
                  </a:lnTo>
                  <a:close/>
                </a:path>
                <a:path w="1122045" h="62865">
                  <a:moveTo>
                    <a:pt x="1121664" y="0"/>
                  </a:moveTo>
                  <a:lnTo>
                    <a:pt x="618744" y="0"/>
                  </a:lnTo>
                  <a:lnTo>
                    <a:pt x="618744" y="4572"/>
                  </a:lnTo>
                  <a:lnTo>
                    <a:pt x="1121664" y="4572"/>
                  </a:lnTo>
                  <a:lnTo>
                    <a:pt x="1121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98492" y="6784843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18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98492" y="6784843"/>
              <a:ext cx="3175" cy="52069"/>
            </a:xfrm>
            <a:custGeom>
              <a:avLst/>
              <a:gdLst/>
              <a:ahLst/>
              <a:cxnLst/>
              <a:rect l="l" t="t" r="r" b="b"/>
              <a:pathLst>
                <a:path w="3175" h="52070">
                  <a:moveTo>
                    <a:pt x="3047" y="0"/>
                  </a:moveTo>
                  <a:lnTo>
                    <a:pt x="0" y="0"/>
                  </a:lnTo>
                  <a:lnTo>
                    <a:pt x="0" y="51815"/>
                  </a:lnTo>
                  <a:lnTo>
                    <a:pt x="3047" y="518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28972" y="6784843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18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28972" y="6784848"/>
              <a:ext cx="502920" cy="58419"/>
            </a:xfrm>
            <a:custGeom>
              <a:avLst/>
              <a:gdLst/>
              <a:ahLst/>
              <a:cxnLst/>
              <a:rect l="l" t="t" r="r" b="b"/>
              <a:pathLst>
                <a:path w="502920" h="58420">
                  <a:moveTo>
                    <a:pt x="502920" y="51816"/>
                  </a:moveTo>
                  <a:lnTo>
                    <a:pt x="3048" y="51816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51816"/>
                  </a:lnTo>
                  <a:lnTo>
                    <a:pt x="0" y="57912"/>
                  </a:lnTo>
                  <a:lnTo>
                    <a:pt x="502920" y="57912"/>
                  </a:lnTo>
                  <a:lnTo>
                    <a:pt x="502920" y="51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94404" y="6781795"/>
              <a:ext cx="0" cy="1752600"/>
            </a:xfrm>
            <a:custGeom>
              <a:avLst/>
              <a:gdLst/>
              <a:ahLst/>
              <a:cxnLst/>
              <a:rect l="l" t="t" r="r" b="b"/>
              <a:pathLst>
                <a:path h="1752600">
                  <a:moveTo>
                    <a:pt x="0" y="0"/>
                  </a:moveTo>
                  <a:lnTo>
                    <a:pt x="0" y="17525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994404" y="6783319"/>
              <a:ext cx="3175" cy="1751330"/>
            </a:xfrm>
            <a:custGeom>
              <a:avLst/>
              <a:gdLst/>
              <a:ahLst/>
              <a:cxnLst/>
              <a:rect l="l" t="t" r="r" b="b"/>
              <a:pathLst>
                <a:path w="3175" h="1751329">
                  <a:moveTo>
                    <a:pt x="3047" y="0"/>
                  </a:moveTo>
                  <a:lnTo>
                    <a:pt x="0" y="0"/>
                  </a:lnTo>
                  <a:lnTo>
                    <a:pt x="0" y="1751075"/>
                  </a:lnTo>
                  <a:lnTo>
                    <a:pt x="3047" y="175107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48912" y="8479531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1815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48912" y="8479531"/>
              <a:ext cx="3175" cy="52069"/>
            </a:xfrm>
            <a:custGeom>
              <a:avLst/>
              <a:gdLst/>
              <a:ahLst/>
              <a:cxnLst/>
              <a:rect l="l" t="t" r="r" b="b"/>
              <a:pathLst>
                <a:path w="3175" h="52070">
                  <a:moveTo>
                    <a:pt x="3047" y="0"/>
                  </a:moveTo>
                  <a:lnTo>
                    <a:pt x="0" y="0"/>
                  </a:lnTo>
                  <a:lnTo>
                    <a:pt x="0" y="51815"/>
                  </a:lnTo>
                  <a:lnTo>
                    <a:pt x="3047" y="518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10228" y="8531347"/>
              <a:ext cx="589915" cy="0"/>
            </a:xfrm>
            <a:custGeom>
              <a:avLst/>
              <a:gdLst/>
              <a:ahLst/>
              <a:cxnLst/>
              <a:rect l="l" t="t" r="r" b="b"/>
              <a:pathLst>
                <a:path w="589914">
                  <a:moveTo>
                    <a:pt x="0" y="0"/>
                  </a:moveTo>
                  <a:lnTo>
                    <a:pt x="58978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10228" y="8531347"/>
              <a:ext cx="591820" cy="3175"/>
            </a:xfrm>
            <a:custGeom>
              <a:avLst/>
              <a:gdLst/>
              <a:ahLst/>
              <a:cxnLst/>
              <a:rect l="l" t="t" r="r" b="b"/>
              <a:pathLst>
                <a:path w="591820" h="3175">
                  <a:moveTo>
                    <a:pt x="591311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591311" y="3047"/>
                  </a:lnTo>
                  <a:lnTo>
                    <a:pt x="591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98492" y="6841231"/>
              <a:ext cx="0" cy="1693545"/>
            </a:xfrm>
            <a:custGeom>
              <a:avLst/>
              <a:gdLst/>
              <a:ahLst/>
              <a:cxnLst/>
              <a:rect l="l" t="t" r="r" b="b"/>
              <a:pathLst>
                <a:path h="1693545">
                  <a:moveTo>
                    <a:pt x="0" y="0"/>
                  </a:moveTo>
                  <a:lnTo>
                    <a:pt x="0" y="16931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698492" y="6842755"/>
              <a:ext cx="3175" cy="1691639"/>
            </a:xfrm>
            <a:custGeom>
              <a:avLst/>
              <a:gdLst/>
              <a:ahLst/>
              <a:cxnLst/>
              <a:rect l="l" t="t" r="r" b="b"/>
              <a:pathLst>
                <a:path w="3175" h="1691640">
                  <a:moveTo>
                    <a:pt x="3047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3047" y="1691639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00016" y="8531347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8955" y="0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01540" y="8531347"/>
              <a:ext cx="27940" cy="3175"/>
            </a:xfrm>
            <a:custGeom>
              <a:avLst/>
              <a:gdLst/>
              <a:ahLst/>
              <a:cxnLst/>
              <a:rect l="l" t="t" r="r" b="b"/>
              <a:pathLst>
                <a:path w="27939" h="3175">
                  <a:moveTo>
                    <a:pt x="27431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7431" y="304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28972" y="6841231"/>
              <a:ext cx="0" cy="1693545"/>
            </a:xfrm>
            <a:custGeom>
              <a:avLst/>
              <a:gdLst/>
              <a:ahLst/>
              <a:cxnLst/>
              <a:rect l="l" t="t" r="r" b="b"/>
              <a:pathLst>
                <a:path h="1693545">
                  <a:moveTo>
                    <a:pt x="0" y="0"/>
                  </a:moveTo>
                  <a:lnTo>
                    <a:pt x="0" y="16931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28972" y="6842755"/>
              <a:ext cx="3175" cy="1691639"/>
            </a:xfrm>
            <a:custGeom>
              <a:avLst/>
              <a:gdLst/>
              <a:ahLst/>
              <a:cxnLst/>
              <a:rect l="l" t="t" r="r" b="b"/>
              <a:pathLst>
                <a:path w="3175" h="1691640">
                  <a:moveTo>
                    <a:pt x="3047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3047" y="1691639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95088" y="8479531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1815"/>
                  </a:lnTo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95088" y="8479531"/>
              <a:ext cx="3175" cy="52069"/>
            </a:xfrm>
            <a:custGeom>
              <a:avLst/>
              <a:gdLst/>
              <a:ahLst/>
              <a:cxnLst/>
              <a:rect l="l" t="t" r="r" b="b"/>
              <a:pathLst>
                <a:path w="3175" h="52070">
                  <a:moveTo>
                    <a:pt x="3047" y="0"/>
                  </a:moveTo>
                  <a:lnTo>
                    <a:pt x="0" y="0"/>
                  </a:lnTo>
                  <a:lnTo>
                    <a:pt x="0" y="51815"/>
                  </a:lnTo>
                  <a:lnTo>
                    <a:pt x="3047" y="518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30496" y="8531347"/>
              <a:ext cx="652780" cy="0"/>
            </a:xfrm>
            <a:custGeom>
              <a:avLst/>
              <a:gdLst/>
              <a:ahLst/>
              <a:cxnLst/>
              <a:rect l="l" t="t" r="r" b="b"/>
              <a:pathLst>
                <a:path w="652779">
                  <a:moveTo>
                    <a:pt x="0" y="0"/>
                  </a:moveTo>
                  <a:lnTo>
                    <a:pt x="6522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32020" y="8531347"/>
              <a:ext cx="650875" cy="3175"/>
            </a:xfrm>
            <a:custGeom>
              <a:avLst/>
              <a:gdLst/>
              <a:ahLst/>
              <a:cxnLst/>
              <a:rect l="l" t="t" r="r" b="b"/>
              <a:pathLst>
                <a:path w="650875" h="3175">
                  <a:moveTo>
                    <a:pt x="6507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650747" y="3047"/>
                  </a:lnTo>
                  <a:lnTo>
                    <a:pt x="6507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79720" y="6704071"/>
              <a:ext cx="0" cy="1830705"/>
            </a:xfrm>
            <a:custGeom>
              <a:avLst/>
              <a:gdLst/>
              <a:ahLst/>
              <a:cxnLst/>
              <a:rect l="l" t="t" r="r" b="b"/>
              <a:pathLst>
                <a:path h="1830704">
                  <a:moveTo>
                    <a:pt x="0" y="0"/>
                  </a:moveTo>
                  <a:lnTo>
                    <a:pt x="0" y="18303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379720" y="6704071"/>
              <a:ext cx="3175" cy="1830705"/>
            </a:xfrm>
            <a:custGeom>
              <a:avLst/>
              <a:gdLst/>
              <a:ahLst/>
              <a:cxnLst/>
              <a:rect l="l" t="t" r="r" b="b"/>
              <a:pathLst>
                <a:path w="3175" h="1830704">
                  <a:moveTo>
                    <a:pt x="3047" y="0"/>
                  </a:moveTo>
                  <a:lnTo>
                    <a:pt x="0" y="0"/>
                  </a:lnTo>
                  <a:lnTo>
                    <a:pt x="0" y="1830323"/>
                  </a:lnTo>
                  <a:lnTo>
                    <a:pt x="3047" y="1830323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948682" y="6467032"/>
            <a:ext cx="2335530" cy="438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b="1" i="1" spc="-80" dirty="0">
                <a:latin typeface="Verdana"/>
                <a:cs typeface="Verdana"/>
              </a:rPr>
              <a:t>P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b="1" i="1" spc="-70" dirty="0">
                <a:latin typeface="Verdana"/>
                <a:cs typeface="Verdana"/>
              </a:rPr>
              <a:t>rc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45" dirty="0">
                <a:latin typeface="Verdana"/>
                <a:cs typeface="Verdana"/>
              </a:rPr>
              <a:t>til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45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de</a:t>
            </a:r>
            <a:r>
              <a:rPr sz="900" b="1" i="1" spc="-45" dirty="0">
                <a:latin typeface="Verdana"/>
                <a:cs typeface="Verdana"/>
              </a:rPr>
              <a:t>ll</a:t>
            </a:r>
            <a:r>
              <a:rPr sz="900" b="1" i="1" spc="-70" dirty="0">
                <a:latin typeface="Verdana"/>
                <a:cs typeface="Verdana"/>
              </a:rPr>
              <a:t>a</a:t>
            </a:r>
            <a:r>
              <a:rPr sz="900" spc="45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85" dirty="0">
                <a:latin typeface="Verdana"/>
                <a:cs typeface="Verdana"/>
              </a:rPr>
              <a:t>s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70" dirty="0">
                <a:latin typeface="Verdana"/>
                <a:cs typeface="Verdana"/>
              </a:rPr>
              <a:t>r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0" dirty="0">
                <a:latin typeface="Verdana"/>
                <a:cs typeface="Verdana"/>
              </a:rPr>
              <a:t>b</a:t>
            </a:r>
            <a:r>
              <a:rPr sz="900" b="1" i="1" spc="-80" dirty="0">
                <a:latin typeface="Verdana"/>
                <a:cs typeface="Verdana"/>
              </a:rPr>
              <a:t>u</a:t>
            </a:r>
            <a:r>
              <a:rPr sz="900" b="1" i="1" spc="-70" dirty="0">
                <a:latin typeface="Verdana"/>
                <a:cs typeface="Verdana"/>
              </a:rPr>
              <a:t>z</a:t>
            </a:r>
            <a:r>
              <a:rPr sz="900" b="1" i="1" spc="-45" dirty="0">
                <a:latin typeface="Verdana"/>
                <a:cs typeface="Verdana"/>
              </a:rPr>
              <a:t>i</a:t>
            </a:r>
            <a:r>
              <a:rPr sz="900" b="1" i="1" spc="-70" dirty="0">
                <a:latin typeface="Verdana"/>
                <a:cs typeface="Verdana"/>
              </a:rPr>
              <a:t>o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75" dirty="0">
                <a:latin typeface="Verdana"/>
                <a:cs typeface="Verdana"/>
              </a:rPr>
              <a:t>e</a:t>
            </a:r>
            <a:r>
              <a:rPr sz="900" spc="75" dirty="0">
                <a:latin typeface="Times New Roman"/>
                <a:cs typeface="Times New Roman"/>
              </a:rPr>
              <a:t> 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b="1" i="1" spc="-75" dirty="0">
                <a:latin typeface="Verdana"/>
                <a:cs typeface="Verdana"/>
              </a:rPr>
              <a:t>d</a:t>
            </a:r>
            <a:r>
              <a:rPr sz="900" b="1" i="1" spc="-40" dirty="0">
                <a:latin typeface="Verdana"/>
                <a:cs typeface="Verdana"/>
              </a:rPr>
              <a:t>i</a:t>
            </a:r>
            <a:r>
              <a:rPr sz="900" spc="45" dirty="0">
                <a:latin typeface="Times New Roman"/>
                <a:cs typeface="Times New Roman"/>
              </a:rPr>
              <a:t> </a:t>
            </a:r>
            <a:r>
              <a:rPr sz="900" b="1" i="1" spc="-80" dirty="0">
                <a:latin typeface="Verdana"/>
                <a:cs typeface="Verdana"/>
              </a:rPr>
              <a:t>S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r>
              <a:rPr sz="900" b="1" i="1" spc="-80" dirty="0">
                <a:latin typeface="Verdana"/>
                <a:cs typeface="Verdana"/>
              </a:rPr>
              <a:t>u</a:t>
            </a:r>
            <a:r>
              <a:rPr sz="900" b="1" i="1" spc="-75" dirty="0">
                <a:latin typeface="Verdana"/>
                <a:cs typeface="Verdana"/>
              </a:rPr>
              <a:t>de</a:t>
            </a:r>
            <a:r>
              <a:rPr sz="900" b="1" i="1" spc="-80" dirty="0">
                <a:latin typeface="Verdana"/>
                <a:cs typeface="Verdana"/>
              </a:rPr>
              <a:t>n</a:t>
            </a:r>
            <a:r>
              <a:rPr sz="900" b="1" i="1" spc="-45" dirty="0">
                <a:latin typeface="Verdana"/>
                <a:cs typeface="Verdana"/>
              </a:rPr>
              <a:t>t</a:t>
            </a:r>
            <a:endParaRPr sz="900">
              <a:latin typeface="Verdana"/>
              <a:cs typeface="Verdana"/>
            </a:endParaRPr>
          </a:p>
          <a:p>
            <a:pPr marR="813435" algn="ctr">
              <a:lnSpc>
                <a:spcPct val="100000"/>
              </a:lnSpc>
              <a:spcBef>
                <a:spcPts val="700"/>
              </a:spcBef>
              <a:tabLst>
                <a:tab pos="657860" algn="l"/>
              </a:tabLst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PROBABILITA'</a:t>
            </a:r>
            <a:r>
              <a:rPr sz="3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spc="-5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code)	PROBABILITA'</a:t>
            </a:r>
            <a:r>
              <a:rPr sz="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spc="-5" dirty="0">
                <a:solidFill>
                  <a:srgbClr val="FFFFFF"/>
                </a:solidFill>
                <a:latin typeface="Arial"/>
                <a:cs typeface="Arial"/>
              </a:rPr>
              <a:t>(1 </a:t>
            </a: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coda)</a:t>
            </a:r>
            <a:endParaRPr sz="300">
              <a:latin typeface="Arial"/>
              <a:cs typeface="Arial"/>
            </a:endParaRPr>
          </a:p>
          <a:p>
            <a:pPr marR="835025" algn="ctr">
              <a:lnSpc>
                <a:spcPct val="100000"/>
              </a:lnSpc>
              <a:spcBef>
                <a:spcPts val="250"/>
              </a:spcBef>
            </a:pPr>
            <a:r>
              <a:rPr sz="3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      </a:t>
            </a:r>
            <a:r>
              <a:rPr sz="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00" b="1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1      </a:t>
            </a:r>
            <a:r>
              <a:rPr sz="3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spc="-5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5      </a:t>
            </a: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00" b="1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2       </a:t>
            </a: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00" b="1" spc="-1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1          </a:t>
            </a:r>
            <a:r>
              <a:rPr sz="3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00" b="1" spc="-1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5       </a:t>
            </a:r>
            <a:r>
              <a:rPr sz="3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spc="-5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5      </a:t>
            </a:r>
            <a:r>
              <a:rPr sz="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00" b="1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1     </a:t>
            </a:r>
            <a:r>
              <a:rPr sz="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00" b="1" spc="-1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  <a:p>
            <a:pPr marR="772160" algn="ctr">
              <a:lnSpc>
                <a:spcPct val="100000"/>
              </a:lnSpc>
              <a:spcBef>
                <a:spcPts val="95"/>
              </a:spcBef>
            </a:pP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1    </a:t>
            </a:r>
            <a:r>
              <a:rPr sz="3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6,31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12,71    31,82     </a:t>
            </a:r>
            <a:r>
              <a:rPr sz="300" b="1" spc="2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63,66   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6,31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12,71    </a:t>
            </a:r>
            <a:r>
              <a:rPr sz="300" b="1" spc="9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31,82    </a:t>
            </a:r>
            <a:r>
              <a:rPr sz="300" b="1" spc="5" dirty="0">
                <a:latin typeface="Arial"/>
                <a:cs typeface="Arial"/>
              </a:rPr>
              <a:t> 63,66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673852" y="7686040"/>
            <a:ext cx="948055" cy="748030"/>
            <a:chOff x="5673852" y="7686040"/>
            <a:chExt cx="948055" cy="748030"/>
          </a:xfrm>
        </p:grpSpPr>
        <p:sp>
          <p:nvSpPr>
            <p:cNvPr id="69" name="object 69"/>
            <p:cNvSpPr/>
            <p:nvPr/>
          </p:nvSpPr>
          <p:spPr>
            <a:xfrm>
              <a:off x="5673852" y="7686040"/>
              <a:ext cx="948055" cy="748030"/>
            </a:xfrm>
            <a:custGeom>
              <a:avLst/>
              <a:gdLst/>
              <a:ahLst/>
              <a:cxnLst/>
              <a:rect l="l" t="t" r="r" b="b"/>
              <a:pathLst>
                <a:path w="948054" h="748029">
                  <a:moveTo>
                    <a:pt x="947928" y="0"/>
                  </a:moveTo>
                  <a:lnTo>
                    <a:pt x="946404" y="0"/>
                  </a:lnTo>
                  <a:lnTo>
                    <a:pt x="946404" y="2540"/>
                  </a:lnTo>
                  <a:lnTo>
                    <a:pt x="946404" y="744728"/>
                  </a:lnTo>
                  <a:lnTo>
                    <a:pt x="1524" y="744728"/>
                  </a:lnTo>
                  <a:lnTo>
                    <a:pt x="1524" y="2540"/>
                  </a:lnTo>
                  <a:lnTo>
                    <a:pt x="946404" y="2540"/>
                  </a:lnTo>
                  <a:lnTo>
                    <a:pt x="946404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622" y="1917"/>
                  </a:lnTo>
                  <a:lnTo>
                    <a:pt x="622" y="1270"/>
                  </a:lnTo>
                  <a:lnTo>
                    <a:pt x="1270" y="127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744220"/>
                  </a:lnTo>
                  <a:lnTo>
                    <a:pt x="0" y="744728"/>
                  </a:lnTo>
                  <a:lnTo>
                    <a:pt x="0" y="746760"/>
                  </a:lnTo>
                  <a:lnTo>
                    <a:pt x="0" y="748030"/>
                  </a:lnTo>
                  <a:lnTo>
                    <a:pt x="947928" y="748030"/>
                  </a:lnTo>
                  <a:lnTo>
                    <a:pt x="947928" y="746760"/>
                  </a:lnTo>
                  <a:lnTo>
                    <a:pt x="762" y="746760"/>
                  </a:lnTo>
                  <a:lnTo>
                    <a:pt x="762" y="745490"/>
                  </a:lnTo>
                  <a:lnTo>
                    <a:pt x="1524" y="746252"/>
                  </a:lnTo>
                  <a:lnTo>
                    <a:pt x="946404" y="746252"/>
                  </a:lnTo>
                  <a:lnTo>
                    <a:pt x="947928" y="746252"/>
                  </a:lnTo>
                  <a:lnTo>
                    <a:pt x="947928" y="1270"/>
                  </a:lnTo>
                  <a:lnTo>
                    <a:pt x="947928" y="1016"/>
                  </a:lnTo>
                  <a:lnTo>
                    <a:pt x="947928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63768" y="7781544"/>
              <a:ext cx="795655" cy="431800"/>
            </a:xfrm>
            <a:custGeom>
              <a:avLst/>
              <a:gdLst/>
              <a:ahLst/>
              <a:cxnLst/>
              <a:rect l="l" t="t" r="r" b="b"/>
              <a:pathLst>
                <a:path w="795654" h="431800">
                  <a:moveTo>
                    <a:pt x="795528" y="429768"/>
                  </a:moveTo>
                  <a:lnTo>
                    <a:pt x="0" y="428244"/>
                  </a:lnTo>
                  <a:lnTo>
                    <a:pt x="0" y="429768"/>
                  </a:lnTo>
                  <a:lnTo>
                    <a:pt x="795528" y="431292"/>
                  </a:lnTo>
                  <a:lnTo>
                    <a:pt x="795528" y="429768"/>
                  </a:lnTo>
                  <a:close/>
                </a:path>
                <a:path w="795654" h="431800">
                  <a:moveTo>
                    <a:pt x="795528" y="321564"/>
                  </a:moveTo>
                  <a:lnTo>
                    <a:pt x="0" y="321564"/>
                  </a:lnTo>
                  <a:lnTo>
                    <a:pt x="0" y="323088"/>
                  </a:lnTo>
                  <a:lnTo>
                    <a:pt x="795528" y="323088"/>
                  </a:lnTo>
                  <a:lnTo>
                    <a:pt x="795528" y="321564"/>
                  </a:lnTo>
                  <a:close/>
                </a:path>
                <a:path w="795654" h="431800">
                  <a:moveTo>
                    <a:pt x="795528" y="214884"/>
                  </a:moveTo>
                  <a:lnTo>
                    <a:pt x="0" y="214884"/>
                  </a:lnTo>
                  <a:lnTo>
                    <a:pt x="0" y="216408"/>
                  </a:lnTo>
                  <a:lnTo>
                    <a:pt x="795528" y="216408"/>
                  </a:lnTo>
                  <a:lnTo>
                    <a:pt x="795528" y="214884"/>
                  </a:lnTo>
                  <a:close/>
                </a:path>
                <a:path w="795654" h="431800">
                  <a:moveTo>
                    <a:pt x="795528" y="108204"/>
                  </a:moveTo>
                  <a:lnTo>
                    <a:pt x="0" y="106680"/>
                  </a:lnTo>
                  <a:lnTo>
                    <a:pt x="0" y="108204"/>
                  </a:lnTo>
                  <a:lnTo>
                    <a:pt x="795528" y="109728"/>
                  </a:lnTo>
                  <a:lnTo>
                    <a:pt x="795528" y="108204"/>
                  </a:lnTo>
                  <a:close/>
                </a:path>
                <a:path w="795654" h="431800">
                  <a:moveTo>
                    <a:pt x="795528" y="1524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795528" y="3048"/>
                  </a:lnTo>
                  <a:lnTo>
                    <a:pt x="795528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762244" y="7781290"/>
              <a:ext cx="798830" cy="538480"/>
            </a:xfrm>
            <a:custGeom>
              <a:avLst/>
              <a:gdLst/>
              <a:ahLst/>
              <a:cxnLst/>
              <a:rect l="l" t="t" r="r" b="b"/>
              <a:pathLst>
                <a:path w="798829" h="538479">
                  <a:moveTo>
                    <a:pt x="798576" y="1778"/>
                  </a:moveTo>
                  <a:lnTo>
                    <a:pt x="797052" y="1778"/>
                  </a:lnTo>
                  <a:lnTo>
                    <a:pt x="797052" y="536702"/>
                  </a:lnTo>
                  <a:lnTo>
                    <a:pt x="798576" y="536702"/>
                  </a:lnTo>
                  <a:lnTo>
                    <a:pt x="798576" y="1778"/>
                  </a:lnTo>
                  <a:close/>
                </a:path>
                <a:path w="798829" h="538479">
                  <a:moveTo>
                    <a:pt x="79857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537210"/>
                  </a:lnTo>
                  <a:lnTo>
                    <a:pt x="0" y="538480"/>
                  </a:lnTo>
                  <a:lnTo>
                    <a:pt x="798576" y="538480"/>
                  </a:lnTo>
                  <a:lnTo>
                    <a:pt x="798576" y="537210"/>
                  </a:lnTo>
                  <a:lnTo>
                    <a:pt x="3048" y="537210"/>
                  </a:lnTo>
                  <a:lnTo>
                    <a:pt x="3048" y="1270"/>
                  </a:lnTo>
                  <a:lnTo>
                    <a:pt x="798576" y="1270"/>
                  </a:lnTo>
                  <a:lnTo>
                    <a:pt x="798576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763767" y="7891267"/>
              <a:ext cx="795655" cy="426720"/>
            </a:xfrm>
            <a:custGeom>
              <a:avLst/>
              <a:gdLst/>
              <a:ahLst/>
              <a:cxnLst/>
              <a:rect l="l" t="t" r="r" b="b"/>
              <a:pathLst>
                <a:path w="795654" h="426720">
                  <a:moveTo>
                    <a:pt x="402335" y="0"/>
                  </a:moveTo>
                  <a:lnTo>
                    <a:pt x="393191" y="0"/>
                  </a:lnTo>
                  <a:lnTo>
                    <a:pt x="388619" y="1523"/>
                  </a:lnTo>
                  <a:lnTo>
                    <a:pt x="382523" y="6095"/>
                  </a:lnTo>
                  <a:lnTo>
                    <a:pt x="377951" y="9143"/>
                  </a:lnTo>
                  <a:lnTo>
                    <a:pt x="368807" y="18287"/>
                  </a:lnTo>
                  <a:lnTo>
                    <a:pt x="362711" y="25907"/>
                  </a:lnTo>
                  <a:lnTo>
                    <a:pt x="358139" y="33527"/>
                  </a:lnTo>
                  <a:lnTo>
                    <a:pt x="352043" y="41147"/>
                  </a:lnTo>
                  <a:lnTo>
                    <a:pt x="348995" y="50291"/>
                  </a:lnTo>
                  <a:lnTo>
                    <a:pt x="342899" y="59435"/>
                  </a:lnTo>
                  <a:lnTo>
                    <a:pt x="338327" y="70103"/>
                  </a:lnTo>
                  <a:lnTo>
                    <a:pt x="332231" y="80771"/>
                  </a:lnTo>
                  <a:lnTo>
                    <a:pt x="313943" y="129539"/>
                  </a:lnTo>
                  <a:lnTo>
                    <a:pt x="307847" y="141731"/>
                  </a:lnTo>
                  <a:lnTo>
                    <a:pt x="298703" y="169163"/>
                  </a:lnTo>
                  <a:lnTo>
                    <a:pt x="294131" y="181355"/>
                  </a:lnTo>
                  <a:lnTo>
                    <a:pt x="288035" y="193547"/>
                  </a:lnTo>
                  <a:lnTo>
                    <a:pt x="283463" y="205739"/>
                  </a:lnTo>
                  <a:lnTo>
                    <a:pt x="277367" y="219455"/>
                  </a:lnTo>
                  <a:lnTo>
                    <a:pt x="274319" y="230123"/>
                  </a:lnTo>
                  <a:lnTo>
                    <a:pt x="268223" y="243839"/>
                  </a:lnTo>
                  <a:lnTo>
                    <a:pt x="263651" y="256031"/>
                  </a:lnTo>
                  <a:lnTo>
                    <a:pt x="257555" y="266699"/>
                  </a:lnTo>
                  <a:lnTo>
                    <a:pt x="243839" y="298703"/>
                  </a:lnTo>
                  <a:lnTo>
                    <a:pt x="239267" y="307847"/>
                  </a:lnTo>
                  <a:lnTo>
                    <a:pt x="233171" y="318515"/>
                  </a:lnTo>
                  <a:lnTo>
                    <a:pt x="228599" y="326135"/>
                  </a:lnTo>
                  <a:lnTo>
                    <a:pt x="224027" y="335279"/>
                  </a:lnTo>
                  <a:lnTo>
                    <a:pt x="219455" y="342899"/>
                  </a:lnTo>
                  <a:lnTo>
                    <a:pt x="213359" y="348995"/>
                  </a:lnTo>
                  <a:lnTo>
                    <a:pt x="208787" y="356615"/>
                  </a:lnTo>
                  <a:lnTo>
                    <a:pt x="202691" y="362711"/>
                  </a:lnTo>
                  <a:lnTo>
                    <a:pt x="199643" y="368807"/>
                  </a:lnTo>
                  <a:lnTo>
                    <a:pt x="188975" y="379475"/>
                  </a:lnTo>
                  <a:lnTo>
                    <a:pt x="182879" y="384047"/>
                  </a:lnTo>
                  <a:lnTo>
                    <a:pt x="169163" y="397763"/>
                  </a:lnTo>
                  <a:lnTo>
                    <a:pt x="163067" y="400811"/>
                  </a:lnTo>
                  <a:lnTo>
                    <a:pt x="158495" y="402335"/>
                  </a:lnTo>
                  <a:lnTo>
                    <a:pt x="149351" y="408431"/>
                  </a:lnTo>
                  <a:lnTo>
                    <a:pt x="144779" y="409955"/>
                  </a:lnTo>
                  <a:lnTo>
                    <a:pt x="135635" y="414527"/>
                  </a:lnTo>
                  <a:lnTo>
                    <a:pt x="129539" y="416051"/>
                  </a:lnTo>
                  <a:lnTo>
                    <a:pt x="124967" y="417575"/>
                  </a:lnTo>
                  <a:lnTo>
                    <a:pt x="118871" y="419099"/>
                  </a:lnTo>
                  <a:lnTo>
                    <a:pt x="114299" y="420623"/>
                  </a:lnTo>
                  <a:lnTo>
                    <a:pt x="109727" y="420623"/>
                  </a:lnTo>
                  <a:lnTo>
                    <a:pt x="105155" y="422147"/>
                  </a:lnTo>
                  <a:lnTo>
                    <a:pt x="99059" y="422147"/>
                  </a:lnTo>
                  <a:lnTo>
                    <a:pt x="94487" y="423671"/>
                  </a:lnTo>
                  <a:lnTo>
                    <a:pt x="80771" y="423671"/>
                  </a:lnTo>
                  <a:lnTo>
                    <a:pt x="74675" y="425195"/>
                  </a:lnTo>
                  <a:lnTo>
                    <a:pt x="50291" y="425195"/>
                  </a:lnTo>
                  <a:lnTo>
                    <a:pt x="44195" y="426719"/>
                  </a:lnTo>
                  <a:lnTo>
                    <a:pt x="0" y="426719"/>
                  </a:lnTo>
                  <a:lnTo>
                    <a:pt x="795527" y="426719"/>
                  </a:lnTo>
                  <a:lnTo>
                    <a:pt x="751331" y="426719"/>
                  </a:lnTo>
                  <a:lnTo>
                    <a:pt x="745235" y="425195"/>
                  </a:lnTo>
                  <a:lnTo>
                    <a:pt x="720851" y="425195"/>
                  </a:lnTo>
                  <a:lnTo>
                    <a:pt x="717803" y="423671"/>
                  </a:lnTo>
                  <a:lnTo>
                    <a:pt x="701039" y="423671"/>
                  </a:lnTo>
                  <a:lnTo>
                    <a:pt x="696467" y="422147"/>
                  </a:lnTo>
                  <a:lnTo>
                    <a:pt x="691895" y="422147"/>
                  </a:lnTo>
                  <a:lnTo>
                    <a:pt x="687323" y="420623"/>
                  </a:lnTo>
                  <a:lnTo>
                    <a:pt x="681227" y="420623"/>
                  </a:lnTo>
                  <a:lnTo>
                    <a:pt x="676655" y="419099"/>
                  </a:lnTo>
                  <a:lnTo>
                    <a:pt x="670559" y="417575"/>
                  </a:lnTo>
                  <a:lnTo>
                    <a:pt x="667511" y="416051"/>
                  </a:lnTo>
                  <a:lnTo>
                    <a:pt x="661415" y="414527"/>
                  </a:lnTo>
                  <a:lnTo>
                    <a:pt x="656843" y="413003"/>
                  </a:lnTo>
                  <a:lnTo>
                    <a:pt x="650747" y="409955"/>
                  </a:lnTo>
                  <a:lnTo>
                    <a:pt x="646175" y="408431"/>
                  </a:lnTo>
                  <a:lnTo>
                    <a:pt x="637031" y="402335"/>
                  </a:lnTo>
                  <a:lnTo>
                    <a:pt x="632459" y="400811"/>
                  </a:lnTo>
                  <a:lnTo>
                    <a:pt x="627887" y="397763"/>
                  </a:lnTo>
                  <a:lnTo>
                    <a:pt x="623315" y="393191"/>
                  </a:lnTo>
                  <a:lnTo>
                    <a:pt x="617219" y="388619"/>
                  </a:lnTo>
                  <a:lnTo>
                    <a:pt x="612647" y="384047"/>
                  </a:lnTo>
                  <a:lnTo>
                    <a:pt x="606551" y="379475"/>
                  </a:lnTo>
                  <a:lnTo>
                    <a:pt x="603503" y="374903"/>
                  </a:lnTo>
                  <a:lnTo>
                    <a:pt x="597407" y="368807"/>
                  </a:lnTo>
                  <a:lnTo>
                    <a:pt x="592835" y="362711"/>
                  </a:lnTo>
                  <a:lnTo>
                    <a:pt x="586739" y="356615"/>
                  </a:lnTo>
                  <a:lnTo>
                    <a:pt x="582167" y="348995"/>
                  </a:lnTo>
                  <a:lnTo>
                    <a:pt x="577595" y="342899"/>
                  </a:lnTo>
                  <a:lnTo>
                    <a:pt x="573023" y="335279"/>
                  </a:lnTo>
                  <a:lnTo>
                    <a:pt x="566927" y="326135"/>
                  </a:lnTo>
                  <a:lnTo>
                    <a:pt x="562355" y="318515"/>
                  </a:lnTo>
                  <a:lnTo>
                    <a:pt x="557783" y="307847"/>
                  </a:lnTo>
                  <a:lnTo>
                    <a:pt x="553211" y="298703"/>
                  </a:lnTo>
                  <a:lnTo>
                    <a:pt x="548639" y="288035"/>
                  </a:lnTo>
                  <a:lnTo>
                    <a:pt x="542543" y="277367"/>
                  </a:lnTo>
                  <a:lnTo>
                    <a:pt x="537971" y="266699"/>
                  </a:lnTo>
                  <a:lnTo>
                    <a:pt x="531875" y="256031"/>
                  </a:lnTo>
                  <a:lnTo>
                    <a:pt x="528827" y="243839"/>
                  </a:lnTo>
                  <a:lnTo>
                    <a:pt x="522731" y="230123"/>
                  </a:lnTo>
                  <a:lnTo>
                    <a:pt x="518159" y="219455"/>
                  </a:lnTo>
                  <a:lnTo>
                    <a:pt x="512063" y="205739"/>
                  </a:lnTo>
                  <a:lnTo>
                    <a:pt x="498347" y="169163"/>
                  </a:lnTo>
                  <a:lnTo>
                    <a:pt x="492251" y="155447"/>
                  </a:lnTo>
                  <a:lnTo>
                    <a:pt x="487679" y="141731"/>
                  </a:lnTo>
                  <a:lnTo>
                    <a:pt x="481583" y="129539"/>
                  </a:lnTo>
                  <a:lnTo>
                    <a:pt x="478535" y="117347"/>
                  </a:lnTo>
                  <a:lnTo>
                    <a:pt x="473963" y="105155"/>
                  </a:lnTo>
                  <a:lnTo>
                    <a:pt x="467867" y="92963"/>
                  </a:lnTo>
                  <a:lnTo>
                    <a:pt x="463295" y="80771"/>
                  </a:lnTo>
                  <a:lnTo>
                    <a:pt x="457199" y="70103"/>
                  </a:lnTo>
                  <a:lnTo>
                    <a:pt x="452627" y="59435"/>
                  </a:lnTo>
                  <a:lnTo>
                    <a:pt x="443483" y="41147"/>
                  </a:lnTo>
                  <a:lnTo>
                    <a:pt x="437387" y="33527"/>
                  </a:lnTo>
                  <a:lnTo>
                    <a:pt x="428243" y="18287"/>
                  </a:lnTo>
                  <a:lnTo>
                    <a:pt x="423671" y="13715"/>
                  </a:lnTo>
                  <a:lnTo>
                    <a:pt x="417575" y="9143"/>
                  </a:lnTo>
                  <a:lnTo>
                    <a:pt x="413003" y="6095"/>
                  </a:lnTo>
                  <a:lnTo>
                    <a:pt x="406907" y="1523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763768" y="7890250"/>
              <a:ext cx="798830" cy="429259"/>
            </a:xfrm>
            <a:custGeom>
              <a:avLst/>
              <a:gdLst/>
              <a:ahLst/>
              <a:cxnLst/>
              <a:rect l="l" t="t" r="r" b="b"/>
              <a:pathLst>
                <a:path w="798829" h="429259">
                  <a:moveTo>
                    <a:pt x="80772" y="426720"/>
                  </a:moveTo>
                  <a:lnTo>
                    <a:pt x="0" y="426720"/>
                  </a:lnTo>
                  <a:lnTo>
                    <a:pt x="0" y="429260"/>
                  </a:lnTo>
                  <a:lnTo>
                    <a:pt x="44196" y="429260"/>
                  </a:lnTo>
                  <a:lnTo>
                    <a:pt x="50292" y="427990"/>
                  </a:lnTo>
                  <a:lnTo>
                    <a:pt x="74676" y="427990"/>
                  </a:lnTo>
                  <a:lnTo>
                    <a:pt x="80772" y="426720"/>
                  </a:lnTo>
                  <a:close/>
                </a:path>
                <a:path w="798829" h="429259">
                  <a:moveTo>
                    <a:pt x="745236" y="427990"/>
                  </a:moveTo>
                  <a:lnTo>
                    <a:pt x="50292" y="427990"/>
                  </a:lnTo>
                  <a:lnTo>
                    <a:pt x="44196" y="429260"/>
                  </a:lnTo>
                  <a:lnTo>
                    <a:pt x="751332" y="429260"/>
                  </a:lnTo>
                  <a:lnTo>
                    <a:pt x="745236" y="427990"/>
                  </a:lnTo>
                  <a:close/>
                </a:path>
                <a:path w="798829" h="429259">
                  <a:moveTo>
                    <a:pt x="795528" y="426720"/>
                  </a:moveTo>
                  <a:lnTo>
                    <a:pt x="716280" y="426720"/>
                  </a:lnTo>
                  <a:lnTo>
                    <a:pt x="720852" y="427990"/>
                  </a:lnTo>
                  <a:lnTo>
                    <a:pt x="745236" y="427990"/>
                  </a:lnTo>
                  <a:lnTo>
                    <a:pt x="751332" y="429260"/>
                  </a:lnTo>
                  <a:lnTo>
                    <a:pt x="795528" y="429260"/>
                  </a:lnTo>
                  <a:lnTo>
                    <a:pt x="795528" y="426720"/>
                  </a:lnTo>
                  <a:close/>
                </a:path>
                <a:path w="798829" h="429259">
                  <a:moveTo>
                    <a:pt x="798576" y="426720"/>
                  </a:moveTo>
                  <a:lnTo>
                    <a:pt x="795528" y="426720"/>
                  </a:lnTo>
                  <a:lnTo>
                    <a:pt x="795528" y="429260"/>
                  </a:lnTo>
                  <a:lnTo>
                    <a:pt x="798576" y="429260"/>
                  </a:lnTo>
                  <a:lnTo>
                    <a:pt x="798576" y="426720"/>
                  </a:lnTo>
                  <a:close/>
                </a:path>
                <a:path w="798829" h="429259">
                  <a:moveTo>
                    <a:pt x="716280" y="426720"/>
                  </a:moveTo>
                  <a:lnTo>
                    <a:pt x="80772" y="426720"/>
                  </a:lnTo>
                  <a:lnTo>
                    <a:pt x="74676" y="427990"/>
                  </a:lnTo>
                  <a:lnTo>
                    <a:pt x="720852" y="427990"/>
                  </a:lnTo>
                  <a:lnTo>
                    <a:pt x="716280" y="426720"/>
                  </a:lnTo>
                  <a:close/>
                </a:path>
                <a:path w="798829" h="429259">
                  <a:moveTo>
                    <a:pt x="99060" y="425450"/>
                  </a:moveTo>
                  <a:lnTo>
                    <a:pt x="50292" y="425450"/>
                  </a:lnTo>
                  <a:lnTo>
                    <a:pt x="44196" y="426720"/>
                  </a:lnTo>
                  <a:lnTo>
                    <a:pt x="96012" y="426720"/>
                  </a:lnTo>
                  <a:lnTo>
                    <a:pt x="99060" y="425450"/>
                  </a:lnTo>
                  <a:close/>
                </a:path>
                <a:path w="798829" h="429259">
                  <a:moveTo>
                    <a:pt x="746760" y="425450"/>
                  </a:moveTo>
                  <a:lnTo>
                    <a:pt x="696468" y="425450"/>
                  </a:lnTo>
                  <a:lnTo>
                    <a:pt x="701040" y="426720"/>
                  </a:lnTo>
                  <a:lnTo>
                    <a:pt x="752856" y="426720"/>
                  </a:lnTo>
                  <a:lnTo>
                    <a:pt x="746760" y="425450"/>
                  </a:lnTo>
                  <a:close/>
                </a:path>
                <a:path w="798829" h="429259">
                  <a:moveTo>
                    <a:pt x="109728" y="424180"/>
                  </a:moveTo>
                  <a:lnTo>
                    <a:pt x="79248" y="424180"/>
                  </a:lnTo>
                  <a:lnTo>
                    <a:pt x="74676" y="425450"/>
                  </a:lnTo>
                  <a:lnTo>
                    <a:pt x="105156" y="425450"/>
                  </a:lnTo>
                  <a:lnTo>
                    <a:pt x="109728" y="424180"/>
                  </a:lnTo>
                  <a:close/>
                </a:path>
                <a:path w="798829" h="429259">
                  <a:moveTo>
                    <a:pt x="717804" y="424180"/>
                  </a:moveTo>
                  <a:lnTo>
                    <a:pt x="685800" y="424180"/>
                  </a:lnTo>
                  <a:lnTo>
                    <a:pt x="690372" y="425450"/>
                  </a:lnTo>
                  <a:lnTo>
                    <a:pt x="722376" y="425450"/>
                  </a:lnTo>
                  <a:lnTo>
                    <a:pt x="717804" y="424180"/>
                  </a:lnTo>
                  <a:close/>
                </a:path>
                <a:path w="798829" h="429259">
                  <a:moveTo>
                    <a:pt x="144780" y="410210"/>
                  </a:moveTo>
                  <a:lnTo>
                    <a:pt x="138684" y="412750"/>
                  </a:lnTo>
                  <a:lnTo>
                    <a:pt x="134112" y="415290"/>
                  </a:lnTo>
                  <a:lnTo>
                    <a:pt x="128016" y="416560"/>
                  </a:lnTo>
                  <a:lnTo>
                    <a:pt x="124968" y="417830"/>
                  </a:lnTo>
                  <a:lnTo>
                    <a:pt x="118872" y="419100"/>
                  </a:lnTo>
                  <a:lnTo>
                    <a:pt x="114300" y="420370"/>
                  </a:lnTo>
                  <a:lnTo>
                    <a:pt x="108204" y="420370"/>
                  </a:lnTo>
                  <a:lnTo>
                    <a:pt x="103632" y="422910"/>
                  </a:lnTo>
                  <a:lnTo>
                    <a:pt x="99060" y="422910"/>
                  </a:lnTo>
                  <a:lnTo>
                    <a:pt x="94488" y="424180"/>
                  </a:lnTo>
                  <a:lnTo>
                    <a:pt x="115824" y="424180"/>
                  </a:lnTo>
                  <a:lnTo>
                    <a:pt x="129540" y="419100"/>
                  </a:lnTo>
                  <a:lnTo>
                    <a:pt x="135636" y="417830"/>
                  </a:lnTo>
                  <a:lnTo>
                    <a:pt x="144780" y="412750"/>
                  </a:lnTo>
                  <a:lnTo>
                    <a:pt x="146304" y="412750"/>
                  </a:lnTo>
                  <a:lnTo>
                    <a:pt x="149352" y="411480"/>
                  </a:lnTo>
                  <a:lnTo>
                    <a:pt x="144780" y="411480"/>
                  </a:lnTo>
                  <a:lnTo>
                    <a:pt x="144780" y="410210"/>
                  </a:lnTo>
                  <a:close/>
                </a:path>
                <a:path w="798829" h="429259">
                  <a:moveTo>
                    <a:pt x="408432" y="3810"/>
                  </a:moveTo>
                  <a:lnTo>
                    <a:pt x="402336" y="3810"/>
                  </a:lnTo>
                  <a:lnTo>
                    <a:pt x="406908" y="5080"/>
                  </a:lnTo>
                  <a:lnTo>
                    <a:pt x="413004" y="7620"/>
                  </a:lnTo>
                  <a:lnTo>
                    <a:pt x="416052" y="12700"/>
                  </a:lnTo>
                  <a:lnTo>
                    <a:pt x="422148" y="16510"/>
                  </a:lnTo>
                  <a:lnTo>
                    <a:pt x="432816" y="27940"/>
                  </a:lnTo>
                  <a:lnTo>
                    <a:pt x="431292" y="27940"/>
                  </a:lnTo>
                  <a:lnTo>
                    <a:pt x="435864" y="36830"/>
                  </a:lnTo>
                  <a:lnTo>
                    <a:pt x="441960" y="44450"/>
                  </a:lnTo>
                  <a:lnTo>
                    <a:pt x="452628" y="62230"/>
                  </a:lnTo>
                  <a:lnTo>
                    <a:pt x="455676" y="72390"/>
                  </a:lnTo>
                  <a:lnTo>
                    <a:pt x="461772" y="83820"/>
                  </a:lnTo>
                  <a:lnTo>
                    <a:pt x="466344" y="95250"/>
                  </a:lnTo>
                  <a:lnTo>
                    <a:pt x="472440" y="106680"/>
                  </a:lnTo>
                  <a:lnTo>
                    <a:pt x="477012" y="120650"/>
                  </a:lnTo>
                  <a:lnTo>
                    <a:pt x="480060" y="130810"/>
                  </a:lnTo>
                  <a:lnTo>
                    <a:pt x="486156" y="144780"/>
                  </a:lnTo>
                  <a:lnTo>
                    <a:pt x="490728" y="157480"/>
                  </a:lnTo>
                  <a:lnTo>
                    <a:pt x="496824" y="171450"/>
                  </a:lnTo>
                  <a:lnTo>
                    <a:pt x="510540" y="207010"/>
                  </a:lnTo>
                  <a:lnTo>
                    <a:pt x="516636" y="220980"/>
                  </a:lnTo>
                  <a:lnTo>
                    <a:pt x="521208" y="233680"/>
                  </a:lnTo>
                  <a:lnTo>
                    <a:pt x="527304" y="245110"/>
                  </a:lnTo>
                  <a:lnTo>
                    <a:pt x="530352" y="257810"/>
                  </a:lnTo>
                  <a:lnTo>
                    <a:pt x="551688" y="300990"/>
                  </a:lnTo>
                  <a:lnTo>
                    <a:pt x="557784" y="311150"/>
                  </a:lnTo>
                  <a:lnTo>
                    <a:pt x="560832" y="320040"/>
                  </a:lnTo>
                  <a:lnTo>
                    <a:pt x="565404" y="328930"/>
                  </a:lnTo>
                  <a:lnTo>
                    <a:pt x="571500" y="336550"/>
                  </a:lnTo>
                  <a:lnTo>
                    <a:pt x="576072" y="346710"/>
                  </a:lnTo>
                  <a:lnTo>
                    <a:pt x="582168" y="351790"/>
                  </a:lnTo>
                  <a:lnTo>
                    <a:pt x="585216" y="358140"/>
                  </a:lnTo>
                  <a:lnTo>
                    <a:pt x="591312" y="365760"/>
                  </a:lnTo>
                  <a:lnTo>
                    <a:pt x="595884" y="372110"/>
                  </a:lnTo>
                  <a:lnTo>
                    <a:pt x="601980" y="377190"/>
                  </a:lnTo>
                  <a:lnTo>
                    <a:pt x="606552" y="382270"/>
                  </a:lnTo>
                  <a:lnTo>
                    <a:pt x="612648" y="387350"/>
                  </a:lnTo>
                  <a:lnTo>
                    <a:pt x="611124" y="387350"/>
                  </a:lnTo>
                  <a:lnTo>
                    <a:pt x="615696" y="392430"/>
                  </a:lnTo>
                  <a:lnTo>
                    <a:pt x="617220" y="392430"/>
                  </a:lnTo>
                  <a:lnTo>
                    <a:pt x="621792" y="394970"/>
                  </a:lnTo>
                  <a:lnTo>
                    <a:pt x="626364" y="400050"/>
                  </a:lnTo>
                  <a:lnTo>
                    <a:pt x="626364" y="401320"/>
                  </a:lnTo>
                  <a:lnTo>
                    <a:pt x="635508" y="405130"/>
                  </a:lnTo>
                  <a:lnTo>
                    <a:pt x="640080" y="408940"/>
                  </a:lnTo>
                  <a:lnTo>
                    <a:pt x="646176" y="411480"/>
                  </a:lnTo>
                  <a:lnTo>
                    <a:pt x="650748" y="412750"/>
                  </a:lnTo>
                  <a:lnTo>
                    <a:pt x="656844" y="415290"/>
                  </a:lnTo>
                  <a:lnTo>
                    <a:pt x="659892" y="417830"/>
                  </a:lnTo>
                  <a:lnTo>
                    <a:pt x="665988" y="419100"/>
                  </a:lnTo>
                  <a:lnTo>
                    <a:pt x="670560" y="420370"/>
                  </a:lnTo>
                  <a:lnTo>
                    <a:pt x="676656" y="422910"/>
                  </a:lnTo>
                  <a:lnTo>
                    <a:pt x="681228" y="424180"/>
                  </a:lnTo>
                  <a:lnTo>
                    <a:pt x="702564" y="424180"/>
                  </a:lnTo>
                  <a:lnTo>
                    <a:pt x="697992" y="422910"/>
                  </a:lnTo>
                  <a:lnTo>
                    <a:pt x="691896" y="422910"/>
                  </a:lnTo>
                  <a:lnTo>
                    <a:pt x="687324" y="420370"/>
                  </a:lnTo>
                  <a:lnTo>
                    <a:pt x="681228" y="420370"/>
                  </a:lnTo>
                  <a:lnTo>
                    <a:pt x="667512" y="416560"/>
                  </a:lnTo>
                  <a:lnTo>
                    <a:pt x="661416" y="415290"/>
                  </a:lnTo>
                  <a:lnTo>
                    <a:pt x="652272" y="411480"/>
                  </a:lnTo>
                  <a:lnTo>
                    <a:pt x="647700" y="408940"/>
                  </a:lnTo>
                  <a:lnTo>
                    <a:pt x="641604" y="405130"/>
                  </a:lnTo>
                  <a:lnTo>
                    <a:pt x="627888" y="397510"/>
                  </a:lnTo>
                  <a:lnTo>
                    <a:pt x="624840" y="393700"/>
                  </a:lnTo>
                  <a:lnTo>
                    <a:pt x="623316" y="393700"/>
                  </a:lnTo>
                  <a:lnTo>
                    <a:pt x="618744" y="389890"/>
                  </a:lnTo>
                  <a:lnTo>
                    <a:pt x="614172" y="384810"/>
                  </a:lnTo>
                  <a:lnTo>
                    <a:pt x="608076" y="379730"/>
                  </a:lnTo>
                  <a:lnTo>
                    <a:pt x="603504" y="374650"/>
                  </a:lnTo>
                  <a:lnTo>
                    <a:pt x="597408" y="370840"/>
                  </a:lnTo>
                  <a:lnTo>
                    <a:pt x="598932" y="370840"/>
                  </a:lnTo>
                  <a:lnTo>
                    <a:pt x="594360" y="363220"/>
                  </a:lnTo>
                  <a:lnTo>
                    <a:pt x="588264" y="356870"/>
                  </a:lnTo>
                  <a:lnTo>
                    <a:pt x="583692" y="350520"/>
                  </a:lnTo>
                  <a:lnTo>
                    <a:pt x="577596" y="342900"/>
                  </a:lnTo>
                  <a:lnTo>
                    <a:pt x="578466" y="342900"/>
                  </a:lnTo>
                  <a:lnTo>
                    <a:pt x="574548" y="335280"/>
                  </a:lnTo>
                  <a:lnTo>
                    <a:pt x="568452" y="327660"/>
                  </a:lnTo>
                  <a:lnTo>
                    <a:pt x="559308" y="309880"/>
                  </a:lnTo>
                  <a:lnTo>
                    <a:pt x="554736" y="298450"/>
                  </a:lnTo>
                  <a:lnTo>
                    <a:pt x="533400" y="256540"/>
                  </a:lnTo>
                  <a:lnTo>
                    <a:pt x="528828" y="245110"/>
                  </a:lnTo>
                  <a:lnTo>
                    <a:pt x="519684" y="219710"/>
                  </a:lnTo>
                  <a:lnTo>
                    <a:pt x="513588" y="207010"/>
                  </a:lnTo>
                  <a:lnTo>
                    <a:pt x="509016" y="194310"/>
                  </a:lnTo>
                  <a:lnTo>
                    <a:pt x="504444" y="182880"/>
                  </a:lnTo>
                  <a:lnTo>
                    <a:pt x="499872" y="168910"/>
                  </a:lnTo>
                  <a:lnTo>
                    <a:pt x="493776" y="157480"/>
                  </a:lnTo>
                  <a:lnTo>
                    <a:pt x="489204" y="143510"/>
                  </a:lnTo>
                  <a:lnTo>
                    <a:pt x="483108" y="129540"/>
                  </a:lnTo>
                  <a:lnTo>
                    <a:pt x="480060" y="119380"/>
                  </a:lnTo>
                  <a:lnTo>
                    <a:pt x="475488" y="105410"/>
                  </a:lnTo>
                  <a:lnTo>
                    <a:pt x="469392" y="95250"/>
                  </a:lnTo>
                  <a:lnTo>
                    <a:pt x="464820" y="82550"/>
                  </a:lnTo>
                  <a:lnTo>
                    <a:pt x="454152" y="60960"/>
                  </a:lnTo>
                  <a:lnTo>
                    <a:pt x="449580" y="50800"/>
                  </a:lnTo>
                  <a:lnTo>
                    <a:pt x="445008" y="43180"/>
                  </a:lnTo>
                  <a:lnTo>
                    <a:pt x="438912" y="35560"/>
                  </a:lnTo>
                  <a:lnTo>
                    <a:pt x="434340" y="26670"/>
                  </a:lnTo>
                  <a:lnTo>
                    <a:pt x="428244" y="20320"/>
                  </a:lnTo>
                  <a:lnTo>
                    <a:pt x="423672" y="13970"/>
                  </a:lnTo>
                  <a:lnTo>
                    <a:pt x="419100" y="8890"/>
                  </a:lnTo>
                  <a:lnTo>
                    <a:pt x="414528" y="6350"/>
                  </a:lnTo>
                  <a:lnTo>
                    <a:pt x="408432" y="3810"/>
                  </a:lnTo>
                  <a:close/>
                </a:path>
                <a:path w="798829" h="429259">
                  <a:moveTo>
                    <a:pt x="217932" y="342900"/>
                  </a:moveTo>
                  <a:lnTo>
                    <a:pt x="211836" y="350520"/>
                  </a:lnTo>
                  <a:lnTo>
                    <a:pt x="202692" y="363220"/>
                  </a:lnTo>
                  <a:lnTo>
                    <a:pt x="198120" y="370840"/>
                  </a:lnTo>
                  <a:lnTo>
                    <a:pt x="192024" y="374650"/>
                  </a:lnTo>
                  <a:lnTo>
                    <a:pt x="182880" y="384810"/>
                  </a:lnTo>
                  <a:lnTo>
                    <a:pt x="181356" y="384810"/>
                  </a:lnTo>
                  <a:lnTo>
                    <a:pt x="178308" y="389890"/>
                  </a:lnTo>
                  <a:lnTo>
                    <a:pt x="172212" y="393700"/>
                  </a:lnTo>
                  <a:lnTo>
                    <a:pt x="167640" y="397510"/>
                  </a:lnTo>
                  <a:lnTo>
                    <a:pt x="161544" y="401320"/>
                  </a:lnTo>
                  <a:lnTo>
                    <a:pt x="163068" y="401320"/>
                  </a:lnTo>
                  <a:lnTo>
                    <a:pt x="158496" y="402590"/>
                  </a:lnTo>
                  <a:lnTo>
                    <a:pt x="153924" y="405130"/>
                  </a:lnTo>
                  <a:lnTo>
                    <a:pt x="147828" y="408940"/>
                  </a:lnTo>
                  <a:lnTo>
                    <a:pt x="144780" y="411480"/>
                  </a:lnTo>
                  <a:lnTo>
                    <a:pt x="149352" y="411480"/>
                  </a:lnTo>
                  <a:lnTo>
                    <a:pt x="155448" y="408940"/>
                  </a:lnTo>
                  <a:lnTo>
                    <a:pt x="160020" y="405130"/>
                  </a:lnTo>
                  <a:lnTo>
                    <a:pt x="169164" y="401320"/>
                  </a:lnTo>
                  <a:lnTo>
                    <a:pt x="170688" y="400050"/>
                  </a:lnTo>
                  <a:lnTo>
                    <a:pt x="173736" y="394970"/>
                  </a:lnTo>
                  <a:lnTo>
                    <a:pt x="179832" y="392430"/>
                  </a:lnTo>
                  <a:lnTo>
                    <a:pt x="184404" y="387350"/>
                  </a:lnTo>
                  <a:lnTo>
                    <a:pt x="190500" y="382270"/>
                  </a:lnTo>
                  <a:lnTo>
                    <a:pt x="195072" y="377190"/>
                  </a:lnTo>
                  <a:lnTo>
                    <a:pt x="193548" y="377190"/>
                  </a:lnTo>
                  <a:lnTo>
                    <a:pt x="199644" y="372110"/>
                  </a:lnTo>
                  <a:lnTo>
                    <a:pt x="204216" y="365760"/>
                  </a:lnTo>
                  <a:lnTo>
                    <a:pt x="210312" y="358140"/>
                  </a:lnTo>
                  <a:lnTo>
                    <a:pt x="214884" y="351790"/>
                  </a:lnTo>
                  <a:lnTo>
                    <a:pt x="220980" y="346710"/>
                  </a:lnTo>
                  <a:lnTo>
                    <a:pt x="221742" y="344170"/>
                  </a:lnTo>
                  <a:lnTo>
                    <a:pt x="217932" y="344170"/>
                  </a:lnTo>
                  <a:lnTo>
                    <a:pt x="217932" y="342900"/>
                  </a:lnTo>
                  <a:close/>
                </a:path>
                <a:path w="798829" h="429259">
                  <a:moveTo>
                    <a:pt x="403860" y="0"/>
                  </a:moveTo>
                  <a:lnTo>
                    <a:pt x="393192" y="0"/>
                  </a:lnTo>
                  <a:lnTo>
                    <a:pt x="388620" y="3810"/>
                  </a:lnTo>
                  <a:lnTo>
                    <a:pt x="382524" y="6350"/>
                  </a:lnTo>
                  <a:lnTo>
                    <a:pt x="377952" y="8890"/>
                  </a:lnTo>
                  <a:lnTo>
                    <a:pt x="371856" y="13970"/>
                  </a:lnTo>
                  <a:lnTo>
                    <a:pt x="367284" y="20320"/>
                  </a:lnTo>
                  <a:lnTo>
                    <a:pt x="361188" y="26670"/>
                  </a:lnTo>
                  <a:lnTo>
                    <a:pt x="356616" y="34290"/>
                  </a:lnTo>
                  <a:lnTo>
                    <a:pt x="352044" y="43180"/>
                  </a:lnTo>
                  <a:lnTo>
                    <a:pt x="341376" y="60960"/>
                  </a:lnTo>
                  <a:lnTo>
                    <a:pt x="330708" y="82550"/>
                  </a:lnTo>
                  <a:lnTo>
                    <a:pt x="327660" y="95250"/>
                  </a:lnTo>
                  <a:lnTo>
                    <a:pt x="321564" y="105410"/>
                  </a:lnTo>
                  <a:lnTo>
                    <a:pt x="316992" y="119380"/>
                  </a:lnTo>
                  <a:lnTo>
                    <a:pt x="312420" y="129540"/>
                  </a:lnTo>
                  <a:lnTo>
                    <a:pt x="306324" y="143510"/>
                  </a:lnTo>
                  <a:lnTo>
                    <a:pt x="303276" y="157480"/>
                  </a:lnTo>
                  <a:lnTo>
                    <a:pt x="297180" y="168910"/>
                  </a:lnTo>
                  <a:lnTo>
                    <a:pt x="292608" y="182880"/>
                  </a:lnTo>
                  <a:lnTo>
                    <a:pt x="286512" y="194310"/>
                  </a:lnTo>
                  <a:lnTo>
                    <a:pt x="272796" y="232410"/>
                  </a:lnTo>
                  <a:lnTo>
                    <a:pt x="266700" y="245110"/>
                  </a:lnTo>
                  <a:lnTo>
                    <a:pt x="262128" y="256540"/>
                  </a:lnTo>
                  <a:lnTo>
                    <a:pt x="256032" y="267970"/>
                  </a:lnTo>
                  <a:lnTo>
                    <a:pt x="252984" y="278130"/>
                  </a:lnTo>
                  <a:lnTo>
                    <a:pt x="242316" y="298450"/>
                  </a:lnTo>
                  <a:lnTo>
                    <a:pt x="237744" y="309880"/>
                  </a:lnTo>
                  <a:lnTo>
                    <a:pt x="231648" y="318770"/>
                  </a:lnTo>
                  <a:lnTo>
                    <a:pt x="228600" y="327660"/>
                  </a:lnTo>
                  <a:lnTo>
                    <a:pt x="222504" y="335280"/>
                  </a:lnTo>
                  <a:lnTo>
                    <a:pt x="217932" y="344170"/>
                  </a:lnTo>
                  <a:lnTo>
                    <a:pt x="221742" y="344170"/>
                  </a:lnTo>
                  <a:lnTo>
                    <a:pt x="224028" y="336550"/>
                  </a:lnTo>
                  <a:lnTo>
                    <a:pt x="230124" y="328930"/>
                  </a:lnTo>
                  <a:lnTo>
                    <a:pt x="234696" y="320040"/>
                  </a:lnTo>
                  <a:lnTo>
                    <a:pt x="240792" y="311150"/>
                  </a:lnTo>
                  <a:lnTo>
                    <a:pt x="249936" y="290830"/>
                  </a:lnTo>
                  <a:lnTo>
                    <a:pt x="254508" y="279400"/>
                  </a:lnTo>
                  <a:lnTo>
                    <a:pt x="265176" y="257810"/>
                  </a:lnTo>
                  <a:lnTo>
                    <a:pt x="269748" y="245110"/>
                  </a:lnTo>
                  <a:lnTo>
                    <a:pt x="275844" y="233680"/>
                  </a:lnTo>
                  <a:lnTo>
                    <a:pt x="278892" y="220980"/>
                  </a:lnTo>
                  <a:lnTo>
                    <a:pt x="284988" y="209550"/>
                  </a:lnTo>
                  <a:lnTo>
                    <a:pt x="289560" y="195580"/>
                  </a:lnTo>
                  <a:lnTo>
                    <a:pt x="295656" y="182880"/>
                  </a:lnTo>
                  <a:lnTo>
                    <a:pt x="304800" y="158750"/>
                  </a:lnTo>
                  <a:lnTo>
                    <a:pt x="309372" y="144780"/>
                  </a:lnTo>
                  <a:lnTo>
                    <a:pt x="315468" y="130810"/>
                  </a:lnTo>
                  <a:lnTo>
                    <a:pt x="320040" y="120650"/>
                  </a:lnTo>
                  <a:lnTo>
                    <a:pt x="324612" y="106680"/>
                  </a:lnTo>
                  <a:lnTo>
                    <a:pt x="333756" y="83820"/>
                  </a:lnTo>
                  <a:lnTo>
                    <a:pt x="344424" y="62230"/>
                  </a:lnTo>
                  <a:lnTo>
                    <a:pt x="350520" y="52070"/>
                  </a:lnTo>
                  <a:lnTo>
                    <a:pt x="353568" y="44450"/>
                  </a:lnTo>
                  <a:lnTo>
                    <a:pt x="359664" y="36830"/>
                  </a:lnTo>
                  <a:lnTo>
                    <a:pt x="364236" y="27940"/>
                  </a:lnTo>
                  <a:lnTo>
                    <a:pt x="370332" y="21590"/>
                  </a:lnTo>
                  <a:lnTo>
                    <a:pt x="373380" y="16510"/>
                  </a:lnTo>
                  <a:lnTo>
                    <a:pt x="379476" y="12700"/>
                  </a:lnTo>
                  <a:lnTo>
                    <a:pt x="384048" y="7620"/>
                  </a:lnTo>
                  <a:lnTo>
                    <a:pt x="390144" y="5080"/>
                  </a:lnTo>
                  <a:lnTo>
                    <a:pt x="388620" y="5080"/>
                  </a:lnTo>
                  <a:lnTo>
                    <a:pt x="393192" y="3810"/>
                  </a:lnTo>
                  <a:lnTo>
                    <a:pt x="408432" y="3810"/>
                  </a:lnTo>
                  <a:lnTo>
                    <a:pt x="403860" y="0"/>
                  </a:lnTo>
                  <a:close/>
                </a:path>
                <a:path w="798829" h="429259">
                  <a:moveTo>
                    <a:pt x="578466" y="342900"/>
                  </a:moveTo>
                  <a:lnTo>
                    <a:pt x="577596" y="342900"/>
                  </a:lnTo>
                  <a:lnTo>
                    <a:pt x="579120" y="344170"/>
                  </a:lnTo>
                  <a:lnTo>
                    <a:pt x="578466" y="34290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63767" y="7891267"/>
              <a:ext cx="498475" cy="426720"/>
            </a:xfrm>
            <a:custGeom>
              <a:avLst/>
              <a:gdLst/>
              <a:ahLst/>
              <a:cxnLst/>
              <a:rect l="l" t="t" r="r" b="b"/>
              <a:pathLst>
                <a:path w="498475" h="426720">
                  <a:moveTo>
                    <a:pt x="403859" y="0"/>
                  </a:moveTo>
                  <a:lnTo>
                    <a:pt x="393191" y="0"/>
                  </a:lnTo>
                  <a:lnTo>
                    <a:pt x="388619" y="1523"/>
                  </a:lnTo>
                  <a:lnTo>
                    <a:pt x="382523" y="6095"/>
                  </a:lnTo>
                  <a:lnTo>
                    <a:pt x="379475" y="9143"/>
                  </a:lnTo>
                  <a:lnTo>
                    <a:pt x="373379" y="13715"/>
                  </a:lnTo>
                  <a:lnTo>
                    <a:pt x="368807" y="18287"/>
                  </a:lnTo>
                  <a:lnTo>
                    <a:pt x="362711" y="25907"/>
                  </a:lnTo>
                  <a:lnTo>
                    <a:pt x="353567" y="41147"/>
                  </a:lnTo>
                  <a:lnTo>
                    <a:pt x="348995" y="50291"/>
                  </a:lnTo>
                  <a:lnTo>
                    <a:pt x="342899" y="59435"/>
                  </a:lnTo>
                  <a:lnTo>
                    <a:pt x="338327" y="70103"/>
                  </a:lnTo>
                  <a:lnTo>
                    <a:pt x="332231" y="80771"/>
                  </a:lnTo>
                  <a:lnTo>
                    <a:pt x="313943" y="129539"/>
                  </a:lnTo>
                  <a:lnTo>
                    <a:pt x="307847" y="141731"/>
                  </a:lnTo>
                  <a:lnTo>
                    <a:pt x="298703" y="169163"/>
                  </a:lnTo>
                  <a:lnTo>
                    <a:pt x="294131" y="181355"/>
                  </a:lnTo>
                  <a:lnTo>
                    <a:pt x="288035" y="193547"/>
                  </a:lnTo>
                  <a:lnTo>
                    <a:pt x="283463" y="205739"/>
                  </a:lnTo>
                  <a:lnTo>
                    <a:pt x="277367" y="219455"/>
                  </a:lnTo>
                  <a:lnTo>
                    <a:pt x="274319" y="230123"/>
                  </a:lnTo>
                  <a:lnTo>
                    <a:pt x="268223" y="243839"/>
                  </a:lnTo>
                  <a:lnTo>
                    <a:pt x="263651" y="256031"/>
                  </a:lnTo>
                  <a:lnTo>
                    <a:pt x="257555" y="266699"/>
                  </a:lnTo>
                  <a:lnTo>
                    <a:pt x="243839" y="298703"/>
                  </a:lnTo>
                  <a:lnTo>
                    <a:pt x="239267" y="307847"/>
                  </a:lnTo>
                  <a:lnTo>
                    <a:pt x="233171" y="318515"/>
                  </a:lnTo>
                  <a:lnTo>
                    <a:pt x="228599" y="326135"/>
                  </a:lnTo>
                  <a:lnTo>
                    <a:pt x="224027" y="335279"/>
                  </a:lnTo>
                  <a:lnTo>
                    <a:pt x="219455" y="342899"/>
                  </a:lnTo>
                  <a:lnTo>
                    <a:pt x="213359" y="348995"/>
                  </a:lnTo>
                  <a:lnTo>
                    <a:pt x="208787" y="356615"/>
                  </a:lnTo>
                  <a:lnTo>
                    <a:pt x="202691" y="362711"/>
                  </a:lnTo>
                  <a:lnTo>
                    <a:pt x="199643" y="368807"/>
                  </a:lnTo>
                  <a:lnTo>
                    <a:pt x="188975" y="379475"/>
                  </a:lnTo>
                  <a:lnTo>
                    <a:pt x="182879" y="384047"/>
                  </a:lnTo>
                  <a:lnTo>
                    <a:pt x="169163" y="397763"/>
                  </a:lnTo>
                  <a:lnTo>
                    <a:pt x="163067" y="400811"/>
                  </a:lnTo>
                  <a:lnTo>
                    <a:pt x="158495" y="402335"/>
                  </a:lnTo>
                  <a:lnTo>
                    <a:pt x="149351" y="408431"/>
                  </a:lnTo>
                  <a:lnTo>
                    <a:pt x="144779" y="409955"/>
                  </a:lnTo>
                  <a:lnTo>
                    <a:pt x="135635" y="414527"/>
                  </a:lnTo>
                  <a:lnTo>
                    <a:pt x="129539" y="416051"/>
                  </a:lnTo>
                  <a:lnTo>
                    <a:pt x="124967" y="417575"/>
                  </a:lnTo>
                  <a:lnTo>
                    <a:pt x="118871" y="419099"/>
                  </a:lnTo>
                  <a:lnTo>
                    <a:pt x="114299" y="420623"/>
                  </a:lnTo>
                  <a:lnTo>
                    <a:pt x="109727" y="420623"/>
                  </a:lnTo>
                  <a:lnTo>
                    <a:pt x="105155" y="422147"/>
                  </a:lnTo>
                  <a:lnTo>
                    <a:pt x="99059" y="422147"/>
                  </a:lnTo>
                  <a:lnTo>
                    <a:pt x="94487" y="423671"/>
                  </a:lnTo>
                  <a:lnTo>
                    <a:pt x="80771" y="423671"/>
                  </a:lnTo>
                  <a:lnTo>
                    <a:pt x="74675" y="425195"/>
                  </a:lnTo>
                  <a:lnTo>
                    <a:pt x="50291" y="425195"/>
                  </a:lnTo>
                  <a:lnTo>
                    <a:pt x="44195" y="426719"/>
                  </a:lnTo>
                  <a:lnTo>
                    <a:pt x="0" y="426719"/>
                  </a:lnTo>
                  <a:lnTo>
                    <a:pt x="498347" y="426719"/>
                  </a:lnTo>
                  <a:lnTo>
                    <a:pt x="498347" y="169163"/>
                  </a:lnTo>
                  <a:lnTo>
                    <a:pt x="492251" y="155447"/>
                  </a:lnTo>
                  <a:lnTo>
                    <a:pt x="487679" y="141731"/>
                  </a:lnTo>
                  <a:lnTo>
                    <a:pt x="481583" y="129539"/>
                  </a:lnTo>
                  <a:lnTo>
                    <a:pt x="478535" y="117347"/>
                  </a:lnTo>
                  <a:lnTo>
                    <a:pt x="473963" y="105155"/>
                  </a:lnTo>
                  <a:lnTo>
                    <a:pt x="467867" y="92963"/>
                  </a:lnTo>
                  <a:lnTo>
                    <a:pt x="463295" y="80771"/>
                  </a:lnTo>
                  <a:lnTo>
                    <a:pt x="457199" y="70103"/>
                  </a:lnTo>
                  <a:lnTo>
                    <a:pt x="454151" y="59435"/>
                  </a:lnTo>
                  <a:lnTo>
                    <a:pt x="448055" y="50291"/>
                  </a:lnTo>
                  <a:lnTo>
                    <a:pt x="443483" y="41147"/>
                  </a:lnTo>
                  <a:lnTo>
                    <a:pt x="437387" y="33527"/>
                  </a:lnTo>
                  <a:lnTo>
                    <a:pt x="428243" y="18287"/>
                  </a:lnTo>
                  <a:lnTo>
                    <a:pt x="423671" y="13715"/>
                  </a:lnTo>
                  <a:lnTo>
                    <a:pt x="417575" y="9143"/>
                  </a:lnTo>
                  <a:lnTo>
                    <a:pt x="413003" y="6095"/>
                  </a:lnTo>
                  <a:lnTo>
                    <a:pt x="406907" y="1523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63768" y="7889742"/>
              <a:ext cx="500380" cy="429895"/>
            </a:xfrm>
            <a:custGeom>
              <a:avLst/>
              <a:gdLst/>
              <a:ahLst/>
              <a:cxnLst/>
              <a:rect l="l" t="t" r="r" b="b"/>
              <a:pathLst>
                <a:path w="500379" h="429895">
                  <a:moveTo>
                    <a:pt x="80772" y="426720"/>
                  </a:moveTo>
                  <a:lnTo>
                    <a:pt x="0" y="426720"/>
                  </a:lnTo>
                  <a:lnTo>
                    <a:pt x="0" y="429768"/>
                  </a:lnTo>
                  <a:lnTo>
                    <a:pt x="44196" y="429768"/>
                  </a:lnTo>
                  <a:lnTo>
                    <a:pt x="50292" y="428244"/>
                  </a:lnTo>
                  <a:lnTo>
                    <a:pt x="74676" y="428244"/>
                  </a:lnTo>
                  <a:lnTo>
                    <a:pt x="80772" y="426720"/>
                  </a:lnTo>
                  <a:close/>
                </a:path>
                <a:path w="500379" h="429895">
                  <a:moveTo>
                    <a:pt x="499872" y="426720"/>
                  </a:moveTo>
                  <a:lnTo>
                    <a:pt x="498348" y="426720"/>
                  </a:lnTo>
                  <a:lnTo>
                    <a:pt x="496824" y="428244"/>
                  </a:lnTo>
                  <a:lnTo>
                    <a:pt x="50292" y="428244"/>
                  </a:lnTo>
                  <a:lnTo>
                    <a:pt x="44196" y="429768"/>
                  </a:lnTo>
                  <a:lnTo>
                    <a:pt x="498348" y="429768"/>
                  </a:lnTo>
                  <a:lnTo>
                    <a:pt x="499872" y="428244"/>
                  </a:lnTo>
                  <a:lnTo>
                    <a:pt x="499872" y="426720"/>
                  </a:lnTo>
                  <a:close/>
                </a:path>
                <a:path w="500379" h="429895">
                  <a:moveTo>
                    <a:pt x="496824" y="426720"/>
                  </a:moveTo>
                  <a:lnTo>
                    <a:pt x="80772" y="426720"/>
                  </a:lnTo>
                  <a:lnTo>
                    <a:pt x="74676" y="428244"/>
                  </a:lnTo>
                  <a:lnTo>
                    <a:pt x="496824" y="428244"/>
                  </a:lnTo>
                  <a:lnTo>
                    <a:pt x="496824" y="426720"/>
                  </a:lnTo>
                  <a:close/>
                </a:path>
                <a:path w="500379" h="429895">
                  <a:moveTo>
                    <a:pt x="408432" y="3048"/>
                  </a:moveTo>
                  <a:lnTo>
                    <a:pt x="402336" y="3048"/>
                  </a:lnTo>
                  <a:lnTo>
                    <a:pt x="406908" y="4572"/>
                  </a:lnTo>
                  <a:lnTo>
                    <a:pt x="413004" y="7620"/>
                  </a:lnTo>
                  <a:lnTo>
                    <a:pt x="416052" y="12192"/>
                  </a:lnTo>
                  <a:lnTo>
                    <a:pt x="422148" y="16764"/>
                  </a:lnTo>
                  <a:lnTo>
                    <a:pt x="432816" y="27432"/>
                  </a:lnTo>
                  <a:lnTo>
                    <a:pt x="435864" y="36576"/>
                  </a:lnTo>
                  <a:lnTo>
                    <a:pt x="441960" y="44196"/>
                  </a:lnTo>
                  <a:lnTo>
                    <a:pt x="446532" y="51816"/>
                  </a:lnTo>
                  <a:lnTo>
                    <a:pt x="452628" y="62484"/>
                  </a:lnTo>
                  <a:lnTo>
                    <a:pt x="457200" y="71628"/>
                  </a:lnTo>
                  <a:lnTo>
                    <a:pt x="461772" y="83820"/>
                  </a:lnTo>
                  <a:lnTo>
                    <a:pt x="466344" y="94488"/>
                  </a:lnTo>
                  <a:lnTo>
                    <a:pt x="472440" y="106680"/>
                  </a:lnTo>
                  <a:lnTo>
                    <a:pt x="477012" y="120396"/>
                  </a:lnTo>
                  <a:lnTo>
                    <a:pt x="481584" y="131064"/>
                  </a:lnTo>
                  <a:lnTo>
                    <a:pt x="486156" y="144780"/>
                  </a:lnTo>
                  <a:lnTo>
                    <a:pt x="490728" y="156972"/>
                  </a:lnTo>
                  <a:lnTo>
                    <a:pt x="496824" y="170688"/>
                  </a:lnTo>
                  <a:lnTo>
                    <a:pt x="496824" y="428244"/>
                  </a:lnTo>
                  <a:lnTo>
                    <a:pt x="498348" y="426720"/>
                  </a:lnTo>
                  <a:lnTo>
                    <a:pt x="499872" y="426720"/>
                  </a:lnTo>
                  <a:lnTo>
                    <a:pt x="499872" y="169164"/>
                  </a:lnTo>
                  <a:lnTo>
                    <a:pt x="493776" y="156972"/>
                  </a:lnTo>
                  <a:lnTo>
                    <a:pt x="489204" y="143256"/>
                  </a:lnTo>
                  <a:lnTo>
                    <a:pt x="483108" y="129540"/>
                  </a:lnTo>
                  <a:lnTo>
                    <a:pt x="480060" y="118872"/>
                  </a:lnTo>
                  <a:lnTo>
                    <a:pt x="475488" y="105156"/>
                  </a:lnTo>
                  <a:lnTo>
                    <a:pt x="469392" y="94488"/>
                  </a:lnTo>
                  <a:lnTo>
                    <a:pt x="464820" y="82296"/>
                  </a:lnTo>
                  <a:lnTo>
                    <a:pt x="454152" y="60960"/>
                  </a:lnTo>
                  <a:lnTo>
                    <a:pt x="449580" y="50292"/>
                  </a:lnTo>
                  <a:lnTo>
                    <a:pt x="445008" y="42672"/>
                  </a:lnTo>
                  <a:lnTo>
                    <a:pt x="438912" y="35052"/>
                  </a:lnTo>
                  <a:lnTo>
                    <a:pt x="434340" y="25908"/>
                  </a:lnTo>
                  <a:lnTo>
                    <a:pt x="428244" y="19812"/>
                  </a:lnTo>
                  <a:lnTo>
                    <a:pt x="425196" y="13716"/>
                  </a:lnTo>
                  <a:lnTo>
                    <a:pt x="423672" y="13716"/>
                  </a:lnTo>
                  <a:lnTo>
                    <a:pt x="419100" y="9144"/>
                  </a:lnTo>
                  <a:lnTo>
                    <a:pt x="414528" y="6096"/>
                  </a:lnTo>
                  <a:lnTo>
                    <a:pt x="408432" y="3048"/>
                  </a:lnTo>
                  <a:close/>
                </a:path>
                <a:path w="500379" h="429895">
                  <a:moveTo>
                    <a:pt x="99060" y="425196"/>
                  </a:moveTo>
                  <a:lnTo>
                    <a:pt x="50292" y="425196"/>
                  </a:lnTo>
                  <a:lnTo>
                    <a:pt x="44196" y="426720"/>
                  </a:lnTo>
                  <a:lnTo>
                    <a:pt x="96012" y="426720"/>
                  </a:lnTo>
                  <a:lnTo>
                    <a:pt x="99060" y="425196"/>
                  </a:lnTo>
                  <a:close/>
                </a:path>
                <a:path w="500379" h="429895">
                  <a:moveTo>
                    <a:pt x="109728" y="423672"/>
                  </a:moveTo>
                  <a:lnTo>
                    <a:pt x="79248" y="423672"/>
                  </a:lnTo>
                  <a:lnTo>
                    <a:pt x="74676" y="425196"/>
                  </a:lnTo>
                  <a:lnTo>
                    <a:pt x="105156" y="425196"/>
                  </a:lnTo>
                  <a:lnTo>
                    <a:pt x="109728" y="423672"/>
                  </a:lnTo>
                  <a:close/>
                </a:path>
                <a:path w="500379" h="429895">
                  <a:moveTo>
                    <a:pt x="144780" y="409956"/>
                  </a:moveTo>
                  <a:lnTo>
                    <a:pt x="138684" y="413004"/>
                  </a:lnTo>
                  <a:lnTo>
                    <a:pt x="134112" y="414528"/>
                  </a:lnTo>
                  <a:lnTo>
                    <a:pt x="128016" y="416052"/>
                  </a:lnTo>
                  <a:lnTo>
                    <a:pt x="124968" y="417576"/>
                  </a:lnTo>
                  <a:lnTo>
                    <a:pt x="118872" y="419100"/>
                  </a:lnTo>
                  <a:lnTo>
                    <a:pt x="114300" y="420624"/>
                  </a:lnTo>
                  <a:lnTo>
                    <a:pt x="108204" y="420624"/>
                  </a:lnTo>
                  <a:lnTo>
                    <a:pt x="103632" y="422148"/>
                  </a:lnTo>
                  <a:lnTo>
                    <a:pt x="99060" y="422148"/>
                  </a:lnTo>
                  <a:lnTo>
                    <a:pt x="94488" y="423672"/>
                  </a:lnTo>
                  <a:lnTo>
                    <a:pt x="115824" y="423672"/>
                  </a:lnTo>
                  <a:lnTo>
                    <a:pt x="129540" y="419100"/>
                  </a:lnTo>
                  <a:lnTo>
                    <a:pt x="135636" y="417576"/>
                  </a:lnTo>
                  <a:lnTo>
                    <a:pt x="140208" y="414528"/>
                  </a:lnTo>
                  <a:lnTo>
                    <a:pt x="144780" y="413004"/>
                  </a:lnTo>
                  <a:lnTo>
                    <a:pt x="146304" y="413004"/>
                  </a:lnTo>
                  <a:lnTo>
                    <a:pt x="149352" y="411480"/>
                  </a:lnTo>
                  <a:lnTo>
                    <a:pt x="144780" y="411480"/>
                  </a:lnTo>
                  <a:lnTo>
                    <a:pt x="144780" y="409956"/>
                  </a:lnTo>
                  <a:close/>
                </a:path>
                <a:path w="500379" h="429895">
                  <a:moveTo>
                    <a:pt x="217932" y="342900"/>
                  </a:moveTo>
                  <a:lnTo>
                    <a:pt x="211836" y="350520"/>
                  </a:lnTo>
                  <a:lnTo>
                    <a:pt x="202692" y="362712"/>
                  </a:lnTo>
                  <a:lnTo>
                    <a:pt x="198120" y="370332"/>
                  </a:lnTo>
                  <a:lnTo>
                    <a:pt x="192024" y="374904"/>
                  </a:lnTo>
                  <a:lnTo>
                    <a:pt x="182880" y="384048"/>
                  </a:lnTo>
                  <a:lnTo>
                    <a:pt x="181356" y="384048"/>
                  </a:lnTo>
                  <a:lnTo>
                    <a:pt x="178308" y="390144"/>
                  </a:lnTo>
                  <a:lnTo>
                    <a:pt x="172212" y="393192"/>
                  </a:lnTo>
                  <a:lnTo>
                    <a:pt x="167640" y="397764"/>
                  </a:lnTo>
                  <a:lnTo>
                    <a:pt x="163068" y="400812"/>
                  </a:lnTo>
                  <a:lnTo>
                    <a:pt x="158496" y="402336"/>
                  </a:lnTo>
                  <a:lnTo>
                    <a:pt x="153924" y="405384"/>
                  </a:lnTo>
                  <a:lnTo>
                    <a:pt x="147828" y="408432"/>
                  </a:lnTo>
                  <a:lnTo>
                    <a:pt x="144780" y="411480"/>
                  </a:lnTo>
                  <a:lnTo>
                    <a:pt x="149352" y="411480"/>
                  </a:lnTo>
                  <a:lnTo>
                    <a:pt x="155448" y="408432"/>
                  </a:lnTo>
                  <a:lnTo>
                    <a:pt x="160020" y="405384"/>
                  </a:lnTo>
                  <a:lnTo>
                    <a:pt x="163068" y="403860"/>
                  </a:lnTo>
                  <a:lnTo>
                    <a:pt x="164592" y="403860"/>
                  </a:lnTo>
                  <a:lnTo>
                    <a:pt x="169164" y="400812"/>
                  </a:lnTo>
                  <a:lnTo>
                    <a:pt x="170688" y="399288"/>
                  </a:lnTo>
                  <a:lnTo>
                    <a:pt x="173736" y="394716"/>
                  </a:lnTo>
                  <a:lnTo>
                    <a:pt x="179832" y="391668"/>
                  </a:lnTo>
                  <a:lnTo>
                    <a:pt x="184404" y="387096"/>
                  </a:lnTo>
                  <a:lnTo>
                    <a:pt x="190500" y="382524"/>
                  </a:lnTo>
                  <a:lnTo>
                    <a:pt x="195072" y="376428"/>
                  </a:lnTo>
                  <a:lnTo>
                    <a:pt x="193548" y="376428"/>
                  </a:lnTo>
                  <a:lnTo>
                    <a:pt x="199644" y="371856"/>
                  </a:lnTo>
                  <a:lnTo>
                    <a:pt x="204216" y="365760"/>
                  </a:lnTo>
                  <a:lnTo>
                    <a:pt x="210312" y="358140"/>
                  </a:lnTo>
                  <a:lnTo>
                    <a:pt x="214884" y="352044"/>
                  </a:lnTo>
                  <a:lnTo>
                    <a:pt x="220980" y="345948"/>
                  </a:lnTo>
                  <a:lnTo>
                    <a:pt x="221742" y="344424"/>
                  </a:lnTo>
                  <a:lnTo>
                    <a:pt x="217932" y="344424"/>
                  </a:lnTo>
                  <a:lnTo>
                    <a:pt x="217932" y="342900"/>
                  </a:lnTo>
                  <a:close/>
                </a:path>
                <a:path w="500379" h="429895">
                  <a:moveTo>
                    <a:pt x="403860" y="0"/>
                  </a:moveTo>
                  <a:lnTo>
                    <a:pt x="393192" y="0"/>
                  </a:lnTo>
                  <a:lnTo>
                    <a:pt x="388620" y="3048"/>
                  </a:lnTo>
                  <a:lnTo>
                    <a:pt x="382524" y="6096"/>
                  </a:lnTo>
                  <a:lnTo>
                    <a:pt x="377952" y="9144"/>
                  </a:lnTo>
                  <a:lnTo>
                    <a:pt x="371856" y="13716"/>
                  </a:lnTo>
                  <a:lnTo>
                    <a:pt x="367284" y="19812"/>
                  </a:lnTo>
                  <a:lnTo>
                    <a:pt x="361188" y="25908"/>
                  </a:lnTo>
                  <a:lnTo>
                    <a:pt x="358140" y="33528"/>
                  </a:lnTo>
                  <a:lnTo>
                    <a:pt x="352044" y="42672"/>
                  </a:lnTo>
                  <a:lnTo>
                    <a:pt x="347472" y="50292"/>
                  </a:lnTo>
                  <a:lnTo>
                    <a:pt x="341376" y="60960"/>
                  </a:lnTo>
                  <a:lnTo>
                    <a:pt x="330708" y="82296"/>
                  </a:lnTo>
                  <a:lnTo>
                    <a:pt x="327660" y="94488"/>
                  </a:lnTo>
                  <a:lnTo>
                    <a:pt x="321564" y="105156"/>
                  </a:lnTo>
                  <a:lnTo>
                    <a:pt x="316992" y="118872"/>
                  </a:lnTo>
                  <a:lnTo>
                    <a:pt x="312420" y="129540"/>
                  </a:lnTo>
                  <a:lnTo>
                    <a:pt x="306324" y="143256"/>
                  </a:lnTo>
                  <a:lnTo>
                    <a:pt x="303276" y="156972"/>
                  </a:lnTo>
                  <a:lnTo>
                    <a:pt x="297180" y="169164"/>
                  </a:lnTo>
                  <a:lnTo>
                    <a:pt x="292608" y="182880"/>
                  </a:lnTo>
                  <a:lnTo>
                    <a:pt x="286512" y="193548"/>
                  </a:lnTo>
                  <a:lnTo>
                    <a:pt x="281940" y="207264"/>
                  </a:lnTo>
                  <a:lnTo>
                    <a:pt x="272796" y="231648"/>
                  </a:lnTo>
                  <a:lnTo>
                    <a:pt x="266700" y="245364"/>
                  </a:lnTo>
                  <a:lnTo>
                    <a:pt x="262128" y="256032"/>
                  </a:lnTo>
                  <a:lnTo>
                    <a:pt x="256032" y="268224"/>
                  </a:lnTo>
                  <a:lnTo>
                    <a:pt x="252984" y="277368"/>
                  </a:lnTo>
                  <a:lnTo>
                    <a:pt x="242316" y="298704"/>
                  </a:lnTo>
                  <a:lnTo>
                    <a:pt x="237744" y="309372"/>
                  </a:lnTo>
                  <a:lnTo>
                    <a:pt x="231648" y="318516"/>
                  </a:lnTo>
                  <a:lnTo>
                    <a:pt x="228600" y="327660"/>
                  </a:lnTo>
                  <a:lnTo>
                    <a:pt x="222504" y="335280"/>
                  </a:lnTo>
                  <a:lnTo>
                    <a:pt x="217932" y="344424"/>
                  </a:lnTo>
                  <a:lnTo>
                    <a:pt x="221742" y="344424"/>
                  </a:lnTo>
                  <a:lnTo>
                    <a:pt x="225552" y="336804"/>
                  </a:lnTo>
                  <a:lnTo>
                    <a:pt x="230124" y="329184"/>
                  </a:lnTo>
                  <a:lnTo>
                    <a:pt x="234696" y="320040"/>
                  </a:lnTo>
                  <a:lnTo>
                    <a:pt x="240792" y="310896"/>
                  </a:lnTo>
                  <a:lnTo>
                    <a:pt x="245364" y="300228"/>
                  </a:lnTo>
                  <a:lnTo>
                    <a:pt x="249936" y="291084"/>
                  </a:lnTo>
                  <a:lnTo>
                    <a:pt x="254508" y="278892"/>
                  </a:lnTo>
                  <a:lnTo>
                    <a:pt x="265176" y="257556"/>
                  </a:lnTo>
                  <a:lnTo>
                    <a:pt x="269748" y="245364"/>
                  </a:lnTo>
                  <a:lnTo>
                    <a:pt x="275844" y="233172"/>
                  </a:lnTo>
                  <a:lnTo>
                    <a:pt x="278892" y="220980"/>
                  </a:lnTo>
                  <a:lnTo>
                    <a:pt x="284988" y="208788"/>
                  </a:lnTo>
                  <a:lnTo>
                    <a:pt x="289560" y="195072"/>
                  </a:lnTo>
                  <a:lnTo>
                    <a:pt x="295656" y="182880"/>
                  </a:lnTo>
                  <a:lnTo>
                    <a:pt x="304800" y="158496"/>
                  </a:lnTo>
                  <a:lnTo>
                    <a:pt x="309372" y="144780"/>
                  </a:lnTo>
                  <a:lnTo>
                    <a:pt x="315468" y="131064"/>
                  </a:lnTo>
                  <a:lnTo>
                    <a:pt x="320040" y="120396"/>
                  </a:lnTo>
                  <a:lnTo>
                    <a:pt x="324612" y="106680"/>
                  </a:lnTo>
                  <a:lnTo>
                    <a:pt x="329184" y="94488"/>
                  </a:lnTo>
                  <a:lnTo>
                    <a:pt x="333756" y="83820"/>
                  </a:lnTo>
                  <a:lnTo>
                    <a:pt x="344424" y="62484"/>
                  </a:lnTo>
                  <a:lnTo>
                    <a:pt x="350520" y="51816"/>
                  </a:lnTo>
                  <a:lnTo>
                    <a:pt x="353568" y="44196"/>
                  </a:lnTo>
                  <a:lnTo>
                    <a:pt x="359664" y="36576"/>
                  </a:lnTo>
                  <a:lnTo>
                    <a:pt x="364236" y="27432"/>
                  </a:lnTo>
                  <a:lnTo>
                    <a:pt x="374904" y="16764"/>
                  </a:lnTo>
                  <a:lnTo>
                    <a:pt x="373380" y="16764"/>
                  </a:lnTo>
                  <a:lnTo>
                    <a:pt x="379476" y="12192"/>
                  </a:lnTo>
                  <a:lnTo>
                    <a:pt x="384048" y="7620"/>
                  </a:lnTo>
                  <a:lnTo>
                    <a:pt x="390144" y="4572"/>
                  </a:lnTo>
                  <a:lnTo>
                    <a:pt x="388620" y="4572"/>
                  </a:lnTo>
                  <a:lnTo>
                    <a:pt x="393192" y="3048"/>
                  </a:lnTo>
                  <a:lnTo>
                    <a:pt x="408432" y="3048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62244" y="7783068"/>
              <a:ext cx="797560" cy="536575"/>
            </a:xfrm>
            <a:custGeom>
              <a:avLst/>
              <a:gdLst/>
              <a:ahLst/>
              <a:cxnLst/>
              <a:rect l="l" t="t" r="r" b="b"/>
              <a:pathLst>
                <a:path w="797559" h="536575">
                  <a:moveTo>
                    <a:pt x="797052" y="534924"/>
                  </a:moveTo>
                  <a:lnTo>
                    <a:pt x="3048" y="534924"/>
                  </a:lnTo>
                  <a:lnTo>
                    <a:pt x="1524" y="0"/>
                  </a:lnTo>
                  <a:lnTo>
                    <a:pt x="0" y="0"/>
                  </a:lnTo>
                  <a:lnTo>
                    <a:pt x="1524" y="534924"/>
                  </a:lnTo>
                  <a:lnTo>
                    <a:pt x="1524" y="536448"/>
                  </a:lnTo>
                  <a:lnTo>
                    <a:pt x="797052" y="536448"/>
                  </a:lnTo>
                  <a:lnTo>
                    <a:pt x="797052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974077" y="7700264"/>
            <a:ext cx="377190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Palatino Linotype"/>
                <a:cs typeface="Palatino Linotype"/>
              </a:rPr>
              <a:t>Area</a:t>
            </a:r>
            <a:r>
              <a:rPr sz="250" spc="-10" dirty="0">
                <a:latin typeface="Palatino Linotype"/>
                <a:cs typeface="Palatino Linotype"/>
              </a:rPr>
              <a:t> </a:t>
            </a:r>
            <a:r>
              <a:rPr sz="250" spc="-5" dirty="0">
                <a:latin typeface="Palatino Linotype"/>
                <a:cs typeface="Palatino Linotype"/>
              </a:rPr>
              <a:t>nella</a:t>
            </a:r>
            <a:r>
              <a:rPr sz="250" dirty="0">
                <a:latin typeface="Palatino Linotype"/>
                <a:cs typeface="Palatino Linotype"/>
              </a:rPr>
              <a:t> </a:t>
            </a:r>
            <a:r>
              <a:rPr sz="250" spc="-5" dirty="0">
                <a:latin typeface="Palatino Linotype"/>
                <a:cs typeface="Palatino Linotype"/>
              </a:rPr>
              <a:t>coda</a:t>
            </a:r>
            <a:r>
              <a:rPr sz="250" spc="5" dirty="0">
                <a:latin typeface="Palatino Linotype"/>
                <a:cs typeface="Palatino Linotype"/>
              </a:rPr>
              <a:t> </a:t>
            </a:r>
            <a:r>
              <a:rPr sz="250" spc="-5" dirty="0">
                <a:latin typeface="Palatino Linotype"/>
                <a:cs typeface="Palatino Linotype"/>
              </a:rPr>
              <a:t>superiore</a:t>
            </a:r>
            <a:endParaRPr sz="250">
              <a:latin typeface="Palatino Linotype"/>
              <a:cs typeface="Palatino Linotype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716521" y="7752081"/>
            <a:ext cx="34925" cy="5810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20" dirty="0">
                <a:latin typeface="Palatino Linotype"/>
                <a:cs typeface="Palatino Linotype"/>
              </a:rPr>
              <a:t>0</a:t>
            </a:r>
            <a:r>
              <a:rPr sz="100" spc="10" dirty="0">
                <a:latin typeface="Palatino Linotype"/>
                <a:cs typeface="Palatino Linotype"/>
              </a:rPr>
              <a:t>.5</a:t>
            </a: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100" spc="20" dirty="0">
                <a:latin typeface="Palatino Linotype"/>
                <a:cs typeface="Palatino Linotype"/>
              </a:rPr>
              <a:t>0</a:t>
            </a:r>
            <a:r>
              <a:rPr sz="100" spc="10" dirty="0">
                <a:latin typeface="Palatino Linotype"/>
                <a:cs typeface="Palatino Linotype"/>
              </a:rPr>
              <a:t>.4</a:t>
            </a: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100" spc="20" dirty="0">
                <a:latin typeface="Palatino Linotype"/>
                <a:cs typeface="Palatino Linotype"/>
              </a:rPr>
              <a:t>0</a:t>
            </a:r>
            <a:r>
              <a:rPr sz="100" spc="10" dirty="0">
                <a:latin typeface="Palatino Linotype"/>
                <a:cs typeface="Palatino Linotype"/>
              </a:rPr>
              <a:t>.3</a:t>
            </a: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100" spc="20" dirty="0">
                <a:latin typeface="Palatino Linotype"/>
                <a:cs typeface="Palatino Linotype"/>
              </a:rPr>
              <a:t>0</a:t>
            </a:r>
            <a:r>
              <a:rPr sz="100" spc="10" dirty="0">
                <a:latin typeface="Palatino Linotype"/>
                <a:cs typeface="Palatino Linotype"/>
              </a:rPr>
              <a:t>.2</a:t>
            </a: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100" spc="20" dirty="0">
                <a:latin typeface="Palatino Linotype"/>
                <a:cs typeface="Palatino Linotype"/>
              </a:rPr>
              <a:t>0</a:t>
            </a:r>
            <a:r>
              <a:rPr sz="100" spc="10" dirty="0">
                <a:latin typeface="Palatino Linotype"/>
                <a:cs typeface="Palatino Linotype"/>
              </a:rPr>
              <a:t>.1</a:t>
            </a: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100" spc="20" dirty="0">
                <a:latin typeface="Palatino Linotype"/>
                <a:cs typeface="Palatino Linotype"/>
              </a:rPr>
              <a:t>0</a:t>
            </a:r>
            <a:r>
              <a:rPr sz="100" spc="10" dirty="0">
                <a:latin typeface="Palatino Linotype"/>
                <a:cs typeface="Palatino Linotype"/>
              </a:rPr>
              <a:t>.0</a:t>
            </a:r>
            <a:endParaRPr sz="100">
              <a:latin typeface="Palatino Linotype"/>
              <a:cs typeface="Palatino Linotype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720077" y="8326628"/>
            <a:ext cx="918210" cy="45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00" spc="10" dirty="0">
                <a:latin typeface="Palatino Linotype"/>
                <a:cs typeface="Palatino Linotype"/>
              </a:rPr>
              <a:t>-4.0               </a:t>
            </a:r>
            <a:r>
              <a:rPr sz="100" spc="20" dirty="0">
                <a:latin typeface="Palatino Linotype"/>
                <a:cs typeface="Palatino Linotype"/>
              </a:rPr>
              <a:t> </a:t>
            </a:r>
            <a:r>
              <a:rPr sz="100" spc="10" dirty="0">
                <a:latin typeface="Palatino Linotype"/>
                <a:cs typeface="Palatino Linotype"/>
              </a:rPr>
              <a:t>-3.0               </a:t>
            </a:r>
            <a:r>
              <a:rPr sz="100" spc="35" dirty="0">
                <a:latin typeface="Palatino Linotype"/>
                <a:cs typeface="Palatino Linotype"/>
              </a:rPr>
              <a:t> </a:t>
            </a:r>
            <a:r>
              <a:rPr sz="100" spc="10" dirty="0">
                <a:latin typeface="Palatino Linotype"/>
                <a:cs typeface="Palatino Linotype"/>
              </a:rPr>
              <a:t>-2.0               </a:t>
            </a:r>
            <a:r>
              <a:rPr sz="100" spc="20" dirty="0">
                <a:latin typeface="Palatino Linotype"/>
                <a:cs typeface="Palatino Linotype"/>
              </a:rPr>
              <a:t> </a:t>
            </a:r>
            <a:r>
              <a:rPr sz="100" spc="10" dirty="0">
                <a:latin typeface="Palatino Linotype"/>
                <a:cs typeface="Palatino Linotype"/>
              </a:rPr>
              <a:t>-1.0                </a:t>
            </a:r>
            <a:r>
              <a:rPr sz="100" spc="20" dirty="0">
                <a:latin typeface="Palatino Linotype"/>
                <a:cs typeface="Palatino Linotype"/>
              </a:rPr>
              <a:t> </a:t>
            </a:r>
            <a:r>
              <a:rPr sz="100" spc="15" dirty="0">
                <a:latin typeface="Palatino Linotype"/>
                <a:cs typeface="Palatino Linotype"/>
              </a:rPr>
              <a:t>0.0              </a:t>
            </a:r>
            <a:r>
              <a:rPr sz="100" spc="20" dirty="0">
                <a:latin typeface="Palatino Linotype"/>
                <a:cs typeface="Palatino Linotype"/>
              </a:rPr>
              <a:t> </a:t>
            </a:r>
            <a:r>
              <a:rPr sz="100" spc="15" dirty="0">
                <a:latin typeface="Palatino Linotype"/>
                <a:cs typeface="Palatino Linotype"/>
              </a:rPr>
              <a:t>1.0              </a:t>
            </a:r>
            <a:r>
              <a:rPr sz="100" spc="20" dirty="0">
                <a:latin typeface="Palatino Linotype"/>
                <a:cs typeface="Palatino Linotype"/>
              </a:rPr>
              <a:t> </a:t>
            </a:r>
            <a:r>
              <a:rPr sz="100" spc="15" dirty="0">
                <a:latin typeface="Palatino Linotype"/>
                <a:cs typeface="Palatino Linotype"/>
              </a:rPr>
              <a:t>2.0              </a:t>
            </a:r>
            <a:r>
              <a:rPr sz="100" spc="30" dirty="0">
                <a:latin typeface="Palatino Linotype"/>
                <a:cs typeface="Palatino Linotype"/>
              </a:rPr>
              <a:t> </a:t>
            </a:r>
            <a:r>
              <a:rPr sz="100" spc="15" dirty="0">
                <a:latin typeface="Palatino Linotype"/>
                <a:cs typeface="Palatino Linotype"/>
              </a:rPr>
              <a:t>3.0              </a:t>
            </a:r>
            <a:r>
              <a:rPr sz="100" spc="20" dirty="0">
                <a:latin typeface="Palatino Linotype"/>
                <a:cs typeface="Palatino Linotype"/>
              </a:rPr>
              <a:t> </a:t>
            </a:r>
            <a:r>
              <a:rPr sz="100" spc="15" dirty="0">
                <a:latin typeface="Palatino Linotype"/>
                <a:cs typeface="Palatino Linotype"/>
              </a:rPr>
              <a:t>4.0   </a:t>
            </a:r>
            <a:r>
              <a:rPr sz="100" spc="40" dirty="0">
                <a:latin typeface="Palatino Linotype"/>
                <a:cs typeface="Palatino Linotype"/>
              </a:rPr>
              <a:t> </a:t>
            </a:r>
            <a:r>
              <a:rPr sz="100" i="1" spc="15" dirty="0">
                <a:latin typeface="Palatino Linotype"/>
                <a:cs typeface="Palatino Linotype"/>
              </a:rPr>
              <a:t>x</a:t>
            </a:r>
            <a:endParaRPr sz="100">
              <a:latin typeface="Palatino Linotype"/>
              <a:cs typeface="Palatino Linotype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719562" y="7703313"/>
            <a:ext cx="38100" cy="457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i="1" dirty="0">
                <a:latin typeface="Palatino Linotype"/>
                <a:cs typeface="Palatino Linotype"/>
              </a:rPr>
              <a:t>f</a:t>
            </a:r>
            <a:r>
              <a:rPr sz="100" i="1" spc="10" dirty="0">
                <a:latin typeface="Palatino Linotype"/>
                <a:cs typeface="Palatino Linotype"/>
              </a:rPr>
              <a:t>(</a:t>
            </a:r>
            <a:r>
              <a:rPr sz="100" i="1" spc="20" dirty="0">
                <a:latin typeface="Palatino Linotype"/>
                <a:cs typeface="Palatino Linotype"/>
              </a:rPr>
              <a:t>x</a:t>
            </a:r>
            <a:r>
              <a:rPr sz="100" i="1" spc="10" dirty="0">
                <a:latin typeface="Palatino Linotype"/>
                <a:cs typeface="Palatino Linotype"/>
              </a:rPr>
              <a:t>)</a:t>
            </a:r>
            <a:endParaRPr sz="100">
              <a:latin typeface="Palatino Linotype"/>
              <a:cs typeface="Palatino Linotype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5673852" y="6883903"/>
            <a:ext cx="952500" cy="1550670"/>
            <a:chOff x="5673852" y="6883903"/>
            <a:chExt cx="952500" cy="1550670"/>
          </a:xfrm>
        </p:grpSpPr>
        <p:sp>
          <p:nvSpPr>
            <p:cNvPr id="82" name="object 82"/>
            <p:cNvSpPr/>
            <p:nvPr/>
          </p:nvSpPr>
          <p:spPr>
            <a:xfrm>
              <a:off x="5673852" y="7686040"/>
              <a:ext cx="948055" cy="748030"/>
            </a:xfrm>
            <a:custGeom>
              <a:avLst/>
              <a:gdLst/>
              <a:ahLst/>
              <a:cxnLst/>
              <a:rect l="l" t="t" r="r" b="b"/>
              <a:pathLst>
                <a:path w="948054" h="748029">
                  <a:moveTo>
                    <a:pt x="947928" y="0"/>
                  </a:moveTo>
                  <a:lnTo>
                    <a:pt x="946404" y="0"/>
                  </a:lnTo>
                  <a:lnTo>
                    <a:pt x="946404" y="2540"/>
                  </a:lnTo>
                  <a:lnTo>
                    <a:pt x="946404" y="744728"/>
                  </a:lnTo>
                  <a:lnTo>
                    <a:pt x="1524" y="744728"/>
                  </a:lnTo>
                  <a:lnTo>
                    <a:pt x="1524" y="2540"/>
                  </a:lnTo>
                  <a:lnTo>
                    <a:pt x="946404" y="2540"/>
                  </a:lnTo>
                  <a:lnTo>
                    <a:pt x="946404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622" y="1917"/>
                  </a:lnTo>
                  <a:lnTo>
                    <a:pt x="622" y="1270"/>
                  </a:lnTo>
                  <a:lnTo>
                    <a:pt x="1270" y="127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744220"/>
                  </a:lnTo>
                  <a:lnTo>
                    <a:pt x="0" y="744728"/>
                  </a:lnTo>
                  <a:lnTo>
                    <a:pt x="0" y="746760"/>
                  </a:lnTo>
                  <a:lnTo>
                    <a:pt x="0" y="748030"/>
                  </a:lnTo>
                  <a:lnTo>
                    <a:pt x="947928" y="748030"/>
                  </a:lnTo>
                  <a:lnTo>
                    <a:pt x="947928" y="746760"/>
                  </a:lnTo>
                  <a:lnTo>
                    <a:pt x="762" y="746760"/>
                  </a:lnTo>
                  <a:lnTo>
                    <a:pt x="762" y="745490"/>
                  </a:lnTo>
                  <a:lnTo>
                    <a:pt x="1524" y="746252"/>
                  </a:lnTo>
                  <a:lnTo>
                    <a:pt x="946404" y="746252"/>
                  </a:lnTo>
                  <a:lnTo>
                    <a:pt x="947928" y="746252"/>
                  </a:lnTo>
                  <a:lnTo>
                    <a:pt x="947928" y="1270"/>
                  </a:lnTo>
                  <a:lnTo>
                    <a:pt x="947928" y="1016"/>
                  </a:lnTo>
                  <a:lnTo>
                    <a:pt x="9479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852" y="6883903"/>
              <a:ext cx="952500" cy="710184"/>
            </a:xfrm>
            <a:prstGeom prst="rect">
              <a:avLst/>
            </a:prstGeom>
          </p:spPr>
        </p:pic>
      </p:grpSp>
      <p:sp>
        <p:nvSpPr>
          <p:cNvPr id="84" name="object 84"/>
          <p:cNvSpPr txBox="1"/>
          <p:nvPr/>
        </p:nvSpPr>
        <p:spPr>
          <a:xfrm>
            <a:off x="6027417" y="6883401"/>
            <a:ext cx="295275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Palatino Linotype"/>
                <a:cs typeface="Palatino Linotype"/>
              </a:rPr>
              <a:t>Are</a:t>
            </a:r>
            <a:r>
              <a:rPr sz="250" dirty="0">
                <a:latin typeface="Palatino Linotype"/>
                <a:cs typeface="Palatino Linotype"/>
              </a:rPr>
              <a:t>a</a:t>
            </a:r>
            <a:r>
              <a:rPr sz="250" dirty="0">
                <a:latin typeface="Times New Roman"/>
                <a:cs typeface="Times New Roman"/>
              </a:rPr>
              <a:t> </a:t>
            </a:r>
            <a:r>
              <a:rPr sz="250" spc="-5" dirty="0">
                <a:latin typeface="Palatino Linotype"/>
                <a:cs typeface="Palatino Linotype"/>
              </a:rPr>
              <a:t>nell</a:t>
            </a:r>
            <a:r>
              <a:rPr sz="250" dirty="0">
                <a:latin typeface="Palatino Linotype"/>
                <a:cs typeface="Palatino Linotype"/>
              </a:rPr>
              <a:t>e</a:t>
            </a:r>
            <a:r>
              <a:rPr sz="250" spc="20" dirty="0">
                <a:latin typeface="Times New Roman"/>
                <a:cs typeface="Times New Roman"/>
              </a:rPr>
              <a:t> </a:t>
            </a:r>
            <a:r>
              <a:rPr sz="250" dirty="0">
                <a:latin typeface="Palatino Linotype"/>
                <a:cs typeface="Palatino Linotype"/>
              </a:rPr>
              <a:t>due</a:t>
            </a:r>
            <a:r>
              <a:rPr sz="250" spc="-5" dirty="0">
                <a:latin typeface="Times New Roman"/>
                <a:cs typeface="Times New Roman"/>
              </a:rPr>
              <a:t> </a:t>
            </a:r>
            <a:r>
              <a:rPr sz="250" spc="-5" dirty="0">
                <a:latin typeface="Palatino Linotype"/>
                <a:cs typeface="Palatino Linotype"/>
              </a:rPr>
              <a:t>c</a:t>
            </a:r>
            <a:r>
              <a:rPr sz="250" spc="-10" dirty="0">
                <a:latin typeface="Palatino Linotype"/>
                <a:cs typeface="Palatino Linotype"/>
              </a:rPr>
              <a:t>o</a:t>
            </a:r>
            <a:r>
              <a:rPr sz="250" dirty="0">
                <a:latin typeface="Palatino Linotype"/>
                <a:cs typeface="Palatino Linotype"/>
              </a:rPr>
              <a:t>de</a:t>
            </a:r>
            <a:endParaRPr sz="250">
              <a:latin typeface="Palatino Linotype"/>
              <a:cs typeface="Palatino Linotype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716521" y="6921501"/>
            <a:ext cx="43180" cy="55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" spc="-5" dirty="0">
                <a:latin typeface="Palatino Linotype"/>
                <a:cs typeface="Palatino Linotype"/>
              </a:rPr>
              <a:t>0,5</a:t>
            </a:r>
            <a:endParaRPr sz="200">
              <a:latin typeface="Palatino Linotype"/>
              <a:cs typeface="Palatino Linotype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716521" y="7028181"/>
            <a:ext cx="901700" cy="520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" spc="-5" dirty="0">
                <a:latin typeface="Palatino Linotype"/>
                <a:cs typeface="Palatino Linotype"/>
              </a:rPr>
              <a:t>0,4</a:t>
            </a: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200" spc="-5" dirty="0">
                <a:latin typeface="Palatino Linotype"/>
                <a:cs typeface="Palatino Linotype"/>
              </a:rPr>
              <a:t>0,3</a:t>
            </a: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200" spc="-5" dirty="0">
                <a:latin typeface="Palatino Linotype"/>
                <a:cs typeface="Palatino Linotype"/>
              </a:rPr>
              <a:t>0,2</a:t>
            </a: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200" spc="-5" dirty="0">
                <a:latin typeface="Palatino Linotype"/>
                <a:cs typeface="Palatino Linotype"/>
              </a:rPr>
              <a:t>0,1</a:t>
            </a: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">
              <a:latin typeface="Palatino Linotype"/>
              <a:cs typeface="Palatino Linotype"/>
            </a:endParaRPr>
          </a:p>
          <a:p>
            <a:pPr>
              <a:lnSpc>
                <a:spcPts val="240"/>
              </a:lnSpc>
            </a:pPr>
            <a:r>
              <a:rPr sz="200" spc="-5" dirty="0">
                <a:latin typeface="Palatino Linotype"/>
                <a:cs typeface="Palatino Linotype"/>
              </a:rPr>
              <a:t>0,0</a:t>
            </a:r>
            <a:endParaRPr sz="200">
              <a:latin typeface="Palatino Linotype"/>
              <a:cs typeface="Palatino Linotype"/>
            </a:endParaRPr>
          </a:p>
          <a:p>
            <a:pPr marL="28575">
              <a:lnSpc>
                <a:spcPts val="300"/>
              </a:lnSpc>
            </a:pPr>
            <a:r>
              <a:rPr sz="200" spc="-10" dirty="0">
                <a:latin typeface="Palatino Linotype"/>
                <a:cs typeface="Palatino Linotype"/>
              </a:rPr>
              <a:t>-</a:t>
            </a:r>
            <a:r>
              <a:rPr sz="200" spc="-5" dirty="0">
                <a:latin typeface="Palatino Linotype"/>
                <a:cs typeface="Palatino Linotype"/>
              </a:rPr>
              <a:t>4,0</a:t>
            </a:r>
            <a:r>
              <a:rPr sz="200" dirty="0">
                <a:latin typeface="Times New Roman"/>
                <a:cs typeface="Times New Roman"/>
              </a:rPr>
              <a:t>         </a:t>
            </a:r>
            <a:r>
              <a:rPr sz="200" spc="-20" dirty="0">
                <a:latin typeface="Times New Roman"/>
                <a:cs typeface="Times New Roman"/>
              </a:rPr>
              <a:t> </a:t>
            </a:r>
            <a:r>
              <a:rPr sz="200" spc="-10" dirty="0">
                <a:latin typeface="Palatino Linotype"/>
                <a:cs typeface="Palatino Linotype"/>
              </a:rPr>
              <a:t>-</a:t>
            </a:r>
            <a:r>
              <a:rPr sz="200" spc="-5" dirty="0">
                <a:latin typeface="Palatino Linotype"/>
                <a:cs typeface="Palatino Linotype"/>
              </a:rPr>
              <a:t>3,0</a:t>
            </a:r>
            <a:r>
              <a:rPr sz="200" dirty="0">
                <a:latin typeface="Times New Roman"/>
                <a:cs typeface="Times New Roman"/>
              </a:rPr>
              <a:t>          </a:t>
            </a:r>
            <a:r>
              <a:rPr sz="200" spc="-10" dirty="0">
                <a:latin typeface="Palatino Linotype"/>
                <a:cs typeface="Palatino Linotype"/>
              </a:rPr>
              <a:t>-</a:t>
            </a:r>
            <a:r>
              <a:rPr sz="200" spc="-5" dirty="0">
                <a:latin typeface="Palatino Linotype"/>
                <a:cs typeface="Palatino Linotype"/>
              </a:rPr>
              <a:t>2,0</a:t>
            </a:r>
            <a:r>
              <a:rPr sz="200" dirty="0">
                <a:latin typeface="Times New Roman"/>
                <a:cs typeface="Times New Roman"/>
              </a:rPr>
              <a:t>         </a:t>
            </a:r>
            <a:r>
              <a:rPr sz="200" spc="-20" dirty="0">
                <a:latin typeface="Times New Roman"/>
                <a:cs typeface="Times New Roman"/>
              </a:rPr>
              <a:t> </a:t>
            </a:r>
            <a:r>
              <a:rPr sz="200" spc="-10" dirty="0">
                <a:latin typeface="Palatino Linotype"/>
                <a:cs typeface="Palatino Linotype"/>
              </a:rPr>
              <a:t>-</a:t>
            </a:r>
            <a:r>
              <a:rPr sz="200" spc="-5" dirty="0">
                <a:latin typeface="Palatino Linotype"/>
                <a:cs typeface="Palatino Linotype"/>
              </a:rPr>
              <a:t>1,0</a:t>
            </a:r>
            <a:r>
              <a:rPr sz="200" dirty="0">
                <a:latin typeface="Times New Roman"/>
                <a:cs typeface="Times New Roman"/>
              </a:rPr>
              <a:t>         </a:t>
            </a:r>
            <a:r>
              <a:rPr sz="200" spc="15" dirty="0">
                <a:latin typeface="Times New Roman"/>
                <a:cs typeface="Times New Roman"/>
              </a:rPr>
              <a:t> </a:t>
            </a:r>
            <a:r>
              <a:rPr sz="200" spc="-5" dirty="0">
                <a:latin typeface="Palatino Linotype"/>
                <a:cs typeface="Palatino Linotype"/>
              </a:rPr>
              <a:t>0,0</a:t>
            </a:r>
            <a:r>
              <a:rPr sz="200" dirty="0">
                <a:latin typeface="Times New Roman"/>
                <a:cs typeface="Times New Roman"/>
              </a:rPr>
              <a:t>          </a:t>
            </a:r>
            <a:r>
              <a:rPr sz="200" spc="-10" dirty="0">
                <a:latin typeface="Times New Roman"/>
                <a:cs typeface="Times New Roman"/>
              </a:rPr>
              <a:t> </a:t>
            </a:r>
            <a:r>
              <a:rPr sz="200" spc="-5" dirty="0">
                <a:latin typeface="Palatino Linotype"/>
                <a:cs typeface="Palatino Linotype"/>
              </a:rPr>
              <a:t>1,0</a:t>
            </a:r>
            <a:r>
              <a:rPr sz="200" dirty="0">
                <a:latin typeface="Times New Roman"/>
                <a:cs typeface="Times New Roman"/>
              </a:rPr>
              <a:t>           </a:t>
            </a:r>
            <a:r>
              <a:rPr sz="200" spc="-5" dirty="0">
                <a:latin typeface="Palatino Linotype"/>
                <a:cs typeface="Palatino Linotype"/>
              </a:rPr>
              <a:t>2,0</a:t>
            </a:r>
            <a:r>
              <a:rPr sz="200" dirty="0">
                <a:latin typeface="Times New Roman"/>
                <a:cs typeface="Times New Roman"/>
              </a:rPr>
              <a:t>           </a:t>
            </a:r>
            <a:r>
              <a:rPr sz="200" spc="-5" dirty="0">
                <a:latin typeface="Palatino Linotype"/>
                <a:cs typeface="Palatino Linotype"/>
              </a:rPr>
              <a:t>3,0</a:t>
            </a:r>
            <a:r>
              <a:rPr sz="200" dirty="0">
                <a:latin typeface="Times New Roman"/>
                <a:cs typeface="Times New Roman"/>
              </a:rPr>
              <a:t>          </a:t>
            </a:r>
            <a:r>
              <a:rPr sz="200" spc="-10" dirty="0">
                <a:latin typeface="Times New Roman"/>
                <a:cs typeface="Times New Roman"/>
              </a:rPr>
              <a:t> </a:t>
            </a:r>
            <a:r>
              <a:rPr sz="200" spc="-5" dirty="0">
                <a:latin typeface="Palatino Linotype"/>
                <a:cs typeface="Palatino Linotype"/>
              </a:rPr>
              <a:t>4,0</a:t>
            </a:r>
            <a:r>
              <a:rPr sz="200" dirty="0">
                <a:latin typeface="Times New Roman"/>
                <a:cs typeface="Times New Roman"/>
              </a:rPr>
              <a:t> </a:t>
            </a:r>
            <a:r>
              <a:rPr sz="200" spc="20" dirty="0">
                <a:latin typeface="Times New Roman"/>
                <a:cs typeface="Times New Roman"/>
              </a:rPr>
              <a:t> </a:t>
            </a:r>
            <a:r>
              <a:rPr sz="250" i="1" dirty="0">
                <a:latin typeface="Palatino Linotype"/>
                <a:cs typeface="Palatino Linotype"/>
              </a:rPr>
              <a:t>t</a:t>
            </a:r>
            <a:endParaRPr sz="250">
              <a:latin typeface="Palatino Linotype"/>
              <a:cs typeface="Palatino Linotype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3919727" y="6769603"/>
            <a:ext cx="523240" cy="1140460"/>
            <a:chOff x="3919727" y="6769603"/>
            <a:chExt cx="523240" cy="1140460"/>
          </a:xfrm>
        </p:grpSpPr>
        <p:sp>
          <p:nvSpPr>
            <p:cNvPr id="88" name="object 88"/>
            <p:cNvSpPr/>
            <p:nvPr/>
          </p:nvSpPr>
          <p:spPr>
            <a:xfrm>
              <a:off x="3919715" y="6769608"/>
              <a:ext cx="523240" cy="1140460"/>
            </a:xfrm>
            <a:custGeom>
              <a:avLst/>
              <a:gdLst/>
              <a:ahLst/>
              <a:cxnLst/>
              <a:rect l="l" t="t" r="r" b="b"/>
              <a:pathLst>
                <a:path w="523239" h="1140459">
                  <a:moveTo>
                    <a:pt x="522744" y="0"/>
                  </a:moveTo>
                  <a:lnTo>
                    <a:pt x="513600" y="0"/>
                  </a:lnTo>
                  <a:lnTo>
                    <a:pt x="513600" y="9144"/>
                  </a:lnTo>
                  <a:lnTo>
                    <a:pt x="513600" y="1130808"/>
                  </a:lnTo>
                  <a:lnTo>
                    <a:pt x="490740" y="1130808"/>
                  </a:lnTo>
                  <a:lnTo>
                    <a:pt x="490740" y="1127760"/>
                  </a:lnTo>
                  <a:lnTo>
                    <a:pt x="490740" y="1117092"/>
                  </a:lnTo>
                  <a:lnTo>
                    <a:pt x="509028" y="1117092"/>
                  </a:lnTo>
                  <a:lnTo>
                    <a:pt x="509028" y="1057656"/>
                  </a:lnTo>
                  <a:lnTo>
                    <a:pt x="490740" y="1057656"/>
                  </a:lnTo>
                  <a:lnTo>
                    <a:pt x="490740" y="1056132"/>
                  </a:lnTo>
                  <a:lnTo>
                    <a:pt x="481596" y="1056132"/>
                  </a:lnTo>
                  <a:lnTo>
                    <a:pt x="481596" y="1117092"/>
                  </a:lnTo>
                  <a:lnTo>
                    <a:pt x="481596" y="1127760"/>
                  </a:lnTo>
                  <a:lnTo>
                    <a:pt x="361200" y="1127760"/>
                  </a:lnTo>
                  <a:lnTo>
                    <a:pt x="361200" y="1117092"/>
                  </a:lnTo>
                  <a:lnTo>
                    <a:pt x="481596" y="1117092"/>
                  </a:lnTo>
                  <a:lnTo>
                    <a:pt x="481596" y="1056132"/>
                  </a:lnTo>
                  <a:lnTo>
                    <a:pt x="361200" y="1056132"/>
                  </a:lnTo>
                  <a:lnTo>
                    <a:pt x="361200" y="9144"/>
                  </a:lnTo>
                  <a:lnTo>
                    <a:pt x="513600" y="9144"/>
                  </a:lnTo>
                  <a:lnTo>
                    <a:pt x="513600" y="0"/>
                  </a:lnTo>
                  <a:lnTo>
                    <a:pt x="352056" y="0"/>
                  </a:lnTo>
                  <a:lnTo>
                    <a:pt x="352056" y="1056132"/>
                  </a:lnTo>
                  <a:lnTo>
                    <a:pt x="352056" y="1117092"/>
                  </a:lnTo>
                  <a:lnTo>
                    <a:pt x="352056" y="1127760"/>
                  </a:lnTo>
                  <a:lnTo>
                    <a:pt x="4584" y="1127760"/>
                  </a:lnTo>
                  <a:lnTo>
                    <a:pt x="4584" y="1065276"/>
                  </a:lnTo>
                  <a:lnTo>
                    <a:pt x="349008" y="1065276"/>
                  </a:lnTo>
                  <a:lnTo>
                    <a:pt x="349008" y="1117092"/>
                  </a:lnTo>
                  <a:lnTo>
                    <a:pt x="352056" y="1117092"/>
                  </a:lnTo>
                  <a:lnTo>
                    <a:pt x="352056" y="1056132"/>
                  </a:lnTo>
                  <a:lnTo>
                    <a:pt x="0" y="1056132"/>
                  </a:lnTo>
                  <a:lnTo>
                    <a:pt x="0" y="1065276"/>
                  </a:lnTo>
                  <a:lnTo>
                    <a:pt x="0" y="1136904"/>
                  </a:lnTo>
                  <a:lnTo>
                    <a:pt x="352056" y="1136904"/>
                  </a:lnTo>
                  <a:lnTo>
                    <a:pt x="352056" y="1139952"/>
                  </a:lnTo>
                  <a:lnTo>
                    <a:pt x="522744" y="1139952"/>
                  </a:lnTo>
                  <a:lnTo>
                    <a:pt x="522744" y="1135380"/>
                  </a:lnTo>
                  <a:lnTo>
                    <a:pt x="522744" y="1130808"/>
                  </a:lnTo>
                  <a:lnTo>
                    <a:pt x="522744" y="9144"/>
                  </a:lnTo>
                  <a:lnTo>
                    <a:pt x="522744" y="4572"/>
                  </a:lnTo>
                  <a:lnTo>
                    <a:pt x="5227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265676" y="7825735"/>
              <a:ext cx="165100" cy="64135"/>
            </a:xfrm>
            <a:custGeom>
              <a:avLst/>
              <a:gdLst/>
              <a:ahLst/>
              <a:cxnLst/>
              <a:rect l="l" t="t" r="r" b="b"/>
              <a:pathLst>
                <a:path w="165100" h="64134">
                  <a:moveTo>
                    <a:pt x="164592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64592" y="64008"/>
                  </a:lnTo>
                  <a:lnTo>
                    <a:pt x="164592" y="60960"/>
                  </a:lnTo>
                  <a:lnTo>
                    <a:pt x="4572" y="60960"/>
                  </a:lnTo>
                  <a:lnTo>
                    <a:pt x="3048" y="59436"/>
                  </a:lnTo>
                  <a:lnTo>
                    <a:pt x="4572" y="59436"/>
                  </a:lnTo>
                  <a:lnTo>
                    <a:pt x="4572" y="3048"/>
                  </a:lnTo>
                  <a:lnTo>
                    <a:pt x="3048" y="3048"/>
                  </a:lnTo>
                  <a:lnTo>
                    <a:pt x="4572" y="1524"/>
                  </a:lnTo>
                  <a:lnTo>
                    <a:pt x="164592" y="1524"/>
                  </a:lnTo>
                  <a:lnTo>
                    <a:pt x="164592" y="0"/>
                  </a:lnTo>
                  <a:close/>
                </a:path>
                <a:path w="165100" h="64134">
                  <a:moveTo>
                    <a:pt x="4572" y="59436"/>
                  </a:moveTo>
                  <a:lnTo>
                    <a:pt x="3048" y="59436"/>
                  </a:lnTo>
                  <a:lnTo>
                    <a:pt x="4572" y="60960"/>
                  </a:lnTo>
                  <a:lnTo>
                    <a:pt x="4572" y="59436"/>
                  </a:lnTo>
                  <a:close/>
                </a:path>
                <a:path w="165100" h="64134">
                  <a:moveTo>
                    <a:pt x="160020" y="59436"/>
                  </a:moveTo>
                  <a:lnTo>
                    <a:pt x="4572" y="59436"/>
                  </a:lnTo>
                  <a:lnTo>
                    <a:pt x="4572" y="60960"/>
                  </a:lnTo>
                  <a:lnTo>
                    <a:pt x="160020" y="60960"/>
                  </a:lnTo>
                  <a:lnTo>
                    <a:pt x="160020" y="59436"/>
                  </a:lnTo>
                  <a:close/>
                </a:path>
                <a:path w="165100" h="64134">
                  <a:moveTo>
                    <a:pt x="160020" y="1524"/>
                  </a:moveTo>
                  <a:lnTo>
                    <a:pt x="160020" y="60960"/>
                  </a:lnTo>
                  <a:lnTo>
                    <a:pt x="163068" y="59436"/>
                  </a:lnTo>
                  <a:lnTo>
                    <a:pt x="164592" y="59436"/>
                  </a:lnTo>
                  <a:lnTo>
                    <a:pt x="164592" y="3048"/>
                  </a:lnTo>
                  <a:lnTo>
                    <a:pt x="163068" y="3048"/>
                  </a:lnTo>
                  <a:lnTo>
                    <a:pt x="160020" y="1524"/>
                  </a:lnTo>
                  <a:close/>
                </a:path>
                <a:path w="165100" h="64134">
                  <a:moveTo>
                    <a:pt x="164592" y="59436"/>
                  </a:moveTo>
                  <a:lnTo>
                    <a:pt x="163068" y="59436"/>
                  </a:lnTo>
                  <a:lnTo>
                    <a:pt x="160020" y="60960"/>
                  </a:lnTo>
                  <a:lnTo>
                    <a:pt x="164592" y="60960"/>
                  </a:lnTo>
                  <a:lnTo>
                    <a:pt x="164592" y="59436"/>
                  </a:lnTo>
                  <a:close/>
                </a:path>
                <a:path w="165100" h="64134">
                  <a:moveTo>
                    <a:pt x="4572" y="1524"/>
                  </a:moveTo>
                  <a:lnTo>
                    <a:pt x="3048" y="3048"/>
                  </a:lnTo>
                  <a:lnTo>
                    <a:pt x="4572" y="3048"/>
                  </a:lnTo>
                  <a:lnTo>
                    <a:pt x="4572" y="1524"/>
                  </a:lnTo>
                  <a:close/>
                </a:path>
                <a:path w="165100" h="64134">
                  <a:moveTo>
                    <a:pt x="160020" y="1524"/>
                  </a:moveTo>
                  <a:lnTo>
                    <a:pt x="4572" y="1524"/>
                  </a:lnTo>
                  <a:lnTo>
                    <a:pt x="4572" y="3048"/>
                  </a:lnTo>
                  <a:lnTo>
                    <a:pt x="160020" y="3048"/>
                  </a:lnTo>
                  <a:lnTo>
                    <a:pt x="160020" y="1524"/>
                  </a:lnTo>
                  <a:close/>
                </a:path>
                <a:path w="165100" h="64134">
                  <a:moveTo>
                    <a:pt x="164592" y="1524"/>
                  </a:moveTo>
                  <a:lnTo>
                    <a:pt x="160020" y="1524"/>
                  </a:lnTo>
                  <a:lnTo>
                    <a:pt x="163068" y="3048"/>
                  </a:lnTo>
                  <a:lnTo>
                    <a:pt x="164592" y="3048"/>
                  </a:lnTo>
                  <a:lnTo>
                    <a:pt x="164592" y="1524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4031486" y="6878000"/>
            <a:ext cx="1061085" cy="16668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65"/>
              </a:spcBef>
            </a:pP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2    </a:t>
            </a:r>
            <a:r>
              <a:rPr sz="3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2,92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4,30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6,96   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9,92          </a:t>
            </a:r>
            <a:r>
              <a:rPr sz="300" b="1" spc="3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2,92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4,30</a:t>
            </a:r>
            <a:endParaRPr sz="3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70"/>
              </a:spcBef>
            </a:pP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3    </a:t>
            </a:r>
            <a:r>
              <a:rPr sz="3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2,35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3,18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4,54   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5,84          </a:t>
            </a:r>
            <a:r>
              <a:rPr sz="300" b="1" spc="3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2,35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3,18</a:t>
            </a:r>
            <a:endParaRPr sz="3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75"/>
              </a:spcBef>
            </a:pP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4    </a:t>
            </a:r>
            <a:r>
              <a:rPr sz="3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2,13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2,78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3,75   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4,60          </a:t>
            </a:r>
            <a:r>
              <a:rPr sz="300" b="1" spc="3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2,13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2,78</a:t>
            </a:r>
            <a:endParaRPr sz="3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70"/>
              </a:spcBef>
            </a:pP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5    </a:t>
            </a:r>
            <a:r>
              <a:rPr sz="3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2,02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2,57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3,36   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4,03          </a:t>
            </a:r>
            <a:r>
              <a:rPr sz="300" b="1" spc="3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2,02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2,57</a:t>
            </a:r>
            <a:endParaRPr sz="3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75"/>
              </a:spcBef>
            </a:pP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6    </a:t>
            </a:r>
            <a:r>
              <a:rPr sz="3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1,94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2,45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3,14   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3,71          </a:t>
            </a:r>
            <a:r>
              <a:rPr sz="300" b="1" spc="3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1,94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2,45</a:t>
            </a:r>
            <a:endParaRPr sz="3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60"/>
              </a:spcBef>
            </a:pP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7    </a:t>
            </a:r>
            <a:r>
              <a:rPr sz="3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1,89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2,36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3,00   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3,50          </a:t>
            </a:r>
            <a:r>
              <a:rPr sz="300" b="1" spc="3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1,89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2,36</a:t>
            </a:r>
            <a:endParaRPr sz="3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70"/>
              </a:spcBef>
            </a:pP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8    </a:t>
            </a:r>
            <a:r>
              <a:rPr sz="3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1,86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2,31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2,90   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3,36          </a:t>
            </a:r>
            <a:r>
              <a:rPr sz="300" b="1" spc="3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1,86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2,31</a:t>
            </a:r>
            <a:endParaRPr sz="3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70"/>
              </a:spcBef>
            </a:pPr>
            <a:r>
              <a:rPr sz="300" b="1" dirty="0">
                <a:solidFill>
                  <a:srgbClr val="FFFFFF"/>
                </a:solidFill>
                <a:latin typeface="Arial"/>
                <a:cs typeface="Arial"/>
              </a:rPr>
              <a:t>9    </a:t>
            </a:r>
            <a:r>
              <a:rPr sz="3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1,83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2,26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2,82   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3,25          </a:t>
            </a:r>
            <a:r>
              <a:rPr sz="300" b="1" spc="3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1,83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2,26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5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10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1,81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2,23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2,76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3,17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1,81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2,23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11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1,80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2,20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2,72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3,11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1,80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2,20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5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12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1,78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2,18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2,68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3,05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1,78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2,18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0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13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1,77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2,16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2,65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3,01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1,77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2,16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14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1,76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2,14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2,62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2,98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1,76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2,14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15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1,75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2,13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2,60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2,95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1,75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2,13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5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16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1,75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2,12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2,58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2,92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1,75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2,12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17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1,74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2,11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2,57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2,90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1,74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2,11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ts val="340"/>
              </a:lnSpc>
              <a:spcBef>
                <a:spcPts val="60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18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1,73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2,10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2,55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2,88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1,73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2,10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ts val="520"/>
              </a:lnSpc>
            </a:pPr>
            <a:r>
              <a:rPr sz="450" b="1" spc="7" baseline="9259" dirty="0">
                <a:solidFill>
                  <a:srgbClr val="FFFFFF"/>
                </a:solidFill>
                <a:latin typeface="Arial"/>
                <a:cs typeface="Arial"/>
              </a:rPr>
              <a:t>19    </a:t>
            </a:r>
            <a:r>
              <a:rPr sz="450" b="1" spc="75" baseline="92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" b="1" baseline="9259" dirty="0">
                <a:latin typeface="Arial"/>
                <a:cs typeface="Arial"/>
              </a:rPr>
              <a:t>1,73</a:t>
            </a:r>
            <a:r>
              <a:rPr sz="450" b="1" spc="202" baseline="9259" dirty="0">
                <a:latin typeface="Arial"/>
                <a:cs typeface="Arial"/>
              </a:rPr>
              <a:t> </a:t>
            </a:r>
            <a:r>
              <a:rPr sz="450" spc="-5" dirty="0">
                <a:solidFill>
                  <a:srgbClr val="FFFFFF"/>
                </a:solidFill>
                <a:latin typeface="Arial MT"/>
                <a:cs typeface="Arial MT"/>
              </a:rPr>
              <a:t>2,09</a:t>
            </a:r>
            <a:r>
              <a:rPr sz="450" spc="16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450" b="1" baseline="9259" dirty="0">
                <a:latin typeface="Arial"/>
                <a:cs typeface="Arial"/>
              </a:rPr>
              <a:t>2,54       </a:t>
            </a:r>
            <a:r>
              <a:rPr sz="450" b="1" spc="52" baseline="9259" dirty="0">
                <a:latin typeface="Arial"/>
                <a:cs typeface="Arial"/>
              </a:rPr>
              <a:t> </a:t>
            </a:r>
            <a:r>
              <a:rPr sz="450" b="1" baseline="9259" dirty="0">
                <a:latin typeface="Arial"/>
                <a:cs typeface="Arial"/>
              </a:rPr>
              <a:t>2,86          </a:t>
            </a:r>
            <a:r>
              <a:rPr sz="450" b="1" spc="60" baseline="9259" dirty="0">
                <a:latin typeface="Arial"/>
                <a:cs typeface="Arial"/>
              </a:rPr>
              <a:t> </a:t>
            </a:r>
            <a:r>
              <a:rPr sz="450" b="1" baseline="9259" dirty="0">
                <a:latin typeface="Arial"/>
                <a:cs typeface="Arial"/>
              </a:rPr>
              <a:t>1,73       </a:t>
            </a:r>
            <a:r>
              <a:rPr sz="450" b="1" spc="67" baseline="9259" dirty="0">
                <a:latin typeface="Arial"/>
                <a:cs typeface="Arial"/>
              </a:rPr>
              <a:t> </a:t>
            </a:r>
            <a:r>
              <a:rPr sz="450" b="1" spc="7" baseline="9259" dirty="0">
                <a:latin typeface="Arial"/>
                <a:cs typeface="Arial"/>
              </a:rPr>
              <a:t>2,09</a:t>
            </a:r>
            <a:endParaRPr sz="450" baseline="9259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20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1,72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2,09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2,53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2,85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1,72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2,09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5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21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1,72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2,08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2,52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2,83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1,72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2,08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22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1,72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2,07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2,51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2,82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1,72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2,07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0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23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1,71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2,07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2,50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2,81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1,71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2,07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5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24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1,71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2,06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2,49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2,80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1,71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2,06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25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1,71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2,06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2,49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2,79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1,71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2,06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26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1,71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2,06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2,48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2,78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1,71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2,06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5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27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1,70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2,05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2,47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2,77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1,70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2,05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0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28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1,70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2,05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2,47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2,76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1,70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2,05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29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1,70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2,05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2,46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2,76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1,70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2,05</a:t>
            </a:r>
            <a:endParaRPr sz="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5"/>
              </a:spcBef>
            </a:pPr>
            <a:r>
              <a:rPr sz="300" b="1" spc="5" dirty="0">
                <a:solidFill>
                  <a:srgbClr val="FFFFFF"/>
                </a:solidFill>
                <a:latin typeface="Arial"/>
                <a:cs typeface="Arial"/>
              </a:rPr>
              <a:t>30    </a:t>
            </a:r>
            <a:r>
              <a:rPr sz="3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1,70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2,04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2,46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2,75          </a:t>
            </a:r>
            <a:r>
              <a:rPr sz="300" b="1" spc="4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1,70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2,04</a:t>
            </a:r>
            <a:endParaRPr sz="300">
              <a:latin typeface="Arial"/>
              <a:cs typeface="Arial"/>
            </a:endParaRPr>
          </a:p>
          <a:p>
            <a:pPr marL="46355">
              <a:lnSpc>
                <a:spcPct val="100000"/>
              </a:lnSpc>
              <a:spcBef>
                <a:spcPts val="95"/>
              </a:spcBef>
            </a:pPr>
            <a:r>
              <a:rPr sz="300" spc="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r>
              <a:rPr sz="300" spc="5" dirty="0">
                <a:solidFill>
                  <a:srgbClr val="FFFFFF"/>
                </a:solidFill>
                <a:latin typeface="Times New Roman"/>
                <a:cs typeface="Times New Roman"/>
              </a:rPr>
              <a:t>    </a:t>
            </a:r>
            <a:r>
              <a:rPr sz="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" b="1" dirty="0">
                <a:latin typeface="Arial"/>
                <a:cs typeface="Arial"/>
              </a:rPr>
              <a:t>1,64     </a:t>
            </a:r>
            <a:r>
              <a:rPr sz="300" b="1" spc="3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1,96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2,05       </a:t>
            </a:r>
            <a:r>
              <a:rPr sz="300" b="1" spc="4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2,33          </a:t>
            </a:r>
            <a:r>
              <a:rPr sz="300" b="1" spc="35" dirty="0">
                <a:latin typeface="Arial"/>
                <a:cs typeface="Arial"/>
              </a:rPr>
              <a:t> </a:t>
            </a:r>
            <a:r>
              <a:rPr sz="300" b="1" dirty="0">
                <a:latin typeface="Arial"/>
                <a:cs typeface="Arial"/>
              </a:rPr>
              <a:t>1,64       </a:t>
            </a:r>
            <a:r>
              <a:rPr sz="300" b="1" spc="50" dirty="0">
                <a:latin typeface="Arial"/>
                <a:cs typeface="Arial"/>
              </a:rPr>
              <a:t> </a:t>
            </a:r>
            <a:r>
              <a:rPr sz="300" b="1" spc="5" dirty="0">
                <a:latin typeface="Arial"/>
                <a:cs typeface="Arial"/>
              </a:rPr>
              <a:t>1,96</a:t>
            </a:r>
            <a:endParaRPr sz="3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925823" y="6460230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Dott.ssa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Marta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2031546"/>
            <a:ext cx="2833028" cy="21761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5151" y="2123634"/>
            <a:ext cx="2058670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b="1" i="1" spc="-65" dirty="0">
                <a:latin typeface="Verdana"/>
                <a:cs typeface="Verdana"/>
              </a:rPr>
              <a:t>Calcolo</a:t>
            </a:r>
            <a:r>
              <a:rPr sz="900" b="1" i="1" spc="-30" dirty="0">
                <a:latin typeface="Verdana"/>
                <a:cs typeface="Verdana"/>
              </a:rPr>
              <a:t> </a:t>
            </a:r>
            <a:r>
              <a:rPr sz="900" b="1" i="1" spc="-65" dirty="0">
                <a:latin typeface="Verdana"/>
                <a:cs typeface="Verdana"/>
              </a:rPr>
              <a:t>dell’Intervallo</a:t>
            </a:r>
            <a:r>
              <a:rPr sz="900" b="1" i="1" dirty="0">
                <a:latin typeface="Verdana"/>
                <a:cs typeface="Verdana"/>
              </a:rPr>
              <a:t> </a:t>
            </a:r>
            <a:r>
              <a:rPr sz="900" b="1" i="1" spc="-55" dirty="0">
                <a:latin typeface="Verdana"/>
                <a:cs typeface="Verdana"/>
              </a:rPr>
              <a:t>di</a:t>
            </a:r>
            <a:r>
              <a:rPr sz="900" b="1" i="1" spc="-45" dirty="0">
                <a:latin typeface="Verdana"/>
                <a:cs typeface="Verdana"/>
              </a:rPr>
              <a:t> </a:t>
            </a:r>
            <a:r>
              <a:rPr sz="900" b="1" i="1" spc="-70" dirty="0">
                <a:latin typeface="Verdana"/>
                <a:cs typeface="Verdana"/>
              </a:rPr>
              <a:t>Confidenza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Verdana"/>
              <a:cs typeface="Verdana"/>
            </a:endParaRPr>
          </a:p>
          <a:p>
            <a:pPr marL="65405">
              <a:lnSpc>
                <a:spcPct val="100000"/>
              </a:lnSpc>
            </a:pPr>
            <a:r>
              <a:rPr sz="600" spc="10" dirty="0">
                <a:latin typeface="Arial MT"/>
                <a:cs typeface="Arial MT"/>
              </a:rPr>
              <a:t>Inseriamo</a:t>
            </a:r>
            <a:r>
              <a:rPr sz="600" spc="5" dirty="0">
                <a:latin typeface="Arial MT"/>
                <a:cs typeface="Arial MT"/>
              </a:rPr>
              <a:t> le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informazioni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raccolte</a:t>
            </a:r>
            <a:r>
              <a:rPr sz="600" spc="5" dirty="0">
                <a:latin typeface="Arial MT"/>
                <a:cs typeface="Arial MT"/>
              </a:rPr>
              <a:t> nella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formula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31989" y="2730341"/>
            <a:ext cx="1172210" cy="192405"/>
            <a:chOff x="931989" y="2730341"/>
            <a:chExt cx="1172210" cy="192405"/>
          </a:xfrm>
        </p:grpSpPr>
        <p:sp>
          <p:nvSpPr>
            <p:cNvPr id="6" name="object 6"/>
            <p:cNvSpPr/>
            <p:nvPr/>
          </p:nvSpPr>
          <p:spPr>
            <a:xfrm>
              <a:off x="934212" y="2743233"/>
              <a:ext cx="449580" cy="143510"/>
            </a:xfrm>
            <a:custGeom>
              <a:avLst/>
              <a:gdLst/>
              <a:ahLst/>
              <a:cxnLst/>
              <a:rect l="l" t="t" r="r" b="b"/>
              <a:pathLst>
                <a:path w="449580" h="143510">
                  <a:moveTo>
                    <a:pt x="0" y="0"/>
                  </a:moveTo>
                  <a:lnTo>
                    <a:pt x="79247" y="0"/>
                  </a:lnTo>
                </a:path>
                <a:path w="449580" h="143510">
                  <a:moveTo>
                    <a:pt x="437386" y="143259"/>
                  </a:moveTo>
                  <a:lnTo>
                    <a:pt x="449580" y="137153"/>
                  </a:lnTo>
                </a:path>
              </a:pathLst>
            </a:custGeom>
            <a:ln w="4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3792" y="2881914"/>
              <a:ext cx="18415" cy="33655"/>
            </a:xfrm>
            <a:custGeom>
              <a:avLst/>
              <a:gdLst/>
              <a:ahLst/>
              <a:cxnLst/>
              <a:rect l="l" t="t" r="r" b="b"/>
              <a:pathLst>
                <a:path w="18415" h="33655">
                  <a:moveTo>
                    <a:pt x="0" y="0"/>
                  </a:moveTo>
                  <a:lnTo>
                    <a:pt x="18286" y="33536"/>
                  </a:lnTo>
                </a:path>
              </a:pathLst>
            </a:custGeom>
            <a:ln w="8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83207" y="2732563"/>
              <a:ext cx="711835" cy="187960"/>
            </a:xfrm>
            <a:custGeom>
              <a:avLst/>
              <a:gdLst/>
              <a:ahLst/>
              <a:cxnLst/>
              <a:rect l="l" t="t" r="r" b="b"/>
              <a:pathLst>
                <a:path w="711835" h="187960">
                  <a:moveTo>
                    <a:pt x="121919" y="182887"/>
                  </a:moveTo>
                  <a:lnTo>
                    <a:pt x="146304" y="80781"/>
                  </a:lnTo>
                </a:path>
                <a:path w="711835" h="187960">
                  <a:moveTo>
                    <a:pt x="146304" y="80781"/>
                  </a:moveTo>
                  <a:lnTo>
                    <a:pt x="207263" y="80781"/>
                  </a:lnTo>
                </a:path>
                <a:path w="711835" h="187960">
                  <a:moveTo>
                    <a:pt x="132588" y="0"/>
                  </a:moveTo>
                  <a:lnTo>
                    <a:pt x="0" y="187451"/>
                  </a:lnTo>
                </a:path>
                <a:path w="711835" h="187960">
                  <a:moveTo>
                    <a:pt x="260604" y="10670"/>
                  </a:moveTo>
                  <a:lnTo>
                    <a:pt x="339853" y="10670"/>
                  </a:lnTo>
                </a:path>
                <a:path w="711835" h="187960">
                  <a:moveTo>
                    <a:pt x="697997" y="153930"/>
                  </a:moveTo>
                  <a:lnTo>
                    <a:pt x="711702" y="147824"/>
                  </a:lnTo>
                </a:path>
              </a:pathLst>
            </a:custGeom>
            <a:ln w="4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4910" y="2881914"/>
              <a:ext cx="18415" cy="33655"/>
            </a:xfrm>
            <a:custGeom>
              <a:avLst/>
              <a:gdLst/>
              <a:ahLst/>
              <a:cxnLst/>
              <a:rect l="l" t="t" r="r" b="b"/>
              <a:pathLst>
                <a:path w="18414" h="33655">
                  <a:moveTo>
                    <a:pt x="0" y="0"/>
                  </a:moveTo>
                  <a:lnTo>
                    <a:pt x="18298" y="33536"/>
                  </a:lnTo>
                </a:path>
              </a:pathLst>
            </a:custGeom>
            <a:ln w="8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4335" y="2732563"/>
              <a:ext cx="207645" cy="187960"/>
            </a:xfrm>
            <a:custGeom>
              <a:avLst/>
              <a:gdLst/>
              <a:ahLst/>
              <a:cxnLst/>
              <a:rect l="l" t="t" r="r" b="b"/>
              <a:pathLst>
                <a:path w="207644" h="187960">
                  <a:moveTo>
                    <a:pt x="120395" y="182887"/>
                  </a:moveTo>
                  <a:lnTo>
                    <a:pt x="144778" y="80781"/>
                  </a:lnTo>
                </a:path>
                <a:path w="207644" h="187960">
                  <a:moveTo>
                    <a:pt x="144778" y="80781"/>
                  </a:moveTo>
                  <a:lnTo>
                    <a:pt x="207265" y="80781"/>
                  </a:lnTo>
                </a:path>
                <a:path w="207644" h="187960">
                  <a:moveTo>
                    <a:pt x="131058" y="0"/>
                  </a:moveTo>
                  <a:lnTo>
                    <a:pt x="0" y="187451"/>
                  </a:lnTo>
                </a:path>
              </a:pathLst>
            </a:custGeom>
            <a:ln w="4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12263" y="2663865"/>
            <a:ext cx="52069" cy="29083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5"/>
              </a:spcBef>
            </a:pPr>
            <a:r>
              <a:rPr sz="800" spc="-5" dirty="0">
                <a:latin typeface="Symbol"/>
                <a:cs typeface="Symbol"/>
              </a:rPr>
              <a:t></a:t>
            </a:r>
            <a:endParaRPr sz="8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sz="800" spc="-5" dirty="0">
                <a:latin typeface="Symbol"/>
                <a:cs typeface="Symbol"/>
              </a:rPr>
              <a:t></a:t>
            </a:r>
            <a:endParaRPr sz="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3919" y="2739075"/>
            <a:ext cx="5206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Symbol"/>
                <a:cs typeface="Symbol"/>
              </a:rPr>
              <a:t></a:t>
            </a:r>
            <a:endParaRPr sz="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3919" y="2807655"/>
            <a:ext cx="5206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Symbol"/>
                <a:cs typeface="Symbol"/>
              </a:rPr>
              <a:t></a:t>
            </a:r>
            <a:endParaRPr sz="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1331" y="2739075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200" i="1" spc="-7" baseline="-31250" dirty="0">
                <a:latin typeface="Times New Roman"/>
                <a:cs typeface="Times New Roman"/>
              </a:rPr>
              <a:t>n</a:t>
            </a:r>
            <a:r>
              <a:rPr sz="1200" i="1" spc="-127" baseline="-312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Symbol"/>
                <a:cs typeface="Symbol"/>
              </a:rPr>
              <a:t></a:t>
            </a:r>
            <a:endParaRPr sz="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7783" y="2696404"/>
            <a:ext cx="1733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200" spc="-7" baseline="-13888" dirty="0">
                <a:latin typeface="Symbol"/>
                <a:cs typeface="Symbol"/>
              </a:rPr>
              <a:t></a:t>
            </a:r>
            <a:r>
              <a:rPr sz="1200" spc="142" baseline="-13888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Times New Roman"/>
                <a:cs typeface="Times New Roman"/>
              </a:rPr>
              <a:t>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5607" y="2796987"/>
            <a:ext cx="635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8182" y="2696404"/>
            <a:ext cx="1733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200" spc="-7" baseline="-13888" dirty="0">
                <a:latin typeface="Symbol"/>
                <a:cs typeface="Symbol"/>
              </a:rPr>
              <a:t></a:t>
            </a:r>
            <a:r>
              <a:rPr sz="1200" spc="142" baseline="-13888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Times New Roman"/>
                <a:cs typeface="Times New Roman"/>
              </a:rPr>
              <a:t>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8519" y="2723835"/>
            <a:ext cx="3111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200" spc="-7" baseline="27777" dirty="0">
                <a:latin typeface="Symbol"/>
                <a:cs typeface="Symbol"/>
              </a:rPr>
              <a:t></a:t>
            </a:r>
            <a:r>
              <a:rPr sz="1200" spc="-75" baseline="27777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Times New Roman"/>
                <a:cs typeface="Times New Roman"/>
              </a:rPr>
              <a:t>X</a:t>
            </a:r>
            <a:r>
              <a:rPr sz="800" i="1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Symbol"/>
                <a:cs typeface="Symbol"/>
              </a:rPr>
              <a:t>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4979" y="2791891"/>
            <a:ext cx="104775" cy="965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450" i="1" spc="35" dirty="0">
                <a:latin typeface="Times New Roman"/>
                <a:cs typeface="Times New Roman"/>
              </a:rPr>
              <a:t>n</a:t>
            </a:r>
            <a:r>
              <a:rPr sz="450" spc="-25" dirty="0">
                <a:latin typeface="Symbol"/>
                <a:cs typeface="Symbol"/>
              </a:rPr>
              <a:t></a:t>
            </a:r>
            <a:r>
              <a:rPr sz="450" spc="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5379" y="2791891"/>
            <a:ext cx="103505" cy="965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450" i="1" spc="20" dirty="0">
                <a:latin typeface="Times New Roman"/>
                <a:cs typeface="Times New Roman"/>
              </a:rPr>
              <a:t>n</a:t>
            </a:r>
            <a:r>
              <a:rPr sz="450" spc="-25" dirty="0">
                <a:latin typeface="Symbol"/>
                <a:cs typeface="Symbol"/>
              </a:rPr>
              <a:t></a:t>
            </a:r>
            <a:r>
              <a:rPr sz="450" spc="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5711" y="2723835"/>
            <a:ext cx="2501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Times New Roman"/>
                <a:cs typeface="Times New Roman"/>
              </a:rPr>
              <a:t>,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Times New Roman"/>
                <a:cs typeface="Times New Roman"/>
              </a:rPr>
              <a:t>X</a:t>
            </a:r>
            <a:r>
              <a:rPr sz="800" i="1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Symbol"/>
                <a:cs typeface="Symbol"/>
              </a:rPr>
              <a:t></a:t>
            </a:r>
            <a:r>
              <a:rPr sz="800" spc="-85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0683" y="3606803"/>
            <a:ext cx="200850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600" spc="10" dirty="0">
                <a:latin typeface="Arial MT"/>
                <a:cs typeface="Arial MT"/>
              </a:rPr>
              <a:t>I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limiti</a:t>
            </a:r>
            <a:r>
              <a:rPr sz="600" spc="3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dell’intervallo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di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confidenza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sono</a:t>
            </a:r>
            <a:r>
              <a:rPr sz="600" spc="3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167.33</a:t>
            </a:r>
            <a:r>
              <a:rPr sz="600" spc="3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e</a:t>
            </a:r>
            <a:r>
              <a:rPr sz="600" spc="10" dirty="0">
                <a:latin typeface="Arial MT"/>
                <a:cs typeface="Arial MT"/>
              </a:rPr>
              <a:t> 176.33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57856" y="2705094"/>
            <a:ext cx="841375" cy="472440"/>
          </a:xfrm>
          <a:custGeom>
            <a:avLst/>
            <a:gdLst/>
            <a:ahLst/>
            <a:cxnLst/>
            <a:rect l="l" t="t" r="r" b="b"/>
            <a:pathLst>
              <a:path w="841375" h="472439">
                <a:moveTo>
                  <a:pt x="12192" y="460248"/>
                </a:moveTo>
                <a:lnTo>
                  <a:pt x="6096" y="460248"/>
                </a:lnTo>
                <a:lnTo>
                  <a:pt x="6096" y="472440"/>
                </a:lnTo>
                <a:lnTo>
                  <a:pt x="36576" y="472440"/>
                </a:lnTo>
                <a:lnTo>
                  <a:pt x="36576" y="466344"/>
                </a:lnTo>
                <a:lnTo>
                  <a:pt x="12192" y="466344"/>
                </a:lnTo>
                <a:lnTo>
                  <a:pt x="12192" y="460248"/>
                </a:lnTo>
                <a:close/>
              </a:path>
              <a:path w="841375" h="472439">
                <a:moveTo>
                  <a:pt x="12192" y="419100"/>
                </a:moveTo>
                <a:lnTo>
                  <a:pt x="0" y="419100"/>
                </a:lnTo>
                <a:lnTo>
                  <a:pt x="0" y="466344"/>
                </a:lnTo>
                <a:lnTo>
                  <a:pt x="6096" y="466344"/>
                </a:lnTo>
                <a:lnTo>
                  <a:pt x="6096" y="460248"/>
                </a:lnTo>
                <a:lnTo>
                  <a:pt x="12192" y="460248"/>
                </a:lnTo>
                <a:lnTo>
                  <a:pt x="12192" y="419100"/>
                </a:lnTo>
                <a:close/>
              </a:path>
              <a:path w="841375" h="472439">
                <a:moveTo>
                  <a:pt x="36576" y="460248"/>
                </a:moveTo>
                <a:lnTo>
                  <a:pt x="12192" y="460248"/>
                </a:lnTo>
                <a:lnTo>
                  <a:pt x="12192" y="466344"/>
                </a:lnTo>
                <a:lnTo>
                  <a:pt x="36576" y="466344"/>
                </a:lnTo>
                <a:lnTo>
                  <a:pt x="36576" y="460248"/>
                </a:lnTo>
                <a:close/>
              </a:path>
              <a:path w="841375" h="472439">
                <a:moveTo>
                  <a:pt x="12192" y="333756"/>
                </a:moveTo>
                <a:lnTo>
                  <a:pt x="0" y="333756"/>
                </a:lnTo>
                <a:lnTo>
                  <a:pt x="0" y="382524"/>
                </a:lnTo>
                <a:lnTo>
                  <a:pt x="12192" y="382524"/>
                </a:lnTo>
                <a:lnTo>
                  <a:pt x="12192" y="333756"/>
                </a:lnTo>
                <a:close/>
              </a:path>
              <a:path w="841375" h="472439">
                <a:moveTo>
                  <a:pt x="12192" y="248412"/>
                </a:moveTo>
                <a:lnTo>
                  <a:pt x="0" y="248412"/>
                </a:lnTo>
                <a:lnTo>
                  <a:pt x="0" y="297180"/>
                </a:lnTo>
                <a:lnTo>
                  <a:pt x="12192" y="297180"/>
                </a:lnTo>
                <a:lnTo>
                  <a:pt x="12192" y="248412"/>
                </a:lnTo>
                <a:close/>
              </a:path>
              <a:path w="841375" h="472439">
                <a:moveTo>
                  <a:pt x="12192" y="163068"/>
                </a:moveTo>
                <a:lnTo>
                  <a:pt x="0" y="163068"/>
                </a:lnTo>
                <a:lnTo>
                  <a:pt x="0" y="211836"/>
                </a:lnTo>
                <a:lnTo>
                  <a:pt x="12192" y="211836"/>
                </a:lnTo>
                <a:lnTo>
                  <a:pt x="12192" y="163068"/>
                </a:lnTo>
                <a:close/>
              </a:path>
              <a:path w="841375" h="472439">
                <a:moveTo>
                  <a:pt x="12192" y="79248"/>
                </a:moveTo>
                <a:lnTo>
                  <a:pt x="0" y="79248"/>
                </a:lnTo>
                <a:lnTo>
                  <a:pt x="0" y="128016"/>
                </a:lnTo>
                <a:lnTo>
                  <a:pt x="12192" y="128016"/>
                </a:lnTo>
                <a:lnTo>
                  <a:pt x="12192" y="79248"/>
                </a:lnTo>
                <a:close/>
              </a:path>
              <a:path w="841375" h="472439">
                <a:moveTo>
                  <a:pt x="18288" y="0"/>
                </a:moveTo>
                <a:lnTo>
                  <a:pt x="0" y="0"/>
                </a:lnTo>
                <a:lnTo>
                  <a:pt x="0" y="42672"/>
                </a:lnTo>
                <a:lnTo>
                  <a:pt x="12192" y="42672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18288" y="6096"/>
                </a:lnTo>
                <a:lnTo>
                  <a:pt x="18288" y="0"/>
                </a:lnTo>
                <a:close/>
              </a:path>
              <a:path w="841375" h="472439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841375" h="472439">
                <a:moveTo>
                  <a:pt x="18288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8288" y="12192"/>
                </a:lnTo>
                <a:lnTo>
                  <a:pt x="18288" y="6096"/>
                </a:lnTo>
                <a:close/>
              </a:path>
              <a:path w="841375" h="472439">
                <a:moveTo>
                  <a:pt x="103632" y="0"/>
                </a:moveTo>
                <a:lnTo>
                  <a:pt x="54864" y="0"/>
                </a:lnTo>
                <a:lnTo>
                  <a:pt x="54864" y="12192"/>
                </a:lnTo>
                <a:lnTo>
                  <a:pt x="103632" y="12192"/>
                </a:lnTo>
                <a:lnTo>
                  <a:pt x="103632" y="0"/>
                </a:lnTo>
                <a:close/>
              </a:path>
              <a:path w="841375" h="472439">
                <a:moveTo>
                  <a:pt x="187452" y="0"/>
                </a:moveTo>
                <a:lnTo>
                  <a:pt x="140208" y="0"/>
                </a:lnTo>
                <a:lnTo>
                  <a:pt x="140208" y="12192"/>
                </a:lnTo>
                <a:lnTo>
                  <a:pt x="187452" y="12192"/>
                </a:lnTo>
                <a:lnTo>
                  <a:pt x="187452" y="0"/>
                </a:lnTo>
                <a:close/>
              </a:path>
              <a:path w="841375" h="472439">
                <a:moveTo>
                  <a:pt x="272796" y="0"/>
                </a:moveTo>
                <a:lnTo>
                  <a:pt x="224028" y="0"/>
                </a:lnTo>
                <a:lnTo>
                  <a:pt x="224028" y="12192"/>
                </a:lnTo>
                <a:lnTo>
                  <a:pt x="272796" y="12192"/>
                </a:lnTo>
                <a:lnTo>
                  <a:pt x="272796" y="0"/>
                </a:lnTo>
                <a:close/>
              </a:path>
              <a:path w="841375" h="472439">
                <a:moveTo>
                  <a:pt x="358140" y="0"/>
                </a:moveTo>
                <a:lnTo>
                  <a:pt x="309372" y="0"/>
                </a:lnTo>
                <a:lnTo>
                  <a:pt x="309372" y="12192"/>
                </a:lnTo>
                <a:lnTo>
                  <a:pt x="358140" y="12192"/>
                </a:lnTo>
                <a:lnTo>
                  <a:pt x="358140" y="0"/>
                </a:lnTo>
                <a:close/>
              </a:path>
              <a:path w="841375" h="472439">
                <a:moveTo>
                  <a:pt x="443484" y="0"/>
                </a:moveTo>
                <a:lnTo>
                  <a:pt x="394716" y="0"/>
                </a:lnTo>
                <a:lnTo>
                  <a:pt x="394716" y="12192"/>
                </a:lnTo>
                <a:lnTo>
                  <a:pt x="443484" y="12192"/>
                </a:lnTo>
                <a:lnTo>
                  <a:pt x="443484" y="0"/>
                </a:lnTo>
                <a:close/>
              </a:path>
              <a:path w="841375" h="472439">
                <a:moveTo>
                  <a:pt x="527304" y="0"/>
                </a:moveTo>
                <a:lnTo>
                  <a:pt x="480060" y="0"/>
                </a:lnTo>
                <a:lnTo>
                  <a:pt x="480060" y="12192"/>
                </a:lnTo>
                <a:lnTo>
                  <a:pt x="527304" y="12192"/>
                </a:lnTo>
                <a:lnTo>
                  <a:pt x="527304" y="0"/>
                </a:lnTo>
                <a:close/>
              </a:path>
              <a:path w="841375" h="472439">
                <a:moveTo>
                  <a:pt x="612648" y="0"/>
                </a:moveTo>
                <a:lnTo>
                  <a:pt x="563880" y="0"/>
                </a:lnTo>
                <a:lnTo>
                  <a:pt x="563880" y="12192"/>
                </a:lnTo>
                <a:lnTo>
                  <a:pt x="612648" y="12192"/>
                </a:lnTo>
                <a:lnTo>
                  <a:pt x="612648" y="0"/>
                </a:lnTo>
                <a:close/>
              </a:path>
              <a:path w="841375" h="472439">
                <a:moveTo>
                  <a:pt x="697992" y="0"/>
                </a:moveTo>
                <a:lnTo>
                  <a:pt x="649224" y="0"/>
                </a:lnTo>
                <a:lnTo>
                  <a:pt x="649224" y="12192"/>
                </a:lnTo>
                <a:lnTo>
                  <a:pt x="697992" y="12192"/>
                </a:lnTo>
                <a:lnTo>
                  <a:pt x="697992" y="0"/>
                </a:lnTo>
                <a:close/>
              </a:path>
              <a:path w="841375" h="472439">
                <a:moveTo>
                  <a:pt x="783336" y="0"/>
                </a:moveTo>
                <a:lnTo>
                  <a:pt x="734568" y="0"/>
                </a:lnTo>
                <a:lnTo>
                  <a:pt x="734568" y="12192"/>
                </a:lnTo>
                <a:lnTo>
                  <a:pt x="783336" y="12192"/>
                </a:lnTo>
                <a:lnTo>
                  <a:pt x="783336" y="0"/>
                </a:lnTo>
                <a:close/>
              </a:path>
              <a:path w="841375" h="472439">
                <a:moveTo>
                  <a:pt x="829056" y="6096"/>
                </a:moveTo>
                <a:lnTo>
                  <a:pt x="829056" y="39624"/>
                </a:lnTo>
                <a:lnTo>
                  <a:pt x="841248" y="39624"/>
                </a:lnTo>
                <a:lnTo>
                  <a:pt x="841248" y="12192"/>
                </a:lnTo>
                <a:lnTo>
                  <a:pt x="835152" y="12192"/>
                </a:lnTo>
                <a:lnTo>
                  <a:pt x="829056" y="6096"/>
                </a:lnTo>
                <a:close/>
              </a:path>
              <a:path w="841375" h="472439">
                <a:moveTo>
                  <a:pt x="841248" y="0"/>
                </a:moveTo>
                <a:lnTo>
                  <a:pt x="818388" y="0"/>
                </a:lnTo>
                <a:lnTo>
                  <a:pt x="818388" y="12192"/>
                </a:lnTo>
                <a:lnTo>
                  <a:pt x="829056" y="12192"/>
                </a:lnTo>
                <a:lnTo>
                  <a:pt x="829056" y="6096"/>
                </a:lnTo>
                <a:lnTo>
                  <a:pt x="841248" y="6096"/>
                </a:lnTo>
                <a:lnTo>
                  <a:pt x="841248" y="0"/>
                </a:lnTo>
                <a:close/>
              </a:path>
              <a:path w="841375" h="472439">
                <a:moveTo>
                  <a:pt x="841248" y="6096"/>
                </a:moveTo>
                <a:lnTo>
                  <a:pt x="829056" y="6096"/>
                </a:lnTo>
                <a:lnTo>
                  <a:pt x="835152" y="12192"/>
                </a:lnTo>
                <a:lnTo>
                  <a:pt x="841248" y="12192"/>
                </a:lnTo>
                <a:lnTo>
                  <a:pt x="841248" y="6096"/>
                </a:lnTo>
                <a:close/>
              </a:path>
              <a:path w="841375" h="472439">
                <a:moveTo>
                  <a:pt x="841248" y="76200"/>
                </a:moveTo>
                <a:lnTo>
                  <a:pt x="829056" y="76200"/>
                </a:lnTo>
                <a:lnTo>
                  <a:pt x="829056" y="124968"/>
                </a:lnTo>
                <a:lnTo>
                  <a:pt x="841248" y="124968"/>
                </a:lnTo>
                <a:lnTo>
                  <a:pt x="841248" y="76200"/>
                </a:lnTo>
                <a:close/>
              </a:path>
              <a:path w="841375" h="472439">
                <a:moveTo>
                  <a:pt x="841248" y="161544"/>
                </a:moveTo>
                <a:lnTo>
                  <a:pt x="829056" y="161544"/>
                </a:lnTo>
                <a:lnTo>
                  <a:pt x="829056" y="208788"/>
                </a:lnTo>
                <a:lnTo>
                  <a:pt x="841248" y="208788"/>
                </a:lnTo>
                <a:lnTo>
                  <a:pt x="841248" y="161544"/>
                </a:lnTo>
                <a:close/>
              </a:path>
              <a:path w="841375" h="472439">
                <a:moveTo>
                  <a:pt x="841248" y="245364"/>
                </a:moveTo>
                <a:lnTo>
                  <a:pt x="829056" y="245364"/>
                </a:lnTo>
                <a:lnTo>
                  <a:pt x="829056" y="294132"/>
                </a:lnTo>
                <a:lnTo>
                  <a:pt x="841248" y="294132"/>
                </a:lnTo>
                <a:lnTo>
                  <a:pt x="841248" y="245364"/>
                </a:lnTo>
                <a:close/>
              </a:path>
              <a:path w="841375" h="472439">
                <a:moveTo>
                  <a:pt x="841248" y="330708"/>
                </a:moveTo>
                <a:lnTo>
                  <a:pt x="829056" y="330708"/>
                </a:lnTo>
                <a:lnTo>
                  <a:pt x="829056" y="379476"/>
                </a:lnTo>
                <a:lnTo>
                  <a:pt x="841248" y="379476"/>
                </a:lnTo>
                <a:lnTo>
                  <a:pt x="841248" y="330708"/>
                </a:lnTo>
                <a:close/>
              </a:path>
              <a:path w="841375" h="472439">
                <a:moveTo>
                  <a:pt x="841248" y="416052"/>
                </a:moveTo>
                <a:lnTo>
                  <a:pt x="829056" y="416052"/>
                </a:lnTo>
                <a:lnTo>
                  <a:pt x="829056" y="463296"/>
                </a:lnTo>
                <a:lnTo>
                  <a:pt x="841248" y="463296"/>
                </a:lnTo>
                <a:lnTo>
                  <a:pt x="841248" y="416052"/>
                </a:lnTo>
                <a:close/>
              </a:path>
              <a:path w="841375" h="472439">
                <a:moveTo>
                  <a:pt x="801624" y="460248"/>
                </a:moveTo>
                <a:lnTo>
                  <a:pt x="752856" y="460248"/>
                </a:lnTo>
                <a:lnTo>
                  <a:pt x="752856" y="472440"/>
                </a:lnTo>
                <a:lnTo>
                  <a:pt x="801624" y="472440"/>
                </a:lnTo>
                <a:lnTo>
                  <a:pt x="801624" y="460248"/>
                </a:lnTo>
                <a:close/>
              </a:path>
              <a:path w="841375" h="472439">
                <a:moveTo>
                  <a:pt x="716280" y="460248"/>
                </a:moveTo>
                <a:lnTo>
                  <a:pt x="667512" y="460248"/>
                </a:lnTo>
                <a:lnTo>
                  <a:pt x="667512" y="472440"/>
                </a:lnTo>
                <a:lnTo>
                  <a:pt x="716280" y="472440"/>
                </a:lnTo>
                <a:lnTo>
                  <a:pt x="716280" y="460248"/>
                </a:lnTo>
                <a:close/>
              </a:path>
              <a:path w="841375" h="472439">
                <a:moveTo>
                  <a:pt x="630936" y="460248"/>
                </a:moveTo>
                <a:lnTo>
                  <a:pt x="583692" y="460248"/>
                </a:lnTo>
                <a:lnTo>
                  <a:pt x="583692" y="472440"/>
                </a:lnTo>
                <a:lnTo>
                  <a:pt x="630936" y="472440"/>
                </a:lnTo>
                <a:lnTo>
                  <a:pt x="630936" y="460248"/>
                </a:lnTo>
                <a:close/>
              </a:path>
              <a:path w="841375" h="472439">
                <a:moveTo>
                  <a:pt x="547116" y="460248"/>
                </a:moveTo>
                <a:lnTo>
                  <a:pt x="498348" y="460248"/>
                </a:lnTo>
                <a:lnTo>
                  <a:pt x="498348" y="472440"/>
                </a:lnTo>
                <a:lnTo>
                  <a:pt x="547116" y="472440"/>
                </a:lnTo>
                <a:lnTo>
                  <a:pt x="547116" y="460248"/>
                </a:lnTo>
                <a:close/>
              </a:path>
              <a:path w="841375" h="472439">
                <a:moveTo>
                  <a:pt x="461772" y="460248"/>
                </a:moveTo>
                <a:lnTo>
                  <a:pt x="413004" y="460248"/>
                </a:lnTo>
                <a:lnTo>
                  <a:pt x="413004" y="472440"/>
                </a:lnTo>
                <a:lnTo>
                  <a:pt x="461772" y="472440"/>
                </a:lnTo>
                <a:lnTo>
                  <a:pt x="461772" y="460248"/>
                </a:lnTo>
                <a:close/>
              </a:path>
              <a:path w="841375" h="472439">
                <a:moveTo>
                  <a:pt x="376428" y="460248"/>
                </a:moveTo>
                <a:lnTo>
                  <a:pt x="327660" y="460248"/>
                </a:lnTo>
                <a:lnTo>
                  <a:pt x="327660" y="472440"/>
                </a:lnTo>
                <a:lnTo>
                  <a:pt x="376428" y="472440"/>
                </a:lnTo>
                <a:lnTo>
                  <a:pt x="376428" y="460248"/>
                </a:lnTo>
                <a:close/>
              </a:path>
              <a:path w="841375" h="472439">
                <a:moveTo>
                  <a:pt x="291084" y="460248"/>
                </a:moveTo>
                <a:lnTo>
                  <a:pt x="243840" y="460248"/>
                </a:lnTo>
                <a:lnTo>
                  <a:pt x="243840" y="472440"/>
                </a:lnTo>
                <a:lnTo>
                  <a:pt x="291084" y="472440"/>
                </a:lnTo>
                <a:lnTo>
                  <a:pt x="291084" y="460248"/>
                </a:lnTo>
                <a:close/>
              </a:path>
              <a:path w="841375" h="472439">
                <a:moveTo>
                  <a:pt x="207264" y="460248"/>
                </a:moveTo>
                <a:lnTo>
                  <a:pt x="158496" y="460248"/>
                </a:lnTo>
                <a:lnTo>
                  <a:pt x="158496" y="472440"/>
                </a:lnTo>
                <a:lnTo>
                  <a:pt x="207264" y="472440"/>
                </a:lnTo>
                <a:lnTo>
                  <a:pt x="207264" y="460248"/>
                </a:lnTo>
                <a:close/>
              </a:path>
              <a:path w="841375" h="472439">
                <a:moveTo>
                  <a:pt x="121920" y="460248"/>
                </a:moveTo>
                <a:lnTo>
                  <a:pt x="73152" y="460248"/>
                </a:lnTo>
                <a:lnTo>
                  <a:pt x="73152" y="472440"/>
                </a:lnTo>
                <a:lnTo>
                  <a:pt x="121920" y="472440"/>
                </a:lnTo>
                <a:lnTo>
                  <a:pt x="121920" y="4602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91383" y="2705510"/>
            <a:ext cx="384175" cy="45212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210"/>
              </a:spcBef>
            </a:pPr>
            <a:r>
              <a:rPr sz="600" spc="20" dirty="0">
                <a:latin typeface="Arial MT"/>
                <a:cs typeface="Arial MT"/>
              </a:rPr>
              <a:t>n</a:t>
            </a:r>
            <a:r>
              <a:rPr sz="600" spc="-35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=</a:t>
            </a:r>
            <a:r>
              <a:rPr sz="600" spc="-25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20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Symbol"/>
                <a:cs typeface="Symbol"/>
              </a:rPr>
              <a:t></a:t>
            </a:r>
            <a:r>
              <a:rPr sz="600" spc="10" dirty="0">
                <a:latin typeface="Arial MT"/>
                <a:cs typeface="Arial MT"/>
              </a:rPr>
              <a:t>x</a:t>
            </a:r>
            <a:r>
              <a:rPr sz="600" spc="-30" dirty="0">
                <a:latin typeface="Arial MT"/>
                <a:cs typeface="Arial MT"/>
              </a:rPr>
              <a:t> </a:t>
            </a:r>
            <a:r>
              <a:rPr sz="600" spc="20" dirty="0">
                <a:latin typeface="Arial MT"/>
                <a:cs typeface="Arial MT"/>
              </a:rPr>
              <a:t>=</a:t>
            </a:r>
            <a:r>
              <a:rPr sz="600" spc="-3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172.0</a:t>
            </a:r>
            <a:endParaRPr sz="600">
              <a:latin typeface="Arial MT"/>
              <a:cs typeface="Arial MT"/>
            </a:endParaRPr>
          </a:p>
          <a:p>
            <a:pPr marL="43815">
              <a:lnSpc>
                <a:spcPct val="100000"/>
              </a:lnSpc>
              <a:spcBef>
                <a:spcPts val="120"/>
              </a:spcBef>
            </a:pPr>
            <a:r>
              <a:rPr sz="600" i="1" spc="15" dirty="0">
                <a:latin typeface="Arial"/>
                <a:cs typeface="Arial"/>
              </a:rPr>
              <a:t>s</a:t>
            </a:r>
            <a:r>
              <a:rPr sz="600" i="1" spc="-5" dirty="0">
                <a:latin typeface="Arial"/>
                <a:cs typeface="Arial"/>
              </a:rPr>
              <a:t> </a:t>
            </a:r>
            <a:r>
              <a:rPr sz="600" spc="20" dirty="0">
                <a:latin typeface="Arial MT"/>
                <a:cs typeface="Arial MT"/>
              </a:rPr>
              <a:t>=</a:t>
            </a:r>
            <a:r>
              <a:rPr sz="600" spc="10" dirty="0">
                <a:latin typeface="Arial MT"/>
                <a:cs typeface="Arial MT"/>
              </a:rPr>
              <a:t> 10</a:t>
            </a:r>
            <a:r>
              <a:rPr sz="600" spc="15" dirty="0">
                <a:latin typeface="Arial MT"/>
                <a:cs typeface="Arial MT"/>
              </a:rPr>
              <a:t>.0</a:t>
            </a:r>
            <a:endParaRPr sz="600">
              <a:latin typeface="Arial MT"/>
              <a:cs typeface="Arial MT"/>
            </a:endParaRPr>
          </a:p>
          <a:p>
            <a:pPr marL="65405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Arial MT"/>
                <a:cs typeface="Arial MT"/>
              </a:rPr>
              <a:t>t </a:t>
            </a:r>
            <a:r>
              <a:rPr sz="600" spc="20" dirty="0">
                <a:latin typeface="Arial MT"/>
                <a:cs typeface="Arial MT"/>
              </a:rPr>
              <a:t>= </a:t>
            </a:r>
            <a:r>
              <a:rPr sz="600" spc="10" dirty="0">
                <a:latin typeface="Arial MT"/>
                <a:cs typeface="Arial MT"/>
              </a:rPr>
              <a:t>2.0</a:t>
            </a:r>
            <a:r>
              <a:rPr sz="600" spc="20" dirty="0">
                <a:latin typeface="Arial MT"/>
                <a:cs typeface="Arial MT"/>
              </a:rPr>
              <a:t>9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98332" y="3178392"/>
            <a:ext cx="914400" cy="190500"/>
            <a:chOff x="1398332" y="3178392"/>
            <a:chExt cx="914400" cy="190500"/>
          </a:xfrm>
        </p:grpSpPr>
        <p:sp>
          <p:nvSpPr>
            <p:cNvPr id="26" name="object 26"/>
            <p:cNvSpPr/>
            <p:nvPr/>
          </p:nvSpPr>
          <p:spPr>
            <a:xfrm>
              <a:off x="1487423" y="3326928"/>
              <a:ext cx="13970" cy="7620"/>
            </a:xfrm>
            <a:custGeom>
              <a:avLst/>
              <a:gdLst/>
              <a:ahLst/>
              <a:cxnLst/>
              <a:rect l="l" t="t" r="r" b="b"/>
              <a:pathLst>
                <a:path w="13969" h="7620">
                  <a:moveTo>
                    <a:pt x="0" y="7617"/>
                  </a:moveTo>
                  <a:lnTo>
                    <a:pt x="13715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1139" y="3328454"/>
              <a:ext cx="18415" cy="35560"/>
            </a:xfrm>
            <a:custGeom>
              <a:avLst/>
              <a:gdLst/>
              <a:ahLst/>
              <a:cxnLst/>
              <a:rect l="l" t="t" r="r" b="b"/>
              <a:pathLst>
                <a:path w="18415" h="35560">
                  <a:moveTo>
                    <a:pt x="0" y="0"/>
                  </a:moveTo>
                  <a:lnTo>
                    <a:pt x="18289" y="35047"/>
                  </a:lnTo>
                </a:path>
              </a:pathLst>
            </a:custGeom>
            <a:ln w="8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00554" y="3180615"/>
              <a:ext cx="864235" cy="186055"/>
            </a:xfrm>
            <a:custGeom>
              <a:avLst/>
              <a:gdLst/>
              <a:ahLst/>
              <a:cxnLst/>
              <a:rect l="l" t="t" r="r" b="b"/>
              <a:pathLst>
                <a:path w="864235" h="186054">
                  <a:moveTo>
                    <a:pt x="120395" y="182887"/>
                  </a:moveTo>
                  <a:lnTo>
                    <a:pt x="144778" y="80781"/>
                  </a:lnTo>
                </a:path>
                <a:path w="864235" h="186054">
                  <a:moveTo>
                    <a:pt x="131058" y="0"/>
                  </a:moveTo>
                  <a:lnTo>
                    <a:pt x="0" y="185940"/>
                  </a:lnTo>
                </a:path>
                <a:path w="864235" h="186054">
                  <a:moveTo>
                    <a:pt x="851923" y="153930"/>
                  </a:moveTo>
                  <a:lnTo>
                    <a:pt x="864107" y="146312"/>
                  </a:lnTo>
                </a:path>
              </a:pathLst>
            </a:custGeom>
            <a:ln w="4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64662" y="3328454"/>
              <a:ext cx="18415" cy="35560"/>
            </a:xfrm>
            <a:custGeom>
              <a:avLst/>
              <a:gdLst/>
              <a:ahLst/>
              <a:cxnLst/>
              <a:rect l="l" t="t" r="r" b="b"/>
              <a:pathLst>
                <a:path w="18414" h="35560">
                  <a:moveTo>
                    <a:pt x="0" y="0"/>
                  </a:moveTo>
                  <a:lnTo>
                    <a:pt x="18283" y="35047"/>
                  </a:lnTo>
                </a:path>
              </a:pathLst>
            </a:custGeom>
            <a:ln w="8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64072" y="3180615"/>
              <a:ext cx="146685" cy="186055"/>
            </a:xfrm>
            <a:custGeom>
              <a:avLst/>
              <a:gdLst/>
              <a:ahLst/>
              <a:cxnLst/>
              <a:rect l="l" t="t" r="r" b="b"/>
              <a:pathLst>
                <a:path w="146685" h="186054">
                  <a:moveTo>
                    <a:pt x="121931" y="182887"/>
                  </a:moveTo>
                  <a:lnTo>
                    <a:pt x="146314" y="80781"/>
                  </a:lnTo>
                </a:path>
                <a:path w="146685" h="186054">
                  <a:moveTo>
                    <a:pt x="132594" y="0"/>
                  </a:moveTo>
                  <a:lnTo>
                    <a:pt x="0" y="185940"/>
                  </a:lnTo>
                </a:path>
              </a:pathLst>
            </a:custGeom>
            <a:ln w="4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83920" y="3187702"/>
            <a:ext cx="5143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latin typeface="Symbol"/>
                <a:cs typeface="Symbol"/>
              </a:rPr>
              <a:t>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5820" y="3254759"/>
            <a:ext cx="1701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480"/>
              </a:lnSpc>
              <a:spcBef>
                <a:spcPts val="90"/>
              </a:spcBef>
              <a:tabLst>
                <a:tab pos="706755" algn="l"/>
                <a:tab pos="1470025" algn="l"/>
              </a:tabLst>
            </a:pPr>
            <a:r>
              <a:rPr sz="800" spc="-5" dirty="0">
                <a:latin typeface="Symbol"/>
                <a:cs typeface="Symbol"/>
              </a:rPr>
              <a:t></a:t>
            </a:r>
            <a:r>
              <a:rPr sz="800" spc="-5" dirty="0">
                <a:latin typeface="Times New Roman"/>
                <a:cs typeface="Times New Roman"/>
              </a:rPr>
              <a:t>	</a:t>
            </a:r>
            <a:r>
              <a:rPr sz="1200" spc="-7" baseline="6944" dirty="0">
                <a:latin typeface="Times New Roman"/>
                <a:cs typeface="Times New Roman"/>
              </a:rPr>
              <a:t>20	20</a:t>
            </a:r>
            <a:r>
              <a:rPr sz="1200" spc="-120" baseline="6944" dirty="0">
                <a:latin typeface="Times New Roman"/>
                <a:cs typeface="Times New Roman"/>
              </a:rPr>
              <a:t> </a:t>
            </a:r>
            <a:r>
              <a:rPr sz="1200" spc="-7" baseline="38194" dirty="0">
                <a:latin typeface="Symbol"/>
                <a:cs typeface="Symbol"/>
              </a:rPr>
              <a:t></a:t>
            </a:r>
            <a:endParaRPr sz="1200" baseline="38194">
              <a:latin typeface="Symbol"/>
              <a:cs typeface="Symbol"/>
            </a:endParaRPr>
          </a:p>
          <a:p>
            <a:pPr marR="68580" algn="r">
              <a:lnSpc>
                <a:spcPts val="480"/>
              </a:lnSpc>
            </a:pPr>
            <a:r>
              <a:rPr sz="800" spc="-5" dirty="0">
                <a:latin typeface="Symbol"/>
                <a:cs typeface="Symbol"/>
              </a:rPr>
              <a:t>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8520" y="3172462"/>
            <a:ext cx="16510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200" spc="-15" baseline="27777" dirty="0">
                <a:latin typeface="Symbol"/>
                <a:cs typeface="Symbol"/>
              </a:rPr>
              <a:t></a:t>
            </a:r>
            <a:r>
              <a:rPr sz="800" spc="-10" dirty="0">
                <a:latin typeface="Times New Roman"/>
                <a:cs typeface="Times New Roman"/>
              </a:rPr>
              <a:t>172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Symbol"/>
                <a:cs typeface="Symbol"/>
              </a:rPr>
              <a:t>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2.09</a:t>
            </a:r>
            <a:r>
              <a:rPr sz="800" spc="-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Symbol"/>
                <a:cs typeface="Symbol"/>
              </a:rPr>
              <a:t></a:t>
            </a:r>
            <a:r>
              <a:rPr sz="1200" spc="-7" baseline="13888" dirty="0">
                <a:latin typeface="Times New Roman"/>
                <a:cs typeface="Times New Roman"/>
              </a:rPr>
              <a:t>10</a:t>
            </a:r>
            <a:r>
              <a:rPr sz="1200" spc="300" baseline="13888" dirty="0">
                <a:latin typeface="Times New Roman"/>
                <a:cs typeface="Times New Roman"/>
              </a:rPr>
              <a:t> </a:t>
            </a:r>
            <a:r>
              <a:rPr sz="1200" u="sng" spc="300" baseline="138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u="sng" spc="307" baseline="138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,172</a:t>
            </a:r>
            <a:r>
              <a:rPr sz="800" spc="-7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Symbol"/>
                <a:cs typeface="Symbol"/>
              </a:rPr>
              <a:t>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2.09</a:t>
            </a:r>
            <a:r>
              <a:rPr sz="800" spc="-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Symbol"/>
                <a:cs typeface="Symbol"/>
              </a:rPr>
              <a:t></a:t>
            </a:r>
            <a:r>
              <a:rPr sz="1200" spc="-7" baseline="13888" dirty="0">
                <a:latin typeface="Times New Roman"/>
                <a:cs typeface="Times New Roman"/>
              </a:rPr>
              <a:t>10</a:t>
            </a:r>
            <a:r>
              <a:rPr sz="1200" spc="300" baseline="13888" dirty="0">
                <a:latin typeface="Times New Roman"/>
                <a:cs typeface="Times New Roman"/>
              </a:rPr>
              <a:t> </a:t>
            </a:r>
            <a:r>
              <a:rPr sz="1200" u="sng" spc="300" baseline="138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200" spc="-7" baseline="27777" dirty="0">
                <a:latin typeface="Symbol"/>
                <a:cs typeface="Symbol"/>
              </a:rPr>
              <a:t></a:t>
            </a:r>
            <a:endParaRPr sz="1200" baseline="27777">
              <a:latin typeface="Symbol"/>
              <a:cs typeface="Symbo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1519" y="2008627"/>
            <a:ext cx="2897505" cy="2220595"/>
          </a:xfrm>
          <a:custGeom>
            <a:avLst/>
            <a:gdLst/>
            <a:ahLst/>
            <a:cxnLst/>
            <a:rect l="l" t="t" r="r" b="b"/>
            <a:pathLst>
              <a:path w="2897504" h="2220595">
                <a:moveTo>
                  <a:pt x="0" y="2220467"/>
                </a:moveTo>
                <a:lnTo>
                  <a:pt x="2897123" y="2220467"/>
                </a:lnTo>
                <a:lnTo>
                  <a:pt x="2897123" y="0"/>
                </a:lnTo>
                <a:lnTo>
                  <a:pt x="0" y="0"/>
                </a:lnTo>
                <a:lnTo>
                  <a:pt x="0" y="222046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1580</Words>
  <Application>Microsoft Office PowerPoint</Application>
  <PresentationFormat>Personalizzato</PresentationFormat>
  <Paragraphs>659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Arial</vt:lpstr>
      <vt:lpstr>Arial MT</vt:lpstr>
      <vt:lpstr>Calibri</vt:lpstr>
      <vt:lpstr>Palatino Linotype</vt:lpstr>
      <vt:lpstr>Symbol</vt:lpstr>
      <vt:lpstr>Times New Roman</vt:lpstr>
      <vt:lpstr>Verdana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Frenz Frenz</cp:lastModifiedBy>
  <cp:revision>1</cp:revision>
  <dcterms:created xsi:type="dcterms:W3CDTF">2022-04-23T11:36:03Z</dcterms:created>
  <dcterms:modified xsi:type="dcterms:W3CDTF">2022-04-23T15:04:40Z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2022-04-23T00:00:00Z</vt:filetime>
  </property>
</Properties>
</file>