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7772400" cy="10058400"/>
  <p:notesSz cx="7772400" cy="100584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501" y="5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3D3EB-88C6-445B-B353-C95ADFF76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52" r="16667"/>
          <a:stretch/>
        </p:blipFill>
        <p:spPr>
          <a:xfrm>
            <a:off x="533400" y="2222134"/>
            <a:ext cx="6858000" cy="56141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454" y="914400"/>
            <a:ext cx="5790545" cy="286321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568" y="4178808"/>
            <a:ext cx="5714431" cy="41835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7431" y="914400"/>
            <a:ext cx="5840569" cy="393446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0750" y="5258485"/>
            <a:ext cx="5847249" cy="38296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914400"/>
            <a:ext cx="5943600" cy="4145279"/>
            <a:chOff x="914400" y="914400"/>
            <a:chExt cx="5943600" cy="414527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914400"/>
              <a:ext cx="5943600" cy="401383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670050"/>
              <a:ext cx="5943600" cy="3389629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961402" y="5136007"/>
            <a:ext cx="5866130" cy="4533900"/>
            <a:chOff x="961402" y="5136007"/>
            <a:chExt cx="5866130" cy="453390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402" y="5943523"/>
              <a:ext cx="5549252" cy="37261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00315" y="5136007"/>
              <a:ext cx="4227204" cy="7772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703" y="914400"/>
            <a:ext cx="5901296" cy="35426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7863" y="4858511"/>
            <a:ext cx="5900136" cy="371081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43600" cy="322452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5927" y="4539996"/>
            <a:ext cx="5902072" cy="343623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43600" cy="32588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573904"/>
            <a:ext cx="5943600" cy="34080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704" y="914400"/>
            <a:ext cx="6609080" cy="4121785"/>
            <a:chOff x="914704" y="914400"/>
            <a:chExt cx="6609080" cy="4121785"/>
          </a:xfrm>
        </p:grpSpPr>
        <p:sp>
          <p:nvSpPr>
            <p:cNvPr id="3" name="object 3"/>
            <p:cNvSpPr/>
            <p:nvPr/>
          </p:nvSpPr>
          <p:spPr>
            <a:xfrm>
              <a:off x="914704" y="914399"/>
              <a:ext cx="6609080" cy="4121785"/>
            </a:xfrm>
            <a:custGeom>
              <a:avLst/>
              <a:gdLst/>
              <a:ahLst/>
              <a:cxnLst/>
              <a:rect l="l" t="t" r="r" b="b"/>
              <a:pathLst>
                <a:path w="6609080" h="4121785">
                  <a:moveTo>
                    <a:pt x="6602806" y="0"/>
                  </a:moveTo>
                  <a:lnTo>
                    <a:pt x="3318332" y="0"/>
                  </a:lnTo>
                  <a:lnTo>
                    <a:pt x="3312287" y="0"/>
                  </a:lnTo>
                  <a:lnTo>
                    <a:pt x="3312236" y="6096"/>
                  </a:lnTo>
                  <a:lnTo>
                    <a:pt x="3312236" y="4115435"/>
                  </a:lnTo>
                  <a:lnTo>
                    <a:pt x="6096" y="4115435"/>
                  </a:lnTo>
                  <a:lnTo>
                    <a:pt x="6096" y="6096"/>
                  </a:lnTo>
                  <a:lnTo>
                    <a:pt x="3312236" y="6096"/>
                  </a:lnTo>
                  <a:lnTo>
                    <a:pt x="3312236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0" y="4115435"/>
                  </a:lnTo>
                  <a:lnTo>
                    <a:pt x="0" y="4121531"/>
                  </a:lnTo>
                  <a:lnTo>
                    <a:pt x="6096" y="4121531"/>
                  </a:lnTo>
                  <a:lnTo>
                    <a:pt x="3312236" y="4121531"/>
                  </a:lnTo>
                  <a:lnTo>
                    <a:pt x="3318332" y="4121531"/>
                  </a:lnTo>
                  <a:lnTo>
                    <a:pt x="6602806" y="4121531"/>
                  </a:lnTo>
                  <a:lnTo>
                    <a:pt x="6602806" y="4115435"/>
                  </a:lnTo>
                  <a:lnTo>
                    <a:pt x="3318332" y="4115435"/>
                  </a:lnTo>
                  <a:lnTo>
                    <a:pt x="3318332" y="6096"/>
                  </a:lnTo>
                  <a:lnTo>
                    <a:pt x="6602806" y="6096"/>
                  </a:lnTo>
                  <a:lnTo>
                    <a:pt x="6602806" y="0"/>
                  </a:lnTo>
                  <a:close/>
                </a:path>
                <a:path w="6609080" h="4121785">
                  <a:moveTo>
                    <a:pt x="6609016" y="0"/>
                  </a:moveTo>
                  <a:lnTo>
                    <a:pt x="6602933" y="0"/>
                  </a:lnTo>
                  <a:lnTo>
                    <a:pt x="6602933" y="6096"/>
                  </a:lnTo>
                  <a:lnTo>
                    <a:pt x="6602933" y="4115435"/>
                  </a:lnTo>
                  <a:lnTo>
                    <a:pt x="6602933" y="4121531"/>
                  </a:lnTo>
                  <a:lnTo>
                    <a:pt x="6609016" y="4121531"/>
                  </a:lnTo>
                  <a:lnTo>
                    <a:pt x="6609016" y="4115435"/>
                  </a:lnTo>
                  <a:lnTo>
                    <a:pt x="6609016" y="6096"/>
                  </a:lnTo>
                  <a:lnTo>
                    <a:pt x="66090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155" y="1091311"/>
              <a:ext cx="3092449" cy="30107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6774" y="1091311"/>
              <a:ext cx="2957945" cy="302577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33575" y="5752858"/>
            <a:ext cx="3905250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01823" y="889761"/>
            <a:ext cx="22167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CONFUSION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MATRIX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553392"/>
            <a:ext cx="5943600" cy="344042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227" y="1786763"/>
            <a:ext cx="5858772" cy="32969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43600" cy="323024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839258"/>
            <a:ext cx="5943600" cy="39643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282" y="914400"/>
            <a:ext cx="5788717" cy="411099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7948" y="5145061"/>
            <a:ext cx="5790051" cy="38638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436" y="914400"/>
            <a:ext cx="5841563" cy="363474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60789" y="4953634"/>
            <a:ext cx="6664325" cy="4175125"/>
            <a:chOff x="960789" y="4953634"/>
            <a:chExt cx="6664325" cy="41751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789" y="4953634"/>
              <a:ext cx="5897210" cy="3502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7779" y="8427758"/>
              <a:ext cx="3797300" cy="7009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43600" cy="39192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07541" y="4954523"/>
            <a:ext cx="6344920" cy="3957954"/>
            <a:chOff x="1007541" y="4954523"/>
            <a:chExt cx="6344920" cy="395795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7541" y="4954523"/>
              <a:ext cx="5850458" cy="34803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35679" y="8458365"/>
              <a:ext cx="3816223" cy="4540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118" y="914400"/>
            <a:ext cx="5894881" cy="32962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611623"/>
            <a:ext cx="5943600" cy="34008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43600" cy="331597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345432"/>
            <a:ext cx="5943600" cy="33261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43600" cy="35433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858511"/>
            <a:ext cx="5943600" cy="35272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8267" y="8786583"/>
            <a:ext cx="5086350" cy="323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</Words>
  <Application>Microsoft Office PowerPoint</Application>
  <PresentationFormat>Personalizzato</PresentationFormat>
  <Paragraphs>1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8" baseType="lpstr">
      <vt:lpstr>Calibri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Frenz Frenz</cp:lastModifiedBy>
  <cp:revision>1</cp:revision>
  <dcterms:created xsi:type="dcterms:W3CDTF">2022-04-03T15:21:24Z</dcterms:created>
  <dcterms:modified xsi:type="dcterms:W3CDTF">2022-04-03T15:23:37Z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PDFsam Basic v4.1.2</vt:lpwstr>
  </property>
  <property fmtid="{D5CDD505-2E9C-101B-9397-08002B2CF9AE}" pid="3" name="LastSaved">
    <vt:filetime>2022-04-03T00:00:00Z</vt:filetime>
  </property>
</Properties>
</file>