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7772400" cy="10058400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501" y="5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3D3EB-88C6-445B-B353-C95ADFF76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2" r="16667"/>
          <a:stretch/>
        </p:blipFill>
        <p:spPr>
          <a:xfrm>
            <a:off x="228600" y="2034997"/>
            <a:ext cx="7315200" cy="5988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0994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249" y="4420234"/>
            <a:ext cx="590275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0232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58411"/>
            <a:ext cx="4743450" cy="14097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583935"/>
            <a:ext cx="5943600" cy="29419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0460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78185"/>
            <a:ext cx="3828541" cy="8330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024" y="5030851"/>
            <a:ext cx="5903976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745" y="914400"/>
            <a:ext cx="5905254" cy="29476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982211"/>
            <a:ext cx="5943600" cy="40786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8191195"/>
            <a:ext cx="451485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369" y="914400"/>
            <a:ext cx="5888630" cy="41503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218" y="5183123"/>
            <a:ext cx="5894781" cy="34714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879" y="914400"/>
            <a:ext cx="5848120" cy="35985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915534"/>
            <a:ext cx="5943600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140" y="914400"/>
            <a:ext cx="3645723" cy="9677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4528" y="2001011"/>
            <a:ext cx="4852728" cy="2306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4708144"/>
            <a:ext cx="5419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98422"/>
            <a:ext cx="5943600" cy="37928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006390"/>
            <a:ext cx="4930140" cy="39051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40760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106961"/>
            <a:ext cx="5181092" cy="38955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3242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8834"/>
            <a:ext cx="5943600" cy="3220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3534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4382985"/>
            <a:ext cx="5200650" cy="11048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602935"/>
            <a:ext cx="59436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3464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383023"/>
            <a:ext cx="5943600" cy="31069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385" y="914400"/>
            <a:ext cx="5897880" cy="8171815"/>
            <a:chOff x="960385" y="914400"/>
            <a:chExt cx="5897880" cy="8171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508" y="914400"/>
              <a:ext cx="4823785" cy="44381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385" y="5366549"/>
              <a:ext cx="5897614" cy="37191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38" y="914400"/>
            <a:ext cx="5896661" cy="39897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5305044"/>
            <a:ext cx="6176645" cy="3902710"/>
            <a:chOff x="914400" y="5305044"/>
            <a:chExt cx="6176645" cy="39027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5305044"/>
              <a:ext cx="6176645" cy="29712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8262658"/>
              <a:ext cx="4570603" cy="9448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314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593" y="4344923"/>
            <a:ext cx="5903406" cy="24909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Personalizzato</PresentationFormat>
  <Paragraphs>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Frenz Frenz</cp:lastModifiedBy>
  <cp:revision>1</cp:revision>
  <dcterms:created xsi:type="dcterms:W3CDTF">2022-04-03T15:21:47Z</dcterms:created>
  <dcterms:modified xsi:type="dcterms:W3CDTF">2022-04-03T15:24:04Z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PDFsam Basic v4.1.2</vt:lpwstr>
  </property>
  <property fmtid="{D5CDD505-2E9C-101B-9397-08002B2CF9AE}" pid="3" name="LastSaved">
    <vt:filetime>2022-04-03T00:00:00Z</vt:filetime>
  </property>
</Properties>
</file>