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8" r:id="rId4"/>
    <p:sldId id="262" r:id="rId5"/>
    <p:sldId id="257" r:id="rId6"/>
    <p:sldId id="259" r:id="rId7"/>
    <p:sldId id="261" r:id="rId8"/>
    <p:sldId id="260" r:id="rId9"/>
    <p:sldId id="263" r:id="rId10"/>
    <p:sldId id="264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27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56D077-624E-41CE-AAB0-F40270DFA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C8DCF62-F585-4C96-AEEF-32F4E1BD9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28D7574-D363-4C00-ADC9-696EE8BCD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8326-E1EC-4A38-9EDE-40D83466F1C3}" type="datetimeFigureOut">
              <a:rPr lang="it-IT" smtClean="0"/>
              <a:t>13/04/2023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3C3682-0CD4-4587-8B2B-0D6BD5E56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D7740F1-8C42-4A5D-BA44-72D889776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B4505-AE28-484E-A371-43C45BBD25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3359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4E1F52-E3AC-4E1C-9B84-C09F2FFE4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BECAB0B-0EF4-4CA2-8C13-0441DF99D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D2BC64D-C725-4C5C-9820-8671E7615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8326-E1EC-4A38-9EDE-40D83466F1C3}" type="datetimeFigureOut">
              <a:rPr lang="it-IT" smtClean="0"/>
              <a:t>13/04/2023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21749B2-625C-4EEB-AF28-2CC87B0FE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346E52D-B639-400A-AAA4-CBC20EFB0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B4505-AE28-484E-A371-43C45BBD25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5096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FA01B8E-85A5-4685-A6F7-A352615306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090E01E-A4D0-448E-B636-96F0AC015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FF35897-914A-4806-A362-B73102CFC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8326-E1EC-4A38-9EDE-40D83466F1C3}" type="datetimeFigureOut">
              <a:rPr lang="it-IT" smtClean="0"/>
              <a:t>13/04/2023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D7515F-8FD4-4D96-99D8-B8754BFEA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A3C479E-E975-4A46-B92A-7B62090BE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B4505-AE28-484E-A371-43C45BBD25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9464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CCF74E-CBAB-4BF1-9434-76ABAA8F3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4D8558-3DA8-41C9-A36B-F72D70D3F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4BE1E78-F760-4775-8E9A-C70415F8F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8326-E1EC-4A38-9EDE-40D83466F1C3}" type="datetimeFigureOut">
              <a:rPr lang="it-IT" smtClean="0"/>
              <a:t>13/04/2023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1C31F3-684C-4742-A213-85621B29D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C955C73-6E89-4BFE-8F74-A3348DBE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B4505-AE28-484E-A371-43C45BBD25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3860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9A03A7-06E2-4103-AF1C-4A233A6B2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30C2968-148B-456C-B4C9-DF50D6484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D0AE760-2829-484A-95B9-F7386FA5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8326-E1EC-4A38-9EDE-40D83466F1C3}" type="datetimeFigureOut">
              <a:rPr lang="it-IT" smtClean="0"/>
              <a:t>13/04/2023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814F0A-C971-4CFA-B05A-929B7E58E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19823A-71EC-4C13-BCBE-502E3F6F6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B4505-AE28-484E-A371-43C45BBD25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7225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68528D-F6CD-4A77-8E11-35911F690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DF4218-FAF2-433D-B469-36A2F4992A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19CDFEE-6D76-448A-998C-0D19C0838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FE4CF82-012D-4FBD-A7AC-06803DEE1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8326-E1EC-4A38-9EDE-40D83466F1C3}" type="datetimeFigureOut">
              <a:rPr lang="it-IT" smtClean="0"/>
              <a:t>13/04/2023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D329422-5ACD-41F3-8B33-7C4651635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8190C10-0C9A-412D-9504-246323D06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B4505-AE28-484E-A371-43C45BBD25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9024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8D0754-96A8-41B6-8B65-5129023C7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DFF28FE-08F1-44A1-9C37-680BC5083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496FFC5-EA78-4296-A4B1-596A1DA69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E7DCCAB-861E-4CBA-BF38-8F634462E1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CC476F1-AF6E-4879-8524-EE1792CDF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B44B93D-A26F-4081-A3F7-B5E068070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8326-E1EC-4A38-9EDE-40D83466F1C3}" type="datetimeFigureOut">
              <a:rPr lang="it-IT" smtClean="0"/>
              <a:t>13/04/2023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7AEA701-4D10-4ABC-B323-111C72A8A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EA152D2-B875-4060-922B-825B2FDE9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B4505-AE28-484E-A371-43C45BBD25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2745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4FF55A-3B89-4D6B-A5E1-E92ECD646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C4C24C9-4B51-4982-9A19-2CA8B0424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8326-E1EC-4A38-9EDE-40D83466F1C3}" type="datetimeFigureOut">
              <a:rPr lang="it-IT" smtClean="0"/>
              <a:t>13/04/2023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F864E44-C76B-4E89-ACA8-10EBBADCB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B532458-47C1-4DAD-B5FC-EAA5E5939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B4505-AE28-484E-A371-43C45BBD25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8054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9FA98BD-FA13-41CD-83C9-1BA073874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8326-E1EC-4A38-9EDE-40D83466F1C3}" type="datetimeFigureOut">
              <a:rPr lang="it-IT" smtClean="0"/>
              <a:t>13/04/2023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65A79B5-73B1-4534-A557-121F5314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DE180E0-7AEC-4CF9-8CE7-6D4F288E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B4505-AE28-484E-A371-43C45BBD25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6346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B3EA2A-597E-4660-A150-EE7606A5A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121DF6-5D09-40AF-8A8B-41054F8D2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4F3A883-416B-495C-AC91-04EF05331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E7CFBF6-04CD-42F3-8967-7EB04C3FC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8326-E1EC-4A38-9EDE-40D83466F1C3}" type="datetimeFigureOut">
              <a:rPr lang="it-IT" smtClean="0"/>
              <a:t>13/04/2023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9AC570C-C262-46E3-B3A7-3DCE2EBFD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C51E6EC-CB3E-443E-8E65-43AC90272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B4505-AE28-484E-A371-43C45BBD25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679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5ECD2B-DF13-4689-B76A-59F111D33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E90DBC8-4B3C-4845-90D4-70194076D2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8517719-AF4C-4798-B531-3B419BA32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E517FB3-815E-4248-A5DB-8799E07C8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8326-E1EC-4A38-9EDE-40D83466F1C3}" type="datetimeFigureOut">
              <a:rPr lang="it-IT" smtClean="0"/>
              <a:t>13/04/2023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CD5FF35-19E2-497E-AD19-C7A4D0BA1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6451ABC-866F-4C5B-99CB-C0C539295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B4505-AE28-484E-A371-43C45BBD25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5039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7F70FBC-DFC0-484B-86A3-7587E0119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BDE8E43-9186-41F2-B893-6D8711ACF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2767F0F-33DF-4A04-B187-6F0662B3E0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C8326-E1EC-4A38-9EDE-40D83466F1C3}" type="datetimeFigureOut">
              <a:rPr lang="it-IT" smtClean="0"/>
              <a:t>13/04/2023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479A72-6D34-4D86-B5F9-2F25396526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EF7492-1530-45CA-8019-0D0240418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B4505-AE28-484E-A371-43C45BBD25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7046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2" name="Picture 6" descr="8 Deadly Commands You Should Never Run on Linux">
            <a:extLst>
              <a:ext uri="{FF2B5EF4-FFF2-40B4-BE49-F238E27FC236}">
                <a16:creationId xmlns:a16="http://schemas.microsoft.com/office/drawing/2014/main" id="{253EC85E-C1A8-4CD5-9E9D-DDC824A33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088" y="136731"/>
            <a:ext cx="6778839" cy="269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The 10 'Real' Reasons Your Boss Hates You">
            <a:extLst>
              <a:ext uri="{FF2B5EF4-FFF2-40B4-BE49-F238E27FC236}">
                <a16:creationId xmlns:a16="http://schemas.microsoft.com/office/drawing/2014/main" id="{818499B5-78F8-4F66-8E46-4B8AFA6C3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072" y="3018487"/>
            <a:ext cx="6707855" cy="3839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569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Letscode.hu – … minden ami fejlesztés">
            <a:extLst>
              <a:ext uri="{FF2B5EF4-FFF2-40B4-BE49-F238E27FC236}">
                <a16:creationId xmlns:a16="http://schemas.microsoft.com/office/drawing/2014/main" id="{6E337DB4-DA68-4237-A620-4FBB065834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3" t="12428" r="13035" b="9767"/>
          <a:stretch/>
        </p:blipFill>
        <p:spPr bwMode="auto">
          <a:xfrm>
            <a:off x="2821354" y="147422"/>
            <a:ext cx="6549292" cy="638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57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ont-end guys We need your help - Disaster Girl | Make a Meme">
            <a:extLst>
              <a:ext uri="{FF2B5EF4-FFF2-40B4-BE49-F238E27FC236}">
                <a16:creationId xmlns:a16="http://schemas.microsoft.com/office/drawing/2014/main" id="{2AED18F3-88A3-4BC6-B4C4-FCAC2289C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323" y="743315"/>
            <a:ext cx="6689969" cy="501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sa fa il programmatore frontend e cosa fa il programmatore backend">
            <a:extLst>
              <a:ext uri="{FF2B5EF4-FFF2-40B4-BE49-F238E27FC236}">
                <a16:creationId xmlns:a16="http://schemas.microsoft.com/office/drawing/2014/main" id="{09C48AFF-092F-44BF-8801-9FBF060B2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68" y="3146927"/>
            <a:ext cx="5192345" cy="291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Yaser Adel Mehraban (Yashints) | How do I keep up with frontend world">
            <a:extLst>
              <a:ext uri="{FF2B5EF4-FFF2-40B4-BE49-F238E27FC236}">
                <a16:creationId xmlns:a16="http://schemas.microsoft.com/office/drawing/2014/main" id="{61462BFC-153B-4673-91D4-58D8E1BE7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68" y="312494"/>
            <a:ext cx="4802394" cy="264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751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Frontend vs Backend - Evertop">
            <a:extLst>
              <a:ext uri="{FF2B5EF4-FFF2-40B4-BE49-F238E27FC236}">
                <a16:creationId xmlns:a16="http://schemas.microsoft.com/office/drawing/2014/main" id="{D5FA86A4-9115-40D6-833A-10D79F7C6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38" y="34803"/>
            <a:ext cx="10628923" cy="678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439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Building an API to fetch Memes using Python and Flask | by Harsh Bardhan  Mishra | Analytics Vidhya | Medium">
            <a:extLst>
              <a:ext uri="{FF2B5EF4-FFF2-40B4-BE49-F238E27FC236}">
                <a16:creationId xmlns:a16="http://schemas.microsoft.com/office/drawing/2014/main" id="{FFCBE4BF-847D-4F55-853F-3C429406E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99093"/>
            <a:ext cx="7820269" cy="557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ow to combine front-end with back-end programming language - Quora">
            <a:extLst>
              <a:ext uri="{FF2B5EF4-FFF2-40B4-BE49-F238E27FC236}">
                <a16:creationId xmlns:a16="http://schemas.microsoft.com/office/drawing/2014/main" id="{79818A0C-B643-47F8-B555-88A935EB5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398" y="1735015"/>
            <a:ext cx="3844857" cy="363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101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An Introduction to Streamlit - AskPython">
            <a:extLst>
              <a:ext uri="{FF2B5EF4-FFF2-40B4-BE49-F238E27FC236}">
                <a16:creationId xmlns:a16="http://schemas.microsoft.com/office/drawing/2014/main" id="{84C45D8C-1DC3-4E6A-A031-191F1697A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71500"/>
            <a:ext cx="1143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693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4BF0B7AA-9FA2-413E-9399-D682903E0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526" y="0"/>
            <a:ext cx="9800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196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ugo Simpson - The pigeon-rat - YouTube">
            <a:extLst>
              <a:ext uri="{FF2B5EF4-FFF2-40B4-BE49-F238E27FC236}">
                <a16:creationId xmlns:a16="http://schemas.microsoft.com/office/drawing/2014/main" id="{389E56CB-C6EC-484A-9ECB-493E63917F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28" t="24075" r="25726" b="19856"/>
          <a:stretch/>
        </p:blipFill>
        <p:spPr bwMode="auto">
          <a:xfrm>
            <a:off x="5126892" y="668383"/>
            <a:ext cx="6869724" cy="536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Streamlit Web App | Build Web Applications using Streamlit">
            <a:extLst>
              <a:ext uri="{FF2B5EF4-FFF2-40B4-BE49-F238E27FC236}">
                <a16:creationId xmlns:a16="http://schemas.microsoft.com/office/drawing/2014/main" id="{FA847A5F-7DD5-41BE-851B-DAA914B81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1643" y="3454435"/>
            <a:ext cx="1119188" cy="58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CB2CC3CE-6567-4C05-A352-B45D2432EFC0}"/>
              </a:ext>
            </a:extLst>
          </p:cNvPr>
          <p:cNvSpPr txBox="1"/>
          <p:nvPr/>
        </p:nvSpPr>
        <p:spPr>
          <a:xfrm>
            <a:off x="8292123" y="2499860"/>
            <a:ext cx="2493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FRONTEND</a:t>
            </a:r>
            <a:endParaRPr lang="it-IT" sz="3200" b="1" dirty="0">
              <a:solidFill>
                <a:schemeClr val="bg1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4166D7E-4BE1-4B0E-8C8D-772D3EC6065D}"/>
              </a:ext>
            </a:extLst>
          </p:cNvPr>
          <p:cNvSpPr txBox="1"/>
          <p:nvPr/>
        </p:nvSpPr>
        <p:spPr>
          <a:xfrm>
            <a:off x="8396837" y="4266585"/>
            <a:ext cx="1828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BACKEND</a:t>
            </a:r>
            <a:endParaRPr lang="it-IT" sz="32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6DEFDFF-E2BD-4F57-A286-288F9E4014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039" y="668383"/>
            <a:ext cx="4479674" cy="515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657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treamlit meets WebAssembly - stlite - DEV Community">
            <a:extLst>
              <a:ext uri="{FF2B5EF4-FFF2-40B4-BE49-F238E27FC236}">
                <a16:creationId xmlns:a16="http://schemas.microsoft.com/office/drawing/2014/main" id="{EC2782C5-3DAE-401E-90E1-A0FFB4A7C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77" y="438517"/>
            <a:ext cx="11021646" cy="619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549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ow to master Streamlit for data science">
            <a:extLst>
              <a:ext uri="{FF2B5EF4-FFF2-40B4-BE49-F238E27FC236}">
                <a16:creationId xmlns:a16="http://schemas.microsoft.com/office/drawing/2014/main" id="{5434C351-8E02-4732-B33F-3CB614C6D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238" y="0"/>
            <a:ext cx="76279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0147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</Words>
  <Application>Microsoft Office PowerPoint</Application>
  <PresentationFormat>Widescreen</PresentationFormat>
  <Paragraphs>2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Daniele Grotti</dc:creator>
  <cp:lastModifiedBy>Daniele Grotti</cp:lastModifiedBy>
  <cp:revision>5</cp:revision>
  <dcterms:created xsi:type="dcterms:W3CDTF">2023-04-13T20:56:53Z</dcterms:created>
  <dcterms:modified xsi:type="dcterms:W3CDTF">2023-04-13T21:35:03Z</dcterms:modified>
</cp:coreProperties>
</file>