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0" r:id="rId5"/>
    <p:sldId id="261" r:id="rId6"/>
    <p:sldId id="257" r:id="rId7"/>
    <p:sldId id="260" r:id="rId8"/>
    <p:sldId id="262" r:id="rId9"/>
    <p:sldId id="256" r:id="rId10"/>
    <p:sldId id="266" r:id="rId11"/>
    <p:sldId id="267" r:id="rId12"/>
    <p:sldId id="268" r:id="rId13"/>
    <p:sldId id="269" r:id="rId14"/>
    <p:sldId id="263" r:id="rId15"/>
    <p:sldId id="258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3" d="100"/>
          <a:sy n="103" d="100"/>
        </p:scale>
        <p:origin x="8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2D0A87-DE64-6248-0DE2-4417FDF5A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66EA07B-F3E1-195B-CF4F-3967EC08F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5329CA-EFFC-74D1-2489-7CD29F31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1630-569E-47F2-9F05-6846B83600B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E828B8-F943-DADB-5CFD-690FA561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F3B209-1C0A-A258-66AB-40873E89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B87E-C13B-41F7-A852-1E333A027ED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7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6F81B3-BF00-5137-99A0-75DE8F3E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A6A5BC1-3EE3-4B24-0055-FAE8BB786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A3F664-70AE-7692-93C9-49E98F077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1630-569E-47F2-9F05-6846B83600B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BAFA90-5F4E-29F1-36BD-96426A7A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9D5028-23B9-E12E-A7BE-447CAB2E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B87E-C13B-41F7-A852-1E333A027ED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3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4D1DD7F-FB59-B016-7962-EA41F870B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7C581D5-D617-7ADA-DE28-D8B61F8CE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4E612A-CA1A-9502-E964-102711D9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1630-569E-47F2-9F05-6846B83600B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FBB4D0-21B9-FC35-C1D1-6E57A257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257814-3B22-93B4-5A44-39E26830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B87E-C13B-41F7-A852-1E333A027ED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9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FA39D7-6D4B-4172-3E21-7722823E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B4CAF0-4636-069E-EFF7-00E7E6DD0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0AFFDB-EC55-75D4-0A53-4C1968AC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1630-569E-47F2-9F05-6846B83600B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590789-EE2B-1447-C3FC-CBFD66ED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1BE4BE-A801-9CC4-F2FE-203A9EAFC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B87E-C13B-41F7-A852-1E333A027ED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6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4C19B0-8639-EC09-4636-9CB7CE0C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A2E8B2-0B7D-85E3-1304-CEED62687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F52F66-2262-1D9A-2335-250D2BDE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1630-569E-47F2-9F05-6846B83600B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8DA1D8-4FA0-EAB4-FA72-EB3061F1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080A2F-DFDD-7FA5-83DE-7FC1E268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B87E-C13B-41F7-A852-1E333A027ED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1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325572-0AC9-7DCA-5C9C-002C0FEF5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4A585D-4CFA-1257-2BB4-488FD1EFD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1029B34-7D0B-FBFB-4BBE-EF0A99087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61F5D7-E15A-2BF0-9D23-9FF029F8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1630-569E-47F2-9F05-6846B83600B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923751-2842-31E0-2056-7282A17C7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BA93F03-6704-30AD-A419-48BDCBCA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B87E-C13B-41F7-A852-1E333A027ED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6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7DF9E-4C37-6126-5357-9ABEFCBDC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D1900E2-DDC0-63CA-89E9-A16DA357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5F0C70-A439-C772-4977-3A9E6051C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D426C82-AF93-4245-0ACA-5921F3508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5DE8595-141F-9DB1-9EF9-95DA6884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600A949-1F08-8B77-40D3-C89C5D59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1630-569E-47F2-9F05-6846B83600B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01CA4B5-AB95-C66E-9585-F4B4EF1F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CFA5DB9-2D59-EF7C-D3EC-ED6FFAE9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B87E-C13B-41F7-A852-1E333A027ED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4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4A0C72-01A1-837F-CED8-5915E033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566B46C-F0CA-9C37-CDCB-9D05A59E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1630-569E-47F2-9F05-6846B83600B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C02EC2-2E3C-6DDD-BDC1-FE9583F6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6888C94-02F5-6053-5837-ABEB532E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B87E-C13B-41F7-A852-1E333A027ED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0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59564F7-BB2B-4A73-EB86-F0EAFDE4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1630-569E-47F2-9F05-6846B83600B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3130937-11C1-6AF0-D2E4-ABA696137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2ECADFE-E4FA-8657-0F9D-F57E4F9A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B87E-C13B-41F7-A852-1E333A027ED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4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14BBEF-E4AA-4737-5F08-E10D8444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CDB477-BD3F-5D67-5B76-B682EA4BD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4DFAA50-5715-7504-5FC7-8583E640D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86A2895-5FD0-E550-BBD3-0B956B99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1630-569E-47F2-9F05-6846B83600B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BBAFCB2-6E0F-ECBD-2ECC-F4AD04AA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31DF3F-19DC-FADE-E61F-17DBBF03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B87E-C13B-41F7-A852-1E333A027ED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5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AC51B0-93CC-711C-CC6B-AED13A0F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E6549D4-16BD-856E-D56D-1EED633FD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17B70D1-E51A-E303-E9C1-3CF4D2C41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259695-F9D5-1A8B-EE29-7DDB5B71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1630-569E-47F2-9F05-6846B83600B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61C0E1-68CD-E1A0-41C5-5EC15659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98C5FD2-A79C-6019-8117-EC10EAF9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B87E-C13B-41F7-A852-1E333A027ED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9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FF51E03-6160-A754-CB18-1A283D93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DECE0F2-85CD-0722-5E76-6B7645849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371AEE-E916-ACFE-560E-2AB392519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61630-569E-47F2-9F05-6846B83600B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4FE55E-A79C-4059-AA79-0E8D8214E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C0DE83-BC83-6A56-1F26-7853EEF0D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CBB87E-C13B-41F7-A852-1E333A027ED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toptal.com/developers/gitignore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250F0BD-E3BF-D9A5-63E6-785FF89FB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36" y="92553"/>
            <a:ext cx="10411728" cy="667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27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Web Security 101 - Part 1: Secrets | daily.dev">
            <a:extLst>
              <a:ext uri="{FF2B5EF4-FFF2-40B4-BE49-F238E27FC236}">
                <a16:creationId xmlns:a16="http://schemas.microsoft.com/office/drawing/2014/main" id="{C99743EF-8343-A29D-7D81-91D1C5BEC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263" y="139578"/>
            <a:ext cx="7528412" cy="376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82184CD8-1631-736D-5028-DA64F6862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65" y="3965313"/>
            <a:ext cx="10383699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5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it Və GitHub. Ən Çox İstifadə Olunan Əmrlər (Part 3). | by Sahil Appayev |  Pragmatech | Medium">
            <a:extLst>
              <a:ext uri="{FF2B5EF4-FFF2-40B4-BE49-F238E27FC236}">
                <a16:creationId xmlns:a16="http://schemas.microsoft.com/office/drawing/2014/main" id="{697B4B5F-DDA4-03F7-D09D-5FDD91684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819" y="597877"/>
            <a:ext cx="10318388" cy="528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515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me Git Compilation | by Lulu Ilmaknun Qurotaini | Medium">
            <a:extLst>
              <a:ext uri="{FF2B5EF4-FFF2-40B4-BE49-F238E27FC236}">
                <a16:creationId xmlns:a16="http://schemas.microsoft.com/office/drawing/2014/main" id="{4D26B81E-F326-A599-CE7F-E2F2B85E5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862" y="628467"/>
            <a:ext cx="9304096" cy="560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614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Understanding GitHub Actions - GitHub Docs">
            <a:extLst>
              <a:ext uri="{FF2B5EF4-FFF2-40B4-BE49-F238E27FC236}">
                <a16:creationId xmlns:a16="http://schemas.microsoft.com/office/drawing/2014/main" id="{3A5B13E1-9FC4-6837-1418-5C4A363BA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62"/>
          <a:stretch/>
        </p:blipFill>
        <p:spPr bwMode="auto">
          <a:xfrm>
            <a:off x="3052576" y="1195510"/>
            <a:ext cx="9139424" cy="350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Actions in Github. It has been a while now since Github… | by Dhruv Patel |  Treebo Tech Blog">
            <a:extLst>
              <a:ext uri="{FF2B5EF4-FFF2-40B4-BE49-F238E27FC236}">
                <a16:creationId xmlns:a16="http://schemas.microsoft.com/office/drawing/2014/main" id="{4D774941-0C74-4927-B54F-EFD1C2696D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1"/>
          <a:stretch/>
        </p:blipFill>
        <p:spPr bwMode="auto">
          <a:xfrm>
            <a:off x="609601" y="2295433"/>
            <a:ext cx="5603630" cy="327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71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ersion control...can anyone relate? : r/ProgrammerHumor">
            <a:extLst>
              <a:ext uri="{FF2B5EF4-FFF2-40B4-BE49-F238E27FC236}">
                <a16:creationId xmlns:a16="http://schemas.microsoft.com/office/drawing/2014/main" id="{6FF8E78A-528E-D6CC-0D05-FC71D3FAE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97" y="539606"/>
            <a:ext cx="5254503" cy="577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real version control : r/ProgrammerHumor">
            <a:extLst>
              <a:ext uri="{FF2B5EF4-FFF2-40B4-BE49-F238E27FC236}">
                <a16:creationId xmlns:a16="http://schemas.microsoft.com/office/drawing/2014/main" id="{92524F8B-CAE1-5C83-030F-0FA4C66CF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145" y="890954"/>
            <a:ext cx="5407448" cy="507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08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version control – ProgrammerHumor.io">
            <a:extLst>
              <a:ext uri="{FF2B5EF4-FFF2-40B4-BE49-F238E27FC236}">
                <a16:creationId xmlns:a16="http://schemas.microsoft.com/office/drawing/2014/main" id="{0B445CFD-F5E8-1861-2069-83E7DC7B1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" y="817685"/>
            <a:ext cx="6411153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ollaborating on Github. After using Git and Github consistently… | by  Josephine Yao | FAUN — Developer Community 🐾">
            <a:extLst>
              <a:ext uri="{FF2B5EF4-FFF2-40B4-BE49-F238E27FC236}">
                <a16:creationId xmlns:a16="http://schemas.microsoft.com/office/drawing/2014/main" id="{D19B51DC-A2B0-F055-5B29-A91258FF6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101" y="1400908"/>
            <a:ext cx="4539822" cy="332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72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Carattere, logo&#10;&#10;Descrizione generata automaticamente">
            <a:extLst>
              <a:ext uri="{FF2B5EF4-FFF2-40B4-BE49-F238E27FC236}">
                <a16:creationId xmlns:a16="http://schemas.microsoft.com/office/drawing/2014/main" id="{2DF28E90-E005-CF3A-AB74-28000D7C50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" t="7076" r="4701" b="10817"/>
          <a:stretch/>
        </p:blipFill>
        <p:spPr>
          <a:xfrm>
            <a:off x="2050945" y="248660"/>
            <a:ext cx="7831609" cy="636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5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7DB6B60-822A-ADDC-25AC-584EDC4741F8}"/>
              </a:ext>
            </a:extLst>
          </p:cNvPr>
          <p:cNvSpPr txBox="1"/>
          <p:nvPr/>
        </p:nvSpPr>
        <p:spPr>
          <a:xfrm>
            <a:off x="668215" y="457200"/>
            <a:ext cx="678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INSTALL GIT ON YOUR MACHINE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A768690-465B-3D0C-E18A-2FEBD8FB5ED0}"/>
              </a:ext>
            </a:extLst>
          </p:cNvPr>
          <p:cNvSpPr txBox="1"/>
          <p:nvPr/>
        </p:nvSpPr>
        <p:spPr>
          <a:xfrm>
            <a:off x="668215" y="1534943"/>
            <a:ext cx="983566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git config --global user.email </a:t>
            </a:r>
            <a:r>
              <a:rPr lang="en-US" sz="3200" dirty="0">
                <a:solidFill>
                  <a:srgbClr val="FF0000"/>
                </a:solidFill>
              </a:rPr>
              <a:t>"pippo@gmail.com"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git config --global user.name </a:t>
            </a:r>
            <a:r>
              <a:rPr lang="en-US" sz="3200" dirty="0">
                <a:solidFill>
                  <a:srgbClr val="FF0000"/>
                </a:solidFill>
              </a:rPr>
              <a:t>"</a:t>
            </a:r>
            <a:r>
              <a:rPr lang="en-US" sz="3200" dirty="0" err="1">
                <a:solidFill>
                  <a:srgbClr val="FF0000"/>
                </a:solidFill>
              </a:rPr>
              <a:t>Pippo</a:t>
            </a:r>
            <a:r>
              <a:rPr lang="en-US" sz="3200" dirty="0">
                <a:solidFill>
                  <a:srgbClr val="FF0000"/>
                </a:solidFill>
              </a:rPr>
              <a:t>"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F97A07E-C9F8-25B0-4BFF-9D4CF9EB999F}"/>
              </a:ext>
            </a:extLst>
          </p:cNvPr>
          <p:cNvSpPr txBox="1"/>
          <p:nvPr/>
        </p:nvSpPr>
        <p:spPr>
          <a:xfrm>
            <a:off x="926123" y="2795349"/>
            <a:ext cx="609600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FIRST REPO  SIMPLE:</a:t>
            </a:r>
          </a:p>
          <a:p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Create a repo with Readme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Clone repo locally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Modify Readme file (add some text)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git add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git commit –m “first commit”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git push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14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Viaggio in aereo, Linea aerea, aereo di linea, pialla/aereo&#10;&#10;Descrizione generata automaticamente">
            <a:extLst>
              <a:ext uri="{FF2B5EF4-FFF2-40B4-BE49-F238E27FC236}">
                <a16:creationId xmlns:a16="http://schemas.microsoft.com/office/drawing/2014/main" id="{A6E2F43B-C7DE-9219-9006-6C8A17C56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635" y="0"/>
            <a:ext cx="7534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40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0EAE13-2E14-54FE-ED1B-5D7D1A2DC096}"/>
              </a:ext>
            </a:extLst>
          </p:cNvPr>
          <p:cNvSpPr txBox="1"/>
          <p:nvPr/>
        </p:nvSpPr>
        <p:spPr>
          <a:xfrm>
            <a:off x="644769" y="4700954"/>
            <a:ext cx="853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highlight>
                  <a:srgbClr val="FFFF00"/>
                </a:highlight>
              </a:rPr>
              <a:t>GIT PULL!!</a:t>
            </a:r>
          </a:p>
          <a:p>
            <a:r>
              <a:rPr lang="en-US" sz="4000" dirty="0">
                <a:highlight>
                  <a:srgbClr val="FFFF00"/>
                </a:highlight>
              </a:rPr>
              <a:t>Every time you work on remote folder</a:t>
            </a:r>
            <a:endParaRPr lang="en-US" sz="3600" dirty="0">
              <a:highlight>
                <a:srgbClr val="FFFF00"/>
              </a:highlight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B7FDAED-3857-948A-A4D8-435BE4E746DA}"/>
              </a:ext>
            </a:extLst>
          </p:cNvPr>
          <p:cNvSpPr txBox="1"/>
          <p:nvPr/>
        </p:nvSpPr>
        <p:spPr>
          <a:xfrm>
            <a:off x="820615" y="947172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git </a:t>
            </a:r>
            <a:r>
              <a:rPr lang="en-US" sz="2400" dirty="0" err="1"/>
              <a:t>init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git add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git commit -m "first commit"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git branch -M main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git remote add origin https://github.com/</a:t>
            </a:r>
            <a:r>
              <a:rPr lang="en-US" sz="2400" dirty="0">
                <a:solidFill>
                  <a:srgbClr val="FF0000"/>
                </a:solidFill>
              </a:rPr>
              <a:t>User/repoxxx</a:t>
            </a:r>
            <a:r>
              <a:rPr lang="en-US" sz="2400" dirty="0"/>
              <a:t>.git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git push -u origin main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8BB65E2-4574-A8E5-A25F-E8F5CE435CCF}"/>
              </a:ext>
            </a:extLst>
          </p:cNvPr>
          <p:cNvSpPr txBox="1"/>
          <p:nvPr/>
        </p:nvSpPr>
        <p:spPr>
          <a:xfrm>
            <a:off x="644769" y="164123"/>
            <a:ext cx="644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SECOND REPO: ADD A FOLDER TO AN EMPTY REPO</a:t>
            </a:r>
          </a:p>
        </p:txBody>
      </p:sp>
    </p:spTree>
    <p:extLst>
      <p:ext uri="{BB962C8B-B14F-4D97-AF65-F5344CB8AC3E}">
        <p14:creationId xmlns:p14="http://schemas.microsoft.com/office/powerpoint/2010/main" val="256276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A06A042B-45DE-B8B0-442B-201B34A7B8B1}"/>
              </a:ext>
            </a:extLst>
          </p:cNvPr>
          <p:cNvSpPr txBox="1"/>
          <p:nvPr/>
        </p:nvSpPr>
        <p:spPr>
          <a:xfrm>
            <a:off x="550985" y="47768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highlight>
                  <a:srgbClr val="FFFF00"/>
                </a:highlight>
              </a:rPr>
              <a:t>.</a:t>
            </a:r>
            <a:r>
              <a:rPr lang="en-US" sz="4000" dirty="0" err="1">
                <a:highlight>
                  <a:srgbClr val="FFFF00"/>
                </a:highlight>
              </a:rPr>
              <a:t>gitignore</a:t>
            </a:r>
            <a:r>
              <a:rPr lang="en-US" sz="4000" dirty="0">
                <a:highlight>
                  <a:srgbClr val="FFFF00"/>
                </a:highlight>
              </a:rPr>
              <a:t> file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0075F39-CB7A-34A3-A850-FFDC2AB98DCB}"/>
              </a:ext>
            </a:extLst>
          </p:cNvPr>
          <p:cNvSpPr txBox="1"/>
          <p:nvPr/>
        </p:nvSpPr>
        <p:spPr>
          <a:xfrm>
            <a:off x="633047" y="145070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https://www.toptal.com/developers/gitignore</a:t>
            </a:r>
            <a:endParaRPr lang="en-US" dirty="0"/>
          </a:p>
          <a:p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C97F1A1-36D5-2B12-BD0A-B22C89928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47" y="1926092"/>
            <a:ext cx="8412156" cy="458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51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Using .env to securely store authentication keys in python | by Chrispen  Shumba | Medium">
            <a:extLst>
              <a:ext uri="{FF2B5EF4-FFF2-40B4-BE49-F238E27FC236}">
                <a16:creationId xmlns:a16="http://schemas.microsoft.com/office/drawing/2014/main" id="{12C78896-5B42-4023-76AF-E4FF2D283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291" y="105508"/>
            <a:ext cx="5933709" cy="634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ide API Keys with Environment Variables [dotenv &amp; GitHub] | Nodejs +  Expressjs - YouTube">
            <a:extLst>
              <a:ext uri="{FF2B5EF4-FFF2-40B4-BE49-F238E27FC236}">
                <a16:creationId xmlns:a16="http://schemas.microsoft.com/office/drawing/2014/main" id="{1DC027B9-D831-B04A-5345-FECE3F961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95" y="1055077"/>
            <a:ext cx="6358721" cy="356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223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EA14F9ED76E14F89F7FEEB0253E475" ma:contentTypeVersion="6" ma:contentTypeDescription="Create a new document." ma:contentTypeScope="" ma:versionID="2606bb41bc1325a818f9ad8736ee99d5">
  <xsd:schema xmlns:xsd="http://www.w3.org/2001/XMLSchema" xmlns:xs="http://www.w3.org/2001/XMLSchema" xmlns:p="http://schemas.microsoft.com/office/2006/metadata/properties" xmlns:ns3="fbb77c53-78c0-4c4f-877f-1efc979d7e36" targetNamespace="http://schemas.microsoft.com/office/2006/metadata/properties" ma:root="true" ma:fieldsID="b317878dc66e4468af6ee1a66131413d" ns3:_="">
    <xsd:import namespace="fbb77c53-78c0-4c4f-877f-1efc979d7e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b77c53-78c0-4c4f-877f-1efc979d7e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bb77c53-78c0-4c4f-877f-1efc979d7e36" xsi:nil="true"/>
  </documentManagement>
</p:properties>
</file>

<file path=customXml/itemProps1.xml><?xml version="1.0" encoding="utf-8"?>
<ds:datastoreItem xmlns:ds="http://schemas.openxmlformats.org/officeDocument/2006/customXml" ds:itemID="{2AEB4C81-6973-4EFF-ABE6-BFDA205B25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b77c53-78c0-4c4f-877f-1efc979d7e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523F12-6B5C-485A-A452-FFBE001389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E49250-9A66-4C44-A7D3-E32D7435E5EB}">
  <ds:schemaRefs>
    <ds:schemaRef ds:uri="fbb77c53-78c0-4c4f-877f-1efc979d7e36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136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Daniele Grotti</dc:creator>
  <cp:lastModifiedBy>Daniele Grotti</cp:lastModifiedBy>
  <cp:revision>3</cp:revision>
  <dcterms:created xsi:type="dcterms:W3CDTF">2024-07-23T20:04:13Z</dcterms:created>
  <dcterms:modified xsi:type="dcterms:W3CDTF">2024-07-24T09:39:23Z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2024-07-23T20:31:39Z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610de372-5ad4-43e8-a170-e1aaab8af83a</vt:lpwstr>
  </property>
  <property fmtid="{D5CDD505-2E9C-101B-9397-08002B2CF9AE}" pid="7" name="MSIP_Label_defa4170-0d19-0005-0004-bc88714345d2_ActionId">
    <vt:lpwstr>0f379aa2-d8c5-43ba-bd05-734fa0739832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0x01010008EA14F9ED76E14F89F7FEEB0253E475</vt:lpwstr>
  </property>
</Properties>
</file>