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A7C04F-DF3A-542B-178B-01AD44E1B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639AF2-712A-204F-787E-C1168EFCE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CC8A90-A743-4C65-0F4E-3E3B7D50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7823-5244-40EA-9D27-0C8A8BA7E899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3EA75D-8546-D132-6D64-0C57F34D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64CF36-45AD-96CD-D8D0-1AD2107B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823C-3520-45D7-9BCD-B7DC0EEBA5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0469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18A6B4-07DF-8D9A-27D8-14F414FC0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7CD7D48-5799-F5AA-713E-F5425E9D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0645AE-5BBD-4380-BEDA-7EBE28D17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7823-5244-40EA-9D27-0C8A8BA7E899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1BBC62-D1DE-4C2F-EEE5-C48549E2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3325CE-5D73-7084-DC2F-E7DB9231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823C-3520-45D7-9BCD-B7DC0EEBA5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543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44F43B2-790A-C484-12EC-929968321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9B2BAE-8AA1-E765-76C6-2FDC210B2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6EF2582-BA39-4B4D-7BD0-F408087E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7823-5244-40EA-9D27-0C8A8BA7E899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B33500-2523-8902-C95E-CBD518B7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2AA520-413E-65C7-B1D4-65E7E2F8F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823C-3520-45D7-9BCD-B7DC0EEBA5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522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849606-A956-326B-0E12-DECD26F3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0650BA-FE61-03B2-4CCF-73373819F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DED6DA-EA36-CD02-8A08-802B1DE2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7823-5244-40EA-9D27-0C8A8BA7E899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01746C-2CE4-96B2-4F9E-588742D9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3237C9-82F5-4144-41EA-DD8256AF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823C-3520-45D7-9BCD-B7DC0EEBA5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9898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D5D836-C2FB-9DCC-B4C9-C55B152B0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A858C3-E3A3-B9D3-226B-3A0A1EBEF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ADE9AE-ACC0-BFDA-F27D-E953E384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7823-5244-40EA-9D27-0C8A8BA7E899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F73699-CB65-F2C2-304F-B1E81A09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FBFE0D-9496-8C61-50BA-6F4259C9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823C-3520-45D7-9BCD-B7DC0EEBA5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0122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7D297A-C596-FF5D-B01F-02350DF7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245AF0-EAB4-B58D-2C7B-956D86C596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C314C5-316B-EE91-CD0D-4DA67F9A4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C78E513-3A6F-0E8B-A10D-30AC27A0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7823-5244-40EA-9D27-0C8A8BA7E899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1F4E01-EF28-5976-9504-FAF735C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F8F6EC7-EB9F-1CBD-F82C-EDA7E48B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823C-3520-45D7-9BCD-B7DC0EEBA5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93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BF39F3-F352-4DA1-F696-8D5B5405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470186-C7FC-3DDF-DB4C-77D2C54AF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46B249B-A86A-D052-06F6-E8918F00E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F039826-EDF8-1E68-7583-4AD04417D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DFAB7E-351A-A433-1ED7-0ADEA205E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1D23A61-30FA-E059-547A-36D3F58F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7823-5244-40EA-9D27-0C8A8BA7E899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9944836-EA3E-4B55-C49D-924C9978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55FF28D-2819-B539-C7F2-40910FB0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823C-3520-45D7-9BCD-B7DC0EEBA5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607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921443-F6B8-228B-7F9B-93071157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D7B63A-CA9E-EB78-F93F-A72A48D4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7823-5244-40EA-9D27-0C8A8BA7E899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D8A006-25A8-2ECB-5718-E37F9FA0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16A5C23-2395-DE5C-5894-E1019869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823C-3520-45D7-9BCD-B7DC0EEBA5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161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E737740-9CC6-ACB1-CD82-CF58CFF2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7823-5244-40EA-9D27-0C8A8BA7E899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4F31620-40B6-7C2A-7F46-DF38804E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6E336D-466F-8180-61E0-17D6DBB5B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823C-3520-45D7-9BCD-B7DC0EEBA5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74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2AAEE4-CE08-1D42-78B1-5FE93C71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FC3308-ECF7-A909-25DF-580C97E98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AE3120-725A-3624-676E-044B9665E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06AE46-8ADA-FC9C-991A-C376E7F4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7823-5244-40EA-9D27-0C8A8BA7E899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FC7F3C-D63F-31EE-0256-FFC3E51F0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A54CCC0-1C69-1CC9-F9BD-2E284630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823C-3520-45D7-9BCD-B7DC0EEBA5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339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E36F0F-A02E-8E21-0EF1-0A482967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C3179E1-4843-AB9A-79A3-480134E57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7830165-0655-FA27-7712-0B488E7BD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DF58E63-F617-9150-4EED-6D7F34E6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77823-5244-40EA-9D27-0C8A8BA7E899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E182C84-4E14-BE3D-E4F4-3BD699A6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F43336B-B14A-36E1-96B6-0A5698C1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6823C-3520-45D7-9BCD-B7DC0EEBA5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56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02CFCE1-B3D1-BFF1-C063-5CBDB52C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E5BCB9-D625-1C06-0CCA-FA0034BA1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B606D7F-2F0F-F586-8F88-1261B7FAB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77823-5244-40EA-9D27-0C8A8BA7E899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0FD10B-0296-70EA-AF0A-AA7448D36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0BD6A6-624B-0327-C6C5-10E316BF4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6823C-3520-45D7-9BCD-B7DC0EEBA5F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8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C196A-4837-E0C1-A78E-5422F180D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logo, Elementi grafici, Carattere&#10;&#10;Il contenuto generato dall'IA potrebbe non essere corretto.">
            <a:extLst>
              <a:ext uri="{FF2B5EF4-FFF2-40B4-BE49-F238E27FC236}">
                <a16:creationId xmlns:a16="http://schemas.microsoft.com/office/drawing/2014/main" id="{0D1A8048-D643-2DDF-F85A-D89DE8B6D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91" y="1474073"/>
            <a:ext cx="11710012" cy="487562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DA8145F-C7E5-3758-DAC4-55441ECB4CFE}"/>
              </a:ext>
            </a:extLst>
          </p:cNvPr>
          <p:cNvSpPr txBox="1"/>
          <p:nvPr/>
        </p:nvSpPr>
        <p:spPr>
          <a:xfrm>
            <a:off x="1705510" y="339047"/>
            <a:ext cx="9380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/>
              <a:t>Linguaggi di Programmazione</a:t>
            </a:r>
          </a:p>
        </p:txBody>
      </p:sp>
    </p:spTree>
    <p:extLst>
      <p:ext uri="{BB962C8B-B14F-4D97-AF65-F5344CB8AC3E}">
        <p14:creationId xmlns:p14="http://schemas.microsoft.com/office/powerpoint/2010/main" val="327193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EA37163-D96D-28EB-C7AA-B6E359DFD460}"/>
              </a:ext>
            </a:extLst>
          </p:cNvPr>
          <p:cNvSpPr txBox="1"/>
          <p:nvPr/>
        </p:nvSpPr>
        <p:spPr>
          <a:xfrm>
            <a:off x="537681" y="1181528"/>
            <a:ext cx="1111663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4000" b="1" dirty="0"/>
              <a:t>Un linguaggio di programmazione è un sistema di comunicazione strutturato che permette alle persone di dare istruzioni ai computer. È un modo formale per comunicare processi ed azioni che un computer deve eseguire.</a:t>
            </a:r>
          </a:p>
        </p:txBody>
      </p:sp>
    </p:spTree>
    <p:extLst>
      <p:ext uri="{BB962C8B-B14F-4D97-AF65-F5344CB8AC3E}">
        <p14:creationId xmlns:p14="http://schemas.microsoft.com/office/powerpoint/2010/main" val="273267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33F94-C505-F5F1-A164-B0961B6CB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845B751-B097-3587-E34C-7ED82B60E171}"/>
              </a:ext>
            </a:extLst>
          </p:cNvPr>
          <p:cNvSpPr txBox="1"/>
          <p:nvPr/>
        </p:nvSpPr>
        <p:spPr>
          <a:xfrm>
            <a:off x="398978" y="688368"/>
            <a:ext cx="11793021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it-IT" sz="3600" dirty="0"/>
              <a:t>I linguaggi di programmazione funzionano come intermediari tra il linguaggio umano e l'hardware del computer, consentendo di:</a:t>
            </a:r>
          </a:p>
          <a:p>
            <a:pPr>
              <a:buNone/>
            </a:pPr>
            <a:endParaRPr lang="it-IT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Scrivere codice in un formato comprensibile agli umani ma allo stesso tempo anche alla macchina stessa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Trasformare questo codice in istruzioni che il computer può eseguire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sz="3200" dirty="0"/>
              <a:t>Risolvere problemi attraverso una sequenza logica di passaggi</a:t>
            </a:r>
          </a:p>
        </p:txBody>
      </p:sp>
    </p:spTree>
    <p:extLst>
      <p:ext uri="{BB962C8B-B14F-4D97-AF65-F5344CB8AC3E}">
        <p14:creationId xmlns:p14="http://schemas.microsoft.com/office/powerpoint/2010/main" val="22392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19893-53E4-F02C-6D88-C5F8D0539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DD1D1F26-C0AE-990C-7CA0-D52D1C2EF7BA}"/>
              </a:ext>
            </a:extLst>
          </p:cNvPr>
          <p:cNvSpPr txBox="1"/>
          <p:nvPr/>
        </p:nvSpPr>
        <p:spPr>
          <a:xfrm>
            <a:off x="839912" y="756831"/>
            <a:ext cx="1004042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3600" dirty="0"/>
              <a:t>Esistono molti tipi di linguaggi di programmazione, ognuno con caratteristiche e usi specifici:</a:t>
            </a:r>
          </a:p>
          <a:p>
            <a:pPr>
              <a:buNone/>
            </a:pPr>
            <a:endParaRPr lang="it-IT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Linguaggi di basso livello (come Assembly) che operano più vicini all'hardware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Linguaggi di alto livello (come Python, Java, C++) che sono più vicini al linguaggio umano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3200" dirty="0"/>
              <a:t>Linguaggi specializzati per specifici domini (come SQL per database o HTML/CSS per pagine web)</a:t>
            </a:r>
          </a:p>
        </p:txBody>
      </p:sp>
    </p:spTree>
    <p:extLst>
      <p:ext uri="{BB962C8B-B14F-4D97-AF65-F5344CB8AC3E}">
        <p14:creationId xmlns:p14="http://schemas.microsoft.com/office/powerpoint/2010/main" val="360949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02DDB9-05B8-A993-C0F0-02ABF5E8343B}"/>
              </a:ext>
            </a:extLst>
          </p:cNvPr>
          <p:cNvSpPr txBox="1"/>
          <p:nvPr/>
        </p:nvSpPr>
        <p:spPr>
          <a:xfrm>
            <a:off x="233737" y="675041"/>
            <a:ext cx="630062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3200" b="1" dirty="0">
                <a:highlight>
                  <a:srgbClr val="FFFF00"/>
                </a:highlight>
              </a:rPr>
              <a:t>Linguaggi Compilati</a:t>
            </a:r>
          </a:p>
          <a:p>
            <a:pPr>
              <a:buNone/>
            </a:pPr>
            <a:endParaRPr lang="it-IT" sz="2400" b="1" dirty="0"/>
          </a:p>
          <a:p>
            <a:pPr>
              <a:buNone/>
            </a:pPr>
            <a:r>
              <a:rPr lang="it-IT" sz="2400" b="1" dirty="0"/>
              <a:t>Processo:</a:t>
            </a: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 Codice sorgente → Compilatore → File eseguibile → Esecuzione</a:t>
            </a:r>
          </a:p>
          <a:p>
            <a:pPr>
              <a:buFont typeface="Arial" panose="020B0604020202020204" pitchFamily="34" charset="0"/>
              <a:buChar char="•"/>
            </a:pPr>
            <a:endParaRPr lang="it-IT" sz="2400" dirty="0"/>
          </a:p>
          <a:p>
            <a:pPr>
              <a:buNone/>
            </a:pPr>
            <a:r>
              <a:rPr lang="it-IT" sz="2400" b="1" dirty="0"/>
              <a:t>Caratteristiche:</a:t>
            </a: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 Esecuzione più veloce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 Errori rilevati durante la compilazione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 Richiede compilazione specifica per ogni sistema operativo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 Programma finale indipendente dall'ambiente di sviluppo</a:t>
            </a:r>
          </a:p>
          <a:p>
            <a:endParaRPr lang="it-IT" sz="2400" dirty="0"/>
          </a:p>
          <a:p>
            <a:r>
              <a:rPr lang="it-IT" sz="2400" b="1" dirty="0"/>
              <a:t>Esempi:</a:t>
            </a:r>
            <a:r>
              <a:rPr lang="it-IT" sz="2400" dirty="0"/>
              <a:t> C, C++, Rust, Go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2C3ED068-88F0-EDB5-FC38-AD69C1EB4503}"/>
              </a:ext>
            </a:extLst>
          </p:cNvPr>
          <p:cNvSpPr/>
          <p:nvPr/>
        </p:nvSpPr>
        <p:spPr>
          <a:xfrm>
            <a:off x="6049766" y="244496"/>
            <a:ext cx="92467" cy="5938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CE6E38-BD41-D7EB-16D6-1FF10A7C1A29}"/>
              </a:ext>
            </a:extLst>
          </p:cNvPr>
          <p:cNvSpPr txBox="1"/>
          <p:nvPr/>
        </p:nvSpPr>
        <p:spPr>
          <a:xfrm>
            <a:off x="6438472" y="675041"/>
            <a:ext cx="537680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3200" b="1" dirty="0">
                <a:highlight>
                  <a:srgbClr val="FFFF00"/>
                </a:highlight>
              </a:rPr>
              <a:t>Linguaggi Interpretati</a:t>
            </a:r>
          </a:p>
          <a:p>
            <a:pPr>
              <a:buNone/>
            </a:pPr>
            <a:endParaRPr lang="it-IT" sz="2400" b="1" dirty="0"/>
          </a:p>
          <a:p>
            <a:pPr>
              <a:buNone/>
            </a:pPr>
            <a:r>
              <a:rPr lang="it-IT" sz="2400" b="1" dirty="0"/>
              <a:t>Processo:</a:t>
            </a: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 Codice sorgente → Interprete → Esecuzione diretta</a:t>
            </a:r>
          </a:p>
          <a:p>
            <a:pPr>
              <a:buNone/>
            </a:pPr>
            <a:endParaRPr lang="it-IT" sz="2400" b="1" dirty="0"/>
          </a:p>
          <a:p>
            <a:pPr>
              <a:buNone/>
            </a:pPr>
            <a:r>
              <a:rPr lang="it-IT" sz="2400" b="1" dirty="0"/>
              <a:t>Caratteristiche:</a:t>
            </a:r>
            <a:endParaRPr lang="it-IT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 Esecuzione riga per riga in tempo reale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 Generalmente più lenti in esecuzione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 Errori rilevati durante l'esecuzione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 Maggiore portabilità tra sistemi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400" dirty="0"/>
              <a:t> Richiede l'interprete sempre installato</a:t>
            </a:r>
          </a:p>
          <a:p>
            <a:endParaRPr lang="it-IT" sz="2400" b="1" dirty="0"/>
          </a:p>
          <a:p>
            <a:r>
              <a:rPr lang="it-IT" sz="2400" b="1" dirty="0"/>
              <a:t>Esempi:</a:t>
            </a:r>
            <a:r>
              <a:rPr lang="it-IT" sz="2400" dirty="0"/>
              <a:t> Python, JavaScript, Ruby, PHP</a:t>
            </a:r>
          </a:p>
        </p:txBody>
      </p:sp>
    </p:spTree>
    <p:extLst>
      <p:ext uri="{BB962C8B-B14F-4D97-AF65-F5344CB8AC3E}">
        <p14:creationId xmlns:p14="http://schemas.microsoft.com/office/powerpoint/2010/main" val="42816501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258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Grotti</dc:creator>
  <cp:lastModifiedBy>Daniele Grotti</cp:lastModifiedBy>
  <cp:revision>2</cp:revision>
  <dcterms:created xsi:type="dcterms:W3CDTF">2025-03-03T07:29:01Z</dcterms:created>
  <dcterms:modified xsi:type="dcterms:W3CDTF">2025-03-03T07:37:58Z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2025-03-03T07:34:32Z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610de372-5ad4-43e8-a170-e1aaab8af83a</vt:lpwstr>
  </property>
  <property fmtid="{D5CDD505-2E9C-101B-9397-08002B2CF9AE}" pid="7" name="MSIP_Label_defa4170-0d19-0005-0004-bc88714345d2_ActionId">
    <vt:lpwstr>d13da972-baec-46d5-abb7-11d0eb510984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