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2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92EC3E-1ED2-4C7D-BCB0-5ADC0C98D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D93453F-DC2E-48BC-A791-928ED72E8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DCDAE8-2B58-4CEC-A539-B146A9FB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58CBA9-26D7-446B-8477-57D93268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193F47-6243-43F5-8FA1-FE7D9430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096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814AA-AA91-4218-91DC-94A40879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7E7DF5-52AD-42FF-B511-E73EBD609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D2CC6B-C1CB-49E2-9A44-31E8B4EA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D210CB-23C6-46A0-9996-50B127F5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12DE7-56B9-4D38-9896-C817B324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56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FDC0D36-4F66-475C-9F4F-8877C0C17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D7CA9B-FF81-4082-BF58-A50264FFB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BBF1DE-9E4E-4724-88B3-31DE5A0C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97FEC9-E4F2-40E9-A89D-5C74BD2A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A29D01-9805-4CFB-A43A-AEB4B4BE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6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FC4E0-BCE5-40D1-A9F6-3998CE07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EBD33-C87E-4003-B21E-1428CDA11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E4F0D9-F606-4083-BAF1-05122A2B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269DB9-7CDB-4C92-A488-80BC71AD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9FA37-73AA-4EDF-88A9-6D09A50C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4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D2BE38-067E-447E-B9EF-86133A39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91AF0A-08D5-4F74-8587-DEF4F4A18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895DA0-47F2-44D3-8C81-5360D325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700D1EA-9ABB-46BA-8822-BC4070FB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103BD7-A560-4E94-9D47-1764465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9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472EB-C8C6-4AA6-BB9E-DA28011B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56F71D-CA4F-487A-8711-637DF829E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B3C621-8D51-4FFE-930C-37D83D769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623276-2D6C-4C8E-BC2D-8FB118B1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D0FBB7-D178-44DE-8AE6-1ED24A0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F362D7-EFF8-4541-8073-E306047C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71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A8CF11-59DF-4774-A986-3F8C3865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9E42F3B-CDF9-46D0-8DFE-0A587A7F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7AB910A-C1E1-4A02-AEE5-D1232DE1F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70D85B-FF17-4D15-BCB7-C1A6ECDB2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F3F9FE0-B016-4EA5-A851-71D050B34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F069599-9BB0-4CFE-84D6-8B7812BD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EC1FBC6-837F-4E40-A483-257365D6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893F3D-2424-4719-A590-DFDD651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96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6577F-4221-4A88-99BE-87309FF0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F46A37-7EC3-436C-B351-2331B82B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405A60-270E-4B5A-A004-7678B596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1FD7DA9-972C-4CC6-AECD-E1CDCD80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63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B6AAE02-9619-4D24-85C7-97A815B8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5B964A-B031-4BFB-9E02-A255411F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EE0FBA-1DD8-4803-A818-5B39B588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6091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1CC9F-91FB-43AD-BB65-9EE44DFD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956A42-6086-4C44-9F31-6C6568F1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E753327-CDE5-43B5-83E2-6D6D28C18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A7AF92-32CD-4927-930A-E22D94AF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A904E1D-0CBA-4BC4-BE2E-872CA9DF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61C1BB-F241-4473-A6BD-6F617C8D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873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C6BADB-9102-4BDB-AA93-7329729E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FB3BCD-B3BC-450A-A8F2-7ECF742F9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F6ADAB-7F6C-419B-888F-0A0F0BC80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44EB48D-5D5B-42EC-B408-CC66724A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17F426-34B0-4814-9DBA-4D1AF5DD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008DBE-7B1E-4624-8245-169F2344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51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32251D-CEC4-4BAC-97F3-35493420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69A3749-4E67-40E9-A0E3-A5170324D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0B3631-6801-43B9-B570-83E5B41FD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BD21E-51B9-426A-AFED-E13DFD481F8C}" type="datetimeFigureOut">
              <a:rPr lang="it-IT" smtClean="0"/>
              <a:t>17/10/2022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9ABF6E-4281-4514-BA97-21B0964CF9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7866A9-09D7-4C2B-9366-2AB4A2F6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A8AA-33DB-4A08-A868-B4E90C409E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07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5E0AD07-EC78-4437-B67F-C02B7F271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7" y="961690"/>
            <a:ext cx="8788605" cy="589631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820874-582B-425A-9582-7EB5DB03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791" y="0"/>
            <a:ext cx="6734224" cy="98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0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E648ADF-8627-449F-9222-91A839EA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327" y="459971"/>
            <a:ext cx="9163832" cy="593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3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BCB5663-37EF-458E-86E2-A2DD85754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6" t="7335" b="5806"/>
          <a:stretch/>
        </p:blipFill>
        <p:spPr>
          <a:xfrm>
            <a:off x="1417320" y="313509"/>
            <a:ext cx="8699616" cy="630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CD57926C-451D-4C04-BD18-C1BDE52F6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217" y="176569"/>
            <a:ext cx="7311823" cy="639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72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838F580-275F-4B7A-91D0-531AA3842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560" y="1025708"/>
            <a:ext cx="8493468" cy="34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57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Daniele Grotti</dc:creator>
  <cp:lastModifiedBy>Daniele Grotti</cp:lastModifiedBy>
  <cp:revision>1</cp:revision>
  <dcterms:created xsi:type="dcterms:W3CDTF">2022-10-17T13:00:39Z</dcterms:created>
  <dcterms:modified xsi:type="dcterms:W3CDTF">2022-10-17T13:05:00Z</dcterms:modified>
</cp:coreProperties>
</file>