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1E3B6-BF5C-A8C3-B188-625387E0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E2C979-8785-FE34-F208-BF7E0965E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7D86FD-68DE-9E03-4DA9-177CB385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B0224-4C80-2801-CA11-21767691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6C4FF-286F-7AB2-C7B6-94488883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69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798D5-35B3-E5F8-6C9E-18D240BA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86325-CC4A-97C7-D808-7A81C633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A2A7F-CAD5-0ED9-9958-55AEBDAA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E55657-E52F-47DD-E245-000070A4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FFD9C5-CFAA-1E26-7A5A-F016DEC4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1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2F0B2A-9CAF-81D0-AD10-5C907594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50A1C7-47BD-C429-E42F-1CC92CCD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E1B862-945D-80EE-9F82-6C31B4EB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40BF5-0ADE-429B-B373-D313FB31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3A3B48-E647-4F13-6808-63603BF9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C8C3D-2B59-FBCE-3B7E-E10C3258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FF6C0-0713-25B1-B932-C989D6D3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14BA66-D033-A372-6EB9-011A64E8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B7487F-A147-7CCF-6E80-3D6963E9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ABAC8E-9F63-90AC-C7CA-DCA347C5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7323E-C202-548B-8CDE-E47F2B29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2CCE2-9F7C-E6B1-C601-968E78A0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1A7F6E-978E-4FBD-8D3F-EC541CDF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68E83-E533-50D5-AD26-F7636CF1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0BE9F6-7223-ACEF-6F52-6F240662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D6185-0CBD-9F49-44C4-3550C5F1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FBA1A7-7C70-91A3-638F-F92C3B03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2A6E67-8ACD-8175-004C-5C4026E9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786547-6FE7-01F3-6D33-825C9ABE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527C26-2C92-D31A-13C2-3E1B9444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90B6CD-EE05-2CC8-6B2E-EA5C7DC1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1BC6-16D8-D456-3876-97CCF832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ECEBE0-B237-AD3A-0FDA-24E5D297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314183-F938-18F9-A009-1FBA3B24A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22D24C-2137-C932-98D1-0C070D6E8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0923F5-8D75-5C38-5660-F5F6DA3D4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762E3E-1348-3D50-92AF-9498E376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315E57-D5D4-3304-8918-A0A0E697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DBAAC7-71C0-2331-0120-5FD72E23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86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3DB3F-938C-42C1-BD76-3E51D8E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E7F9EF-FC16-16A9-B3E3-D2E39A41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15444D-0B1B-0745-DB9D-27750281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66B785-EE22-532B-3C53-3E936D27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92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8700F9F-EE0A-A991-5D02-C2C631F9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2D2417-5660-966E-CA5E-3E09DBB3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CBFF0-FD9E-668F-4090-FBCCE2A0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5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B3BBE-F784-E744-17B7-3F25436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7A5ED3-3632-31B7-F502-23322B92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2534A2-3542-5665-DA4A-2EEAA71C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EAC3B-8914-B64D-8F39-6E1AA936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D98A57-30A1-279A-8F8B-9F8E916A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38BFC3-6679-EB2B-0793-BC8A25F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5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4E1E4-291D-38B4-FA73-B0EBD902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19B2186-2EB2-0283-7803-CA7213885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17827E-DF1B-F52B-F2E5-6D9FCE8A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7330A8-0EB7-D9BD-039C-B009351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946DCC-DB25-12B4-296A-163D294A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D10A5A-D123-FDB8-4A17-3B3A3B3E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5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FE8FA9-E36A-063A-C723-9ECE6314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08F8AE-2379-26B5-A5F4-0EF0B7D5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DE4F6-E52B-FF49-68C1-8F601A5BA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F588C-6A24-41FD-90D1-18E8ED03658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8A9EA-392E-08A4-5A67-C201E8B3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6448AF-294F-29CB-59AB-29B41C753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4CBC8-4132-4080-835D-93D2864B00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3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9DD65B4-48E4-91F9-7574-4962D5CD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8" y="188843"/>
            <a:ext cx="11296683" cy="61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FF39B6A-819F-8C04-7511-E7FE56F3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2" y="317833"/>
            <a:ext cx="7106959" cy="59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2CF8A98-610D-E42C-B8AD-39DD3571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2" y="377639"/>
            <a:ext cx="11589536" cy="57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enu, schermata, numero&#10;&#10;Descrizione generata automaticamente">
            <a:extLst>
              <a:ext uri="{FF2B5EF4-FFF2-40B4-BE49-F238E27FC236}">
                <a16:creationId xmlns:a16="http://schemas.microsoft.com/office/drawing/2014/main" id="{2F90C65A-EDDF-775F-CF4E-FE5F6DFC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" y="0"/>
            <a:ext cx="7593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3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Grotti</dc:creator>
  <cp:lastModifiedBy>Daniele Grotti</cp:lastModifiedBy>
  <cp:revision>2</cp:revision>
  <dcterms:created xsi:type="dcterms:W3CDTF">2024-11-07T06:53:46Z</dcterms:created>
  <dcterms:modified xsi:type="dcterms:W3CDTF">2024-11-07T07:13:41Z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2024-11-07T06:55:54Z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79a22339-227b-4375-94b6-fc56851f9d19</vt:lpwstr>
  </property>
  <property fmtid="{D5CDD505-2E9C-101B-9397-08002B2CF9AE}" pid="8" name="MSIP_Label_defa4170-0d19-0005-0004-bc88714345d2_ContentBits">
    <vt:lpwstr>0</vt:lpwstr>
  </property>
</Properties>
</file>