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7772400" cy="10693400"/>
  <p:notesSz cx="7772400" cy="106934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74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0920" y="411480"/>
            <a:ext cx="3210559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9B19F5-05E5-7ACF-8034-1A45964ED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" y="469900"/>
            <a:ext cx="7772400" cy="4358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ECE739-71DC-C5E8-D338-85F326EAE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" y="5352312"/>
            <a:ext cx="7772400" cy="43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04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9023985"/>
            <a:chOff x="648462" y="899795"/>
            <a:chExt cx="6120130" cy="90239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" y="906780"/>
              <a:ext cx="5067300" cy="28803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90284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231" y="3840480"/>
              <a:ext cx="4988052" cy="31424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140" y="6990588"/>
              <a:ext cx="4515612" cy="28651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48462" y="899795"/>
              <a:ext cx="6120130" cy="9020810"/>
            </a:xfrm>
            <a:custGeom>
              <a:avLst/>
              <a:gdLst/>
              <a:ahLst/>
              <a:cxnLst/>
              <a:rect l="l" t="t" r="r" b="b"/>
              <a:pathLst>
                <a:path w="6120130" h="9020810">
                  <a:moveTo>
                    <a:pt x="0" y="2938017"/>
                  </a:moveTo>
                  <a:lnTo>
                    <a:pt x="6119876" y="2938017"/>
                  </a:lnTo>
                </a:path>
                <a:path w="6120130" h="9020810">
                  <a:moveTo>
                    <a:pt x="0" y="6086983"/>
                  </a:moveTo>
                  <a:lnTo>
                    <a:pt x="6119876" y="6086983"/>
                  </a:lnTo>
                </a:path>
                <a:path w="6120130" h="9020810">
                  <a:moveTo>
                    <a:pt x="0" y="9020683"/>
                  </a:moveTo>
                  <a:lnTo>
                    <a:pt x="6119876" y="9020683"/>
                  </a:lnTo>
                </a:path>
                <a:path w="6120130" h="9020810">
                  <a:moveTo>
                    <a:pt x="3047" y="0"/>
                  </a:moveTo>
                  <a:lnTo>
                    <a:pt x="3047" y="9017635"/>
                  </a:lnTo>
                </a:path>
                <a:path w="6120130" h="9020810">
                  <a:moveTo>
                    <a:pt x="6116828" y="0"/>
                  </a:moveTo>
                  <a:lnTo>
                    <a:pt x="6116828" y="901763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8851900"/>
            <a:chOff x="648462" y="899795"/>
            <a:chExt cx="6120130" cy="8851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2" y="906780"/>
              <a:ext cx="5567172" cy="27569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90284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3887" y="6632448"/>
              <a:ext cx="3849860" cy="311480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899795"/>
              <a:ext cx="6120130" cy="8848725"/>
            </a:xfrm>
            <a:custGeom>
              <a:avLst/>
              <a:gdLst/>
              <a:ahLst/>
              <a:cxnLst/>
              <a:rect l="l" t="t" r="r" b="b"/>
              <a:pathLst>
                <a:path w="6120130" h="8848725">
                  <a:moveTo>
                    <a:pt x="0" y="5728843"/>
                  </a:moveTo>
                  <a:lnTo>
                    <a:pt x="6119876" y="5728843"/>
                  </a:lnTo>
                </a:path>
                <a:path w="6120130" h="8848725">
                  <a:moveTo>
                    <a:pt x="0" y="8848598"/>
                  </a:moveTo>
                  <a:lnTo>
                    <a:pt x="6119876" y="8848598"/>
                  </a:lnTo>
                </a:path>
                <a:path w="6120130" h="8848725">
                  <a:moveTo>
                    <a:pt x="0" y="2938017"/>
                  </a:moveTo>
                  <a:lnTo>
                    <a:pt x="6119876" y="2938017"/>
                  </a:lnTo>
                </a:path>
                <a:path w="6120130" h="8848725">
                  <a:moveTo>
                    <a:pt x="3047" y="0"/>
                  </a:moveTo>
                  <a:lnTo>
                    <a:pt x="3047" y="884555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8947" y="4003548"/>
              <a:ext cx="3266977" cy="221894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65290" y="899795"/>
              <a:ext cx="0" cy="8845550"/>
            </a:xfrm>
            <a:custGeom>
              <a:avLst/>
              <a:gdLst/>
              <a:ahLst/>
              <a:cxnLst/>
              <a:rect l="l" t="t" r="r" b="b"/>
              <a:pathLst>
                <a:path h="8845550">
                  <a:moveTo>
                    <a:pt x="0" y="0"/>
                  </a:moveTo>
                  <a:lnTo>
                    <a:pt x="0" y="884555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6681470"/>
            <a:chOff x="648462" y="899795"/>
            <a:chExt cx="6120130" cy="66814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386" y="1068324"/>
              <a:ext cx="5622889" cy="28468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3918458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852" y="4084320"/>
              <a:ext cx="6045073" cy="34914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899795"/>
              <a:ext cx="6120130" cy="6678295"/>
            </a:xfrm>
            <a:custGeom>
              <a:avLst/>
              <a:gdLst/>
              <a:ahLst/>
              <a:cxnLst/>
              <a:rect l="l" t="t" r="r" b="b"/>
              <a:pathLst>
                <a:path w="6120130" h="6678295">
                  <a:moveTo>
                    <a:pt x="0" y="6678168"/>
                  </a:moveTo>
                  <a:lnTo>
                    <a:pt x="6119876" y="6678168"/>
                  </a:lnTo>
                </a:path>
                <a:path w="6120130" h="6678295">
                  <a:moveTo>
                    <a:pt x="0" y="3047"/>
                  </a:moveTo>
                  <a:lnTo>
                    <a:pt x="6119876" y="3047"/>
                  </a:lnTo>
                </a:path>
                <a:path w="6120130" h="6678295">
                  <a:moveTo>
                    <a:pt x="3047" y="0"/>
                  </a:moveTo>
                  <a:lnTo>
                    <a:pt x="3047" y="6675120"/>
                  </a:lnTo>
                </a:path>
                <a:path w="6120130" h="6678295">
                  <a:moveTo>
                    <a:pt x="6116828" y="0"/>
                  </a:moveTo>
                  <a:lnTo>
                    <a:pt x="6116828" y="667512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0" dirty="0"/>
              <a:t>DECISION</a:t>
            </a:r>
            <a:r>
              <a:rPr spc="-5" dirty="0"/>
              <a:t> </a:t>
            </a:r>
            <a:r>
              <a:rPr spc="21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38704" y="1857756"/>
            <a:ext cx="26517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215" dirty="0">
                <a:latin typeface="Trebuchet MS"/>
                <a:cs typeface="Trebuchet MS"/>
              </a:rPr>
              <a:t>-………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110" dirty="0">
                <a:latin typeface="Trebuchet MS"/>
                <a:cs typeface="Trebuchet MS"/>
              </a:rPr>
              <a:t>SOLVE</a:t>
            </a:r>
            <a:r>
              <a:rPr sz="1100" dirty="0">
                <a:latin typeface="Trebuchet MS"/>
                <a:cs typeface="Trebuchet MS"/>
              </a:rPr>
              <a:t> </a:t>
            </a:r>
            <a:r>
              <a:rPr sz="1100" spc="55" dirty="0">
                <a:latin typeface="Trebuchet MS"/>
                <a:cs typeface="Trebuchet MS"/>
              </a:rPr>
              <a:t>the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60" dirty="0">
                <a:latin typeface="Trebuchet MS"/>
                <a:cs typeface="Trebuchet MS"/>
              </a:rPr>
              <a:t>Problem</a:t>
            </a:r>
            <a:r>
              <a:rPr sz="1100" spc="15" dirty="0">
                <a:latin typeface="Trebuchet MS"/>
                <a:cs typeface="Trebuchet MS"/>
              </a:rPr>
              <a:t> </a:t>
            </a:r>
            <a:r>
              <a:rPr sz="1100" spc="295" dirty="0">
                <a:latin typeface="Trebuchet MS"/>
                <a:cs typeface="Trebuchet MS"/>
              </a:rPr>
              <a:t>…</a:t>
            </a:r>
            <a:r>
              <a:rPr sz="1100" spc="5" dirty="0">
                <a:latin typeface="Trebuchet MS"/>
                <a:cs typeface="Trebuchet MS"/>
              </a:rPr>
              <a:t> </a:t>
            </a:r>
            <a:r>
              <a:rPr sz="1100" spc="120" dirty="0">
                <a:latin typeface="Trebuchet MS"/>
                <a:cs typeface="Trebuchet MS"/>
              </a:rPr>
              <a:t>10</a:t>
            </a:r>
            <a:r>
              <a:rPr sz="1100" spc="10" dirty="0">
                <a:latin typeface="Trebuchet MS"/>
                <a:cs typeface="Trebuchet MS"/>
              </a:rPr>
              <a:t> </a:t>
            </a:r>
            <a:r>
              <a:rPr sz="1100" spc="40" dirty="0">
                <a:latin typeface="Trebuchet MS"/>
                <a:cs typeface="Trebuchet MS"/>
              </a:rPr>
              <a:t>min.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8462" y="899795"/>
            <a:ext cx="6120130" cy="8982075"/>
            <a:chOff x="648462" y="899795"/>
            <a:chExt cx="6120130" cy="89820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9512" y="3840480"/>
              <a:ext cx="4744212" cy="28163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8462" y="383781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852" y="6938772"/>
              <a:ext cx="6045073" cy="29108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48462" y="899795"/>
              <a:ext cx="6120130" cy="8978900"/>
            </a:xfrm>
            <a:custGeom>
              <a:avLst/>
              <a:gdLst/>
              <a:ahLst/>
              <a:cxnLst/>
              <a:rect l="l" t="t" r="r" b="b"/>
              <a:pathLst>
                <a:path w="6120130" h="8978900">
                  <a:moveTo>
                    <a:pt x="0" y="8978773"/>
                  </a:moveTo>
                  <a:lnTo>
                    <a:pt x="6119876" y="8978773"/>
                  </a:lnTo>
                </a:path>
                <a:path w="6120130" h="8978900">
                  <a:moveTo>
                    <a:pt x="0" y="3047"/>
                  </a:moveTo>
                  <a:lnTo>
                    <a:pt x="6119876" y="3047"/>
                  </a:lnTo>
                </a:path>
                <a:path w="6120130" h="8978900">
                  <a:moveTo>
                    <a:pt x="0" y="5872987"/>
                  </a:moveTo>
                  <a:lnTo>
                    <a:pt x="6119876" y="5872987"/>
                  </a:lnTo>
                </a:path>
                <a:path w="6120130" h="8978900">
                  <a:moveTo>
                    <a:pt x="3047" y="0"/>
                  </a:moveTo>
                  <a:lnTo>
                    <a:pt x="3047" y="8975725"/>
                  </a:lnTo>
                </a:path>
                <a:path w="6120130" h="8978900">
                  <a:moveTo>
                    <a:pt x="6116828" y="0"/>
                  </a:moveTo>
                  <a:lnTo>
                    <a:pt x="6116828" y="89757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9058910"/>
            <a:chOff x="648462" y="899795"/>
            <a:chExt cx="6120130" cy="90589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6924" y="906780"/>
              <a:ext cx="5292852" cy="26913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90284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852" y="3840480"/>
              <a:ext cx="5993892" cy="26304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383781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852" y="6775704"/>
              <a:ext cx="6045073" cy="31775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8462" y="899795"/>
              <a:ext cx="6120130" cy="9055735"/>
            </a:xfrm>
            <a:custGeom>
              <a:avLst/>
              <a:gdLst/>
              <a:ahLst/>
              <a:cxnLst/>
              <a:rect l="l" t="t" r="r" b="b"/>
              <a:pathLst>
                <a:path w="6120130" h="9055735">
                  <a:moveTo>
                    <a:pt x="0" y="5872987"/>
                  </a:moveTo>
                  <a:lnTo>
                    <a:pt x="6119876" y="5872987"/>
                  </a:lnTo>
                </a:path>
                <a:path w="6120130" h="9055735">
                  <a:moveTo>
                    <a:pt x="0" y="9055608"/>
                  </a:moveTo>
                  <a:lnTo>
                    <a:pt x="6119876" y="9055608"/>
                  </a:lnTo>
                </a:path>
                <a:path w="6120130" h="9055735">
                  <a:moveTo>
                    <a:pt x="3047" y="0"/>
                  </a:moveTo>
                  <a:lnTo>
                    <a:pt x="3047" y="9052560"/>
                  </a:lnTo>
                </a:path>
                <a:path w="6120130" h="9055735">
                  <a:moveTo>
                    <a:pt x="6116828" y="0"/>
                  </a:moveTo>
                  <a:lnTo>
                    <a:pt x="6116828" y="905256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8982075"/>
            <a:chOff x="648462" y="899795"/>
            <a:chExt cx="6120130" cy="8982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896" y="906780"/>
              <a:ext cx="3874183" cy="23256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90284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846" y="3840480"/>
              <a:ext cx="4850369" cy="21351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383781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0746" y="6775704"/>
              <a:ext cx="4902601" cy="20528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8462" y="899795"/>
              <a:ext cx="6120130" cy="8978900"/>
            </a:xfrm>
            <a:custGeom>
              <a:avLst/>
              <a:gdLst/>
              <a:ahLst/>
              <a:cxnLst/>
              <a:rect l="l" t="t" r="r" b="b"/>
              <a:pathLst>
                <a:path w="6120130" h="8978900">
                  <a:moveTo>
                    <a:pt x="0" y="5872987"/>
                  </a:moveTo>
                  <a:lnTo>
                    <a:pt x="6119876" y="5872987"/>
                  </a:lnTo>
                </a:path>
                <a:path w="6120130" h="8978900">
                  <a:moveTo>
                    <a:pt x="0" y="8978773"/>
                  </a:moveTo>
                  <a:lnTo>
                    <a:pt x="6119876" y="8978773"/>
                  </a:lnTo>
                </a:path>
                <a:path w="6120130" h="8978900">
                  <a:moveTo>
                    <a:pt x="3047" y="0"/>
                  </a:moveTo>
                  <a:lnTo>
                    <a:pt x="3047" y="8975725"/>
                  </a:lnTo>
                </a:path>
                <a:path w="6120130" h="8978900">
                  <a:moveTo>
                    <a:pt x="6116828" y="0"/>
                  </a:moveTo>
                  <a:lnTo>
                    <a:pt x="6116828" y="89757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8982075"/>
            <a:chOff x="648462" y="899795"/>
            <a:chExt cx="6120130" cy="8982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3623" y="906780"/>
              <a:ext cx="4934712" cy="28864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90284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531" y="3840480"/>
              <a:ext cx="4701540" cy="28041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899795"/>
              <a:ext cx="6120130" cy="8978900"/>
            </a:xfrm>
            <a:custGeom>
              <a:avLst/>
              <a:gdLst/>
              <a:ahLst/>
              <a:cxnLst/>
              <a:rect l="l" t="t" r="r" b="b"/>
              <a:pathLst>
                <a:path w="6120130" h="8978900">
                  <a:moveTo>
                    <a:pt x="0" y="2938017"/>
                  </a:moveTo>
                  <a:lnTo>
                    <a:pt x="6119876" y="2938017"/>
                  </a:lnTo>
                </a:path>
                <a:path w="6120130" h="8978900">
                  <a:moveTo>
                    <a:pt x="0" y="5872987"/>
                  </a:moveTo>
                  <a:lnTo>
                    <a:pt x="6119876" y="5872987"/>
                  </a:lnTo>
                </a:path>
                <a:path w="6120130" h="8978900">
                  <a:moveTo>
                    <a:pt x="0" y="8978773"/>
                  </a:moveTo>
                  <a:lnTo>
                    <a:pt x="6119876" y="8978773"/>
                  </a:lnTo>
                </a:path>
                <a:path w="6120130" h="8978900">
                  <a:moveTo>
                    <a:pt x="3047" y="0"/>
                  </a:moveTo>
                  <a:lnTo>
                    <a:pt x="3047" y="8975725"/>
                  </a:lnTo>
                </a:path>
                <a:path w="6120130" h="8978900">
                  <a:moveTo>
                    <a:pt x="6116828" y="0"/>
                  </a:moveTo>
                  <a:lnTo>
                    <a:pt x="6116828" y="89757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851" y="6938772"/>
            <a:ext cx="5972556" cy="28011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8982075"/>
            <a:chOff x="648462" y="899795"/>
            <a:chExt cx="6120130" cy="8982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0224" y="906780"/>
              <a:ext cx="5582412" cy="28468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899795"/>
              <a:ext cx="6120130" cy="8978900"/>
            </a:xfrm>
            <a:custGeom>
              <a:avLst/>
              <a:gdLst/>
              <a:ahLst/>
              <a:cxnLst/>
              <a:rect l="l" t="t" r="r" b="b"/>
              <a:pathLst>
                <a:path w="6120130" h="8978900">
                  <a:moveTo>
                    <a:pt x="0" y="3047"/>
                  </a:moveTo>
                  <a:lnTo>
                    <a:pt x="6119876" y="3047"/>
                  </a:lnTo>
                </a:path>
                <a:path w="6120130" h="8978900">
                  <a:moveTo>
                    <a:pt x="0" y="2938017"/>
                  </a:moveTo>
                  <a:lnTo>
                    <a:pt x="6119876" y="2938017"/>
                  </a:lnTo>
                </a:path>
                <a:path w="6120130" h="8978900">
                  <a:moveTo>
                    <a:pt x="0" y="5872987"/>
                  </a:moveTo>
                  <a:lnTo>
                    <a:pt x="6119876" y="5872987"/>
                  </a:lnTo>
                </a:path>
                <a:path w="6120130" h="8978900">
                  <a:moveTo>
                    <a:pt x="0" y="8978773"/>
                  </a:moveTo>
                  <a:lnTo>
                    <a:pt x="6119876" y="8978773"/>
                  </a:lnTo>
                </a:path>
                <a:path w="6120130" h="8978900">
                  <a:moveTo>
                    <a:pt x="3047" y="0"/>
                  </a:moveTo>
                  <a:lnTo>
                    <a:pt x="3047" y="89757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852" y="4003548"/>
              <a:ext cx="6045073" cy="27081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65290" y="899795"/>
              <a:ext cx="0" cy="8975725"/>
            </a:xfrm>
            <a:custGeom>
              <a:avLst/>
              <a:gdLst/>
              <a:ahLst/>
              <a:cxnLst/>
              <a:rect l="l" t="t" r="r" b="b"/>
              <a:pathLst>
                <a:path h="8975725">
                  <a:moveTo>
                    <a:pt x="0" y="0"/>
                  </a:moveTo>
                  <a:lnTo>
                    <a:pt x="0" y="89757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851" y="6938772"/>
            <a:ext cx="5548884" cy="28041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6118860"/>
            <a:chOff x="648462" y="899795"/>
            <a:chExt cx="6120130" cy="61188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904" y="906780"/>
              <a:ext cx="5101679" cy="28133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90284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852" y="4003548"/>
              <a:ext cx="5705856" cy="30099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899795"/>
              <a:ext cx="6120130" cy="6115685"/>
            </a:xfrm>
            <a:custGeom>
              <a:avLst/>
              <a:gdLst/>
              <a:ahLst/>
              <a:cxnLst/>
              <a:rect l="l" t="t" r="r" b="b"/>
              <a:pathLst>
                <a:path w="6120130" h="6115684">
                  <a:moveTo>
                    <a:pt x="0" y="6115558"/>
                  </a:moveTo>
                  <a:lnTo>
                    <a:pt x="6119876" y="6115558"/>
                  </a:lnTo>
                </a:path>
                <a:path w="6120130" h="6115684">
                  <a:moveTo>
                    <a:pt x="0" y="2938017"/>
                  </a:moveTo>
                  <a:lnTo>
                    <a:pt x="6119876" y="2938017"/>
                  </a:lnTo>
                </a:path>
                <a:path w="6120130" h="6115684">
                  <a:moveTo>
                    <a:pt x="3047" y="0"/>
                  </a:moveTo>
                  <a:lnTo>
                    <a:pt x="3047" y="6112509"/>
                  </a:lnTo>
                </a:path>
                <a:path w="6120130" h="6115684">
                  <a:moveTo>
                    <a:pt x="6116828" y="0"/>
                  </a:moveTo>
                  <a:lnTo>
                    <a:pt x="6116828" y="6112509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8982075"/>
            <a:chOff x="648462" y="899795"/>
            <a:chExt cx="6120130" cy="8982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420" y="906780"/>
              <a:ext cx="5045963" cy="30464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90284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852" y="4012692"/>
              <a:ext cx="5279136" cy="288493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4009898"/>
              <a:ext cx="6120130" cy="2934970"/>
            </a:xfrm>
            <a:custGeom>
              <a:avLst/>
              <a:gdLst/>
              <a:ahLst/>
              <a:cxnLst/>
              <a:rect l="l" t="t" r="r" b="b"/>
              <a:pathLst>
                <a:path w="6120130" h="2934970">
                  <a:moveTo>
                    <a:pt x="0" y="0"/>
                  </a:moveTo>
                  <a:lnTo>
                    <a:pt x="6119876" y="0"/>
                  </a:lnTo>
                </a:path>
                <a:path w="6120130" h="2934970">
                  <a:moveTo>
                    <a:pt x="0" y="2934970"/>
                  </a:moveTo>
                  <a:lnTo>
                    <a:pt x="6119876" y="293497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852" y="7110984"/>
              <a:ext cx="6045073" cy="27203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8462" y="899795"/>
              <a:ext cx="6120130" cy="8978900"/>
            </a:xfrm>
            <a:custGeom>
              <a:avLst/>
              <a:gdLst/>
              <a:ahLst/>
              <a:cxnLst/>
              <a:rect l="l" t="t" r="r" b="b"/>
              <a:pathLst>
                <a:path w="6120130" h="8978900">
                  <a:moveTo>
                    <a:pt x="0" y="8978773"/>
                  </a:moveTo>
                  <a:lnTo>
                    <a:pt x="6119876" y="8978773"/>
                  </a:lnTo>
                </a:path>
                <a:path w="6120130" h="8978900">
                  <a:moveTo>
                    <a:pt x="3047" y="0"/>
                  </a:moveTo>
                  <a:lnTo>
                    <a:pt x="3047" y="8975725"/>
                  </a:lnTo>
                </a:path>
                <a:path w="6120130" h="8978900">
                  <a:moveTo>
                    <a:pt x="6116828" y="0"/>
                  </a:moveTo>
                  <a:lnTo>
                    <a:pt x="6116828" y="89757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8982075"/>
            <a:chOff x="648462" y="899795"/>
            <a:chExt cx="6120130" cy="8982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4153" y="906780"/>
              <a:ext cx="4817522" cy="2971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90284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" y="4012692"/>
              <a:ext cx="4524756" cy="26593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4009898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852" y="6947916"/>
              <a:ext cx="6045073" cy="28178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8462" y="899795"/>
              <a:ext cx="6120130" cy="8978900"/>
            </a:xfrm>
            <a:custGeom>
              <a:avLst/>
              <a:gdLst/>
              <a:ahLst/>
              <a:cxnLst/>
              <a:rect l="l" t="t" r="r" b="b"/>
              <a:pathLst>
                <a:path w="6120130" h="8978900">
                  <a:moveTo>
                    <a:pt x="0" y="6045073"/>
                  </a:moveTo>
                  <a:lnTo>
                    <a:pt x="6119876" y="6045073"/>
                  </a:lnTo>
                </a:path>
                <a:path w="6120130" h="8978900">
                  <a:moveTo>
                    <a:pt x="0" y="8978773"/>
                  </a:moveTo>
                  <a:lnTo>
                    <a:pt x="6119876" y="8978773"/>
                  </a:lnTo>
                </a:path>
                <a:path w="6120130" h="8978900">
                  <a:moveTo>
                    <a:pt x="3047" y="0"/>
                  </a:moveTo>
                  <a:lnTo>
                    <a:pt x="3047" y="8975725"/>
                  </a:lnTo>
                </a:path>
                <a:path w="6120130" h="8978900">
                  <a:moveTo>
                    <a:pt x="6116828" y="0"/>
                  </a:moveTo>
                  <a:lnTo>
                    <a:pt x="6116828" y="89757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0" dirty="0"/>
              <a:t>DECISION</a:t>
            </a:r>
            <a:r>
              <a:rPr spc="-5" dirty="0"/>
              <a:t> </a:t>
            </a:r>
            <a:r>
              <a:rPr spc="215" dirty="0"/>
              <a:t>TREE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6048375"/>
            <a:chOff x="648462" y="899795"/>
            <a:chExt cx="6120130" cy="6048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" y="906780"/>
              <a:ext cx="5667756" cy="28163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899795"/>
              <a:ext cx="6120130" cy="6045200"/>
            </a:xfrm>
            <a:custGeom>
              <a:avLst/>
              <a:gdLst/>
              <a:ahLst/>
              <a:cxnLst/>
              <a:rect l="l" t="t" r="r" b="b"/>
              <a:pathLst>
                <a:path w="6120130" h="6045200">
                  <a:moveTo>
                    <a:pt x="0" y="3047"/>
                  </a:moveTo>
                  <a:lnTo>
                    <a:pt x="6119876" y="3047"/>
                  </a:lnTo>
                </a:path>
                <a:path w="6120130" h="6045200">
                  <a:moveTo>
                    <a:pt x="0" y="3110103"/>
                  </a:moveTo>
                  <a:lnTo>
                    <a:pt x="6119876" y="3110103"/>
                  </a:lnTo>
                </a:path>
                <a:path w="6120130" h="6045200">
                  <a:moveTo>
                    <a:pt x="0" y="6045073"/>
                  </a:moveTo>
                  <a:lnTo>
                    <a:pt x="6119876" y="6045073"/>
                  </a:lnTo>
                </a:path>
                <a:path w="6120130" h="6045200">
                  <a:moveTo>
                    <a:pt x="3047" y="0"/>
                  </a:moveTo>
                  <a:lnTo>
                    <a:pt x="3047" y="6042025"/>
                  </a:lnTo>
                </a:path>
                <a:path w="6120130" h="6045200">
                  <a:moveTo>
                    <a:pt x="6116828" y="0"/>
                  </a:moveTo>
                  <a:lnTo>
                    <a:pt x="6116828" y="604202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73095" y="4314444"/>
            <a:ext cx="175450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spc="70" dirty="0">
                <a:latin typeface="Trebuchet MS"/>
                <a:cs typeface="Trebuchet MS"/>
              </a:rPr>
              <a:t>OVERFITTING…..</a:t>
            </a:r>
            <a:r>
              <a:rPr sz="1100" spc="-25" dirty="0">
                <a:latin typeface="Trebuchet MS"/>
                <a:cs typeface="Trebuchet MS"/>
              </a:rPr>
              <a:t> </a:t>
            </a:r>
            <a:r>
              <a:rPr sz="1100" spc="80" dirty="0">
                <a:latin typeface="Trebuchet MS"/>
                <a:cs typeface="Trebuchet MS"/>
              </a:rPr>
              <a:t>PRUNE!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9065260"/>
            <a:chOff x="648462" y="899795"/>
            <a:chExt cx="6120130" cy="90652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6841" y="906780"/>
              <a:ext cx="5315690" cy="28378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852" y="3750564"/>
              <a:ext cx="6045073" cy="32735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9642" y="7031736"/>
              <a:ext cx="5795561" cy="28041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899795"/>
              <a:ext cx="6120130" cy="9062085"/>
            </a:xfrm>
            <a:custGeom>
              <a:avLst/>
              <a:gdLst/>
              <a:ahLst/>
              <a:cxnLst/>
              <a:rect l="l" t="t" r="r" b="b"/>
              <a:pathLst>
                <a:path w="6120130" h="9062085">
                  <a:moveTo>
                    <a:pt x="0" y="3047"/>
                  </a:moveTo>
                  <a:lnTo>
                    <a:pt x="6119876" y="3047"/>
                  </a:lnTo>
                </a:path>
                <a:path w="6120130" h="9062085">
                  <a:moveTo>
                    <a:pt x="0" y="2847847"/>
                  </a:moveTo>
                  <a:lnTo>
                    <a:pt x="6119876" y="2847847"/>
                  </a:lnTo>
                </a:path>
                <a:path w="6120130" h="9062085">
                  <a:moveTo>
                    <a:pt x="0" y="6128258"/>
                  </a:moveTo>
                  <a:lnTo>
                    <a:pt x="6119876" y="6128258"/>
                  </a:lnTo>
                </a:path>
                <a:path w="6120130" h="9062085">
                  <a:moveTo>
                    <a:pt x="0" y="9061958"/>
                  </a:moveTo>
                  <a:lnTo>
                    <a:pt x="6119876" y="9061958"/>
                  </a:lnTo>
                </a:path>
                <a:path w="6120130" h="9062085">
                  <a:moveTo>
                    <a:pt x="3047" y="0"/>
                  </a:moveTo>
                  <a:lnTo>
                    <a:pt x="3047" y="9058910"/>
                  </a:lnTo>
                </a:path>
                <a:path w="6120130" h="9062085">
                  <a:moveTo>
                    <a:pt x="6116828" y="0"/>
                  </a:moveTo>
                  <a:lnTo>
                    <a:pt x="6116828" y="905891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9024620"/>
            <a:chOff x="648462" y="899795"/>
            <a:chExt cx="6120130" cy="90246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5613" y="906780"/>
              <a:ext cx="4915270" cy="31426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0536" y="4055364"/>
              <a:ext cx="5143500" cy="257251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8462" y="902843"/>
              <a:ext cx="6120130" cy="3149600"/>
            </a:xfrm>
            <a:custGeom>
              <a:avLst/>
              <a:gdLst/>
              <a:ahLst/>
              <a:cxnLst/>
              <a:rect l="l" t="t" r="r" b="b"/>
              <a:pathLst>
                <a:path w="6120130" h="3149600">
                  <a:moveTo>
                    <a:pt x="0" y="0"/>
                  </a:moveTo>
                  <a:lnTo>
                    <a:pt x="6119876" y="0"/>
                  </a:lnTo>
                </a:path>
                <a:path w="6120130" h="3149600">
                  <a:moveTo>
                    <a:pt x="0" y="3149599"/>
                  </a:moveTo>
                  <a:lnTo>
                    <a:pt x="6119876" y="3149599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140" y="6990588"/>
              <a:ext cx="5533644" cy="27523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48462" y="899795"/>
              <a:ext cx="6120130" cy="9021445"/>
            </a:xfrm>
            <a:custGeom>
              <a:avLst/>
              <a:gdLst/>
              <a:ahLst/>
              <a:cxnLst/>
              <a:rect l="l" t="t" r="r" b="b"/>
              <a:pathLst>
                <a:path w="6120130" h="9021445">
                  <a:moveTo>
                    <a:pt x="0" y="6087618"/>
                  </a:moveTo>
                  <a:lnTo>
                    <a:pt x="6119876" y="6087618"/>
                  </a:lnTo>
                </a:path>
                <a:path w="6120130" h="9021445">
                  <a:moveTo>
                    <a:pt x="0" y="9021318"/>
                  </a:moveTo>
                  <a:lnTo>
                    <a:pt x="6119876" y="9021318"/>
                  </a:lnTo>
                </a:path>
                <a:path w="6120130" h="9021445">
                  <a:moveTo>
                    <a:pt x="3047" y="0"/>
                  </a:moveTo>
                  <a:lnTo>
                    <a:pt x="3047" y="9018270"/>
                  </a:lnTo>
                </a:path>
                <a:path w="6120130" h="9021445">
                  <a:moveTo>
                    <a:pt x="6116828" y="0"/>
                  </a:moveTo>
                  <a:lnTo>
                    <a:pt x="6116828" y="901827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9036685"/>
            <a:chOff x="648462" y="899795"/>
            <a:chExt cx="6120130" cy="9036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315" y="1068324"/>
              <a:ext cx="5517452" cy="29763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3533" y="4052316"/>
              <a:ext cx="4302302" cy="294411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8462" y="4048633"/>
              <a:ext cx="6120130" cy="2950845"/>
            </a:xfrm>
            <a:custGeom>
              <a:avLst/>
              <a:gdLst/>
              <a:ahLst/>
              <a:cxnLst/>
              <a:rect l="l" t="t" r="r" b="b"/>
              <a:pathLst>
                <a:path w="6120130" h="2950845">
                  <a:moveTo>
                    <a:pt x="0" y="0"/>
                  </a:moveTo>
                  <a:lnTo>
                    <a:pt x="6119876" y="0"/>
                  </a:lnTo>
                </a:path>
                <a:path w="6120130" h="2950845">
                  <a:moveTo>
                    <a:pt x="0" y="2950844"/>
                  </a:moveTo>
                  <a:lnTo>
                    <a:pt x="6119876" y="2950844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852" y="7165848"/>
              <a:ext cx="5757672" cy="27599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48462" y="899795"/>
              <a:ext cx="6120130" cy="9033510"/>
            </a:xfrm>
            <a:custGeom>
              <a:avLst/>
              <a:gdLst/>
              <a:ahLst/>
              <a:cxnLst/>
              <a:rect l="l" t="t" r="r" b="b"/>
              <a:pathLst>
                <a:path w="6120130" h="9033510">
                  <a:moveTo>
                    <a:pt x="0" y="9033383"/>
                  </a:moveTo>
                  <a:lnTo>
                    <a:pt x="6119876" y="9033383"/>
                  </a:lnTo>
                </a:path>
                <a:path w="6120130" h="9033510">
                  <a:moveTo>
                    <a:pt x="0" y="3047"/>
                  </a:moveTo>
                  <a:lnTo>
                    <a:pt x="6119876" y="3047"/>
                  </a:lnTo>
                </a:path>
                <a:path w="6120130" h="9033510">
                  <a:moveTo>
                    <a:pt x="3047" y="0"/>
                  </a:moveTo>
                  <a:lnTo>
                    <a:pt x="3047" y="9030335"/>
                  </a:lnTo>
                </a:path>
                <a:path w="6120130" h="9033510">
                  <a:moveTo>
                    <a:pt x="6116828" y="0"/>
                  </a:moveTo>
                  <a:lnTo>
                    <a:pt x="6116828" y="903033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9043670"/>
            <a:chOff x="648462" y="899795"/>
            <a:chExt cx="6120130" cy="9043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028" y="906780"/>
              <a:ext cx="5477256" cy="30114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90284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3095" y="4012692"/>
              <a:ext cx="3182111" cy="26319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4009898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795" y="6947916"/>
              <a:ext cx="2337816" cy="29900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8462" y="899795"/>
              <a:ext cx="6120130" cy="9040495"/>
            </a:xfrm>
            <a:custGeom>
              <a:avLst/>
              <a:gdLst/>
              <a:ahLst/>
              <a:cxnLst/>
              <a:rect l="l" t="t" r="r" b="b"/>
              <a:pathLst>
                <a:path w="6120130" h="9040495">
                  <a:moveTo>
                    <a:pt x="0" y="6045073"/>
                  </a:moveTo>
                  <a:lnTo>
                    <a:pt x="6119876" y="6045073"/>
                  </a:lnTo>
                </a:path>
                <a:path w="6120130" h="9040495">
                  <a:moveTo>
                    <a:pt x="0" y="9040368"/>
                  </a:moveTo>
                  <a:lnTo>
                    <a:pt x="6119876" y="9040368"/>
                  </a:lnTo>
                </a:path>
                <a:path w="6120130" h="9040495">
                  <a:moveTo>
                    <a:pt x="3047" y="0"/>
                  </a:moveTo>
                  <a:lnTo>
                    <a:pt x="3047" y="9037320"/>
                  </a:lnTo>
                </a:path>
                <a:path w="6120130" h="9040495">
                  <a:moveTo>
                    <a:pt x="6116828" y="0"/>
                  </a:moveTo>
                  <a:lnTo>
                    <a:pt x="6116828" y="903732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0" dirty="0"/>
              <a:t>DECISION</a:t>
            </a:r>
            <a:r>
              <a:rPr spc="-5" dirty="0"/>
              <a:t> </a:t>
            </a:r>
            <a:r>
              <a:rPr spc="215" dirty="0"/>
              <a:t>TREE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851" y="1068324"/>
            <a:ext cx="6045073" cy="281635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9327" y="6851891"/>
            <a:ext cx="9906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spc="95" dirty="0">
                <a:latin typeface="Trebuchet MS"/>
                <a:cs typeface="Trebuchet MS"/>
              </a:rPr>
              <a:t>a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8462" y="899795"/>
            <a:ext cx="6120130" cy="6142990"/>
            <a:chOff x="648462" y="899795"/>
            <a:chExt cx="6120130" cy="614299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672" y="4175760"/>
              <a:ext cx="5715000" cy="28285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899795"/>
              <a:ext cx="6120130" cy="6139815"/>
            </a:xfrm>
            <a:custGeom>
              <a:avLst/>
              <a:gdLst/>
              <a:ahLst/>
              <a:cxnLst/>
              <a:rect l="l" t="t" r="r" b="b"/>
              <a:pathLst>
                <a:path w="6120130" h="6139815">
                  <a:moveTo>
                    <a:pt x="0" y="6139687"/>
                  </a:moveTo>
                  <a:lnTo>
                    <a:pt x="6119876" y="6139687"/>
                  </a:lnTo>
                </a:path>
                <a:path w="6120130" h="6139815">
                  <a:moveTo>
                    <a:pt x="0" y="3047"/>
                  </a:moveTo>
                  <a:lnTo>
                    <a:pt x="6119876" y="3047"/>
                  </a:lnTo>
                </a:path>
                <a:path w="6120130" h="6139815">
                  <a:moveTo>
                    <a:pt x="0" y="3110103"/>
                  </a:moveTo>
                  <a:lnTo>
                    <a:pt x="6119876" y="3110103"/>
                  </a:lnTo>
                </a:path>
                <a:path w="6120130" h="6139815">
                  <a:moveTo>
                    <a:pt x="3047" y="0"/>
                  </a:moveTo>
                  <a:lnTo>
                    <a:pt x="3047" y="6136639"/>
                  </a:lnTo>
                </a:path>
                <a:path w="6120130" h="6139815">
                  <a:moveTo>
                    <a:pt x="6116828" y="0"/>
                  </a:moveTo>
                  <a:lnTo>
                    <a:pt x="6116828" y="6136639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9056370"/>
            <a:chOff x="648462" y="899795"/>
            <a:chExt cx="6120130" cy="9056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440" y="906780"/>
              <a:ext cx="5762244" cy="28635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90284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832" y="3840480"/>
              <a:ext cx="5460492" cy="30601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383781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1832" y="6947916"/>
              <a:ext cx="5201412" cy="30022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8462" y="899795"/>
              <a:ext cx="6120130" cy="9053195"/>
            </a:xfrm>
            <a:custGeom>
              <a:avLst/>
              <a:gdLst/>
              <a:ahLst/>
              <a:cxnLst/>
              <a:rect l="l" t="t" r="r" b="b"/>
              <a:pathLst>
                <a:path w="6120130" h="9053195">
                  <a:moveTo>
                    <a:pt x="0" y="6045073"/>
                  </a:moveTo>
                  <a:lnTo>
                    <a:pt x="6119876" y="6045073"/>
                  </a:lnTo>
                </a:path>
                <a:path w="6120130" h="9053195">
                  <a:moveTo>
                    <a:pt x="0" y="9053068"/>
                  </a:moveTo>
                  <a:lnTo>
                    <a:pt x="6119876" y="9053068"/>
                  </a:lnTo>
                </a:path>
                <a:path w="6120130" h="9053195">
                  <a:moveTo>
                    <a:pt x="3047" y="0"/>
                  </a:moveTo>
                  <a:lnTo>
                    <a:pt x="3047" y="9050020"/>
                  </a:lnTo>
                </a:path>
                <a:path w="6120130" h="9053195">
                  <a:moveTo>
                    <a:pt x="6116828" y="0"/>
                  </a:moveTo>
                  <a:lnTo>
                    <a:pt x="6116828" y="905002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0920" y="411480"/>
            <a:ext cx="258318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240" dirty="0">
                <a:latin typeface="Trebuchet MS"/>
                <a:cs typeface="Trebuchet MS"/>
              </a:rPr>
              <a:t>DECISION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215" dirty="0">
                <a:latin typeface="Trebuchet MS"/>
                <a:cs typeface="Trebuchet MS"/>
              </a:rPr>
              <a:t>TREE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48462" y="899795"/>
            <a:ext cx="6120130" cy="9029065"/>
            <a:chOff x="648462" y="899795"/>
            <a:chExt cx="6120130" cy="90290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2" y="906780"/>
              <a:ext cx="5269992" cy="28315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8462" y="902843"/>
              <a:ext cx="6120130" cy="0"/>
            </a:xfrm>
            <a:custGeom>
              <a:avLst/>
              <a:gdLst/>
              <a:ahLst/>
              <a:cxnLst/>
              <a:rect l="l" t="t" r="r" b="b"/>
              <a:pathLst>
                <a:path w="6120130">
                  <a:moveTo>
                    <a:pt x="0" y="0"/>
                  </a:moveTo>
                  <a:lnTo>
                    <a:pt x="611987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0" y="6947916"/>
              <a:ext cx="5373624" cy="29763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8462" y="899795"/>
              <a:ext cx="6120130" cy="9025890"/>
            </a:xfrm>
            <a:custGeom>
              <a:avLst/>
              <a:gdLst/>
              <a:ahLst/>
              <a:cxnLst/>
              <a:rect l="l" t="t" r="r" b="b"/>
              <a:pathLst>
                <a:path w="6120130" h="9025890">
                  <a:moveTo>
                    <a:pt x="0" y="6045073"/>
                  </a:moveTo>
                  <a:lnTo>
                    <a:pt x="6119876" y="6045073"/>
                  </a:lnTo>
                </a:path>
                <a:path w="6120130" h="9025890">
                  <a:moveTo>
                    <a:pt x="0" y="9025763"/>
                  </a:moveTo>
                  <a:lnTo>
                    <a:pt x="6119876" y="9025763"/>
                  </a:lnTo>
                </a:path>
                <a:path w="6120130" h="9025890">
                  <a:moveTo>
                    <a:pt x="0" y="2938017"/>
                  </a:moveTo>
                  <a:lnTo>
                    <a:pt x="6119876" y="2938017"/>
                  </a:lnTo>
                </a:path>
                <a:path w="6120130" h="9025890">
                  <a:moveTo>
                    <a:pt x="3047" y="0"/>
                  </a:moveTo>
                  <a:lnTo>
                    <a:pt x="3047" y="902271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852" y="4003548"/>
              <a:ext cx="6045073" cy="28696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65290" y="899795"/>
              <a:ext cx="0" cy="9022715"/>
            </a:xfrm>
            <a:custGeom>
              <a:avLst/>
              <a:gdLst/>
              <a:ahLst/>
              <a:cxnLst/>
              <a:rect l="l" t="t" r="r" b="b"/>
              <a:pathLst>
                <a:path h="9022715">
                  <a:moveTo>
                    <a:pt x="0" y="0"/>
                  </a:moveTo>
                  <a:lnTo>
                    <a:pt x="0" y="902271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51</Words>
  <Application>Microsoft Office PowerPoint</Application>
  <PresentationFormat>Custom</PresentationFormat>
  <Paragraphs>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Daniele Grotti</cp:lastModifiedBy>
  <cp:revision>2</cp:revision>
  <dcterms:created xsi:type="dcterms:W3CDTF">2023-11-09T15:37:40Z</dcterms:created>
  <dcterms:modified xsi:type="dcterms:W3CDTF">2023-11-09T15:42:35Z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PDFsam Basic v4.1.2</vt:lpwstr>
  </property>
  <property fmtid="{D5CDD505-2E9C-101B-9397-08002B2CF9AE}" pid="3" name="LastSaved">
    <vt:filetime>2023-11-09T00:00:00Z</vt:filetime>
  </property>
</Properties>
</file>