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7772400" cy="10058400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7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3D3EB-88C6-445B-B353-C95ADFF76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2" r="16667"/>
          <a:stretch/>
        </p:blipFill>
        <p:spPr>
          <a:xfrm>
            <a:off x="228600" y="2034997"/>
            <a:ext cx="7315200" cy="59884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99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249" y="4420234"/>
            <a:ext cx="590275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232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58411"/>
            <a:ext cx="4743450" cy="14097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583935"/>
            <a:ext cx="5943600" cy="29419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0460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78185"/>
            <a:ext cx="3828541" cy="8330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024" y="5030851"/>
            <a:ext cx="5903976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45" y="914400"/>
            <a:ext cx="5905254" cy="2947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982211"/>
            <a:ext cx="5943600" cy="40786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8191195"/>
            <a:ext cx="45148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369" y="914400"/>
            <a:ext cx="5888630" cy="41503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218" y="5183123"/>
            <a:ext cx="5894781" cy="3471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79" y="914400"/>
            <a:ext cx="5848120" cy="35985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915534"/>
            <a:ext cx="5943600" cy="3154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140" y="914400"/>
            <a:ext cx="3645723" cy="9677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4528" y="2001011"/>
            <a:ext cx="4852728" cy="23063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4708144"/>
            <a:ext cx="5419725" cy="676275"/>
          </a:xfrm>
          <a:prstGeom prst="rect">
            <a:avLst/>
          </a:prstGeom>
        </p:spPr>
      </p:pic>
      <p:pic>
        <p:nvPicPr>
          <p:cNvPr id="8" name="Picture 7" descr="A graph of a positive rate&#10;&#10;Description automatically generated">
            <a:extLst>
              <a:ext uri="{FF2B5EF4-FFF2-40B4-BE49-F238E27FC236}">
                <a16:creationId xmlns:a16="http://schemas.microsoft.com/office/drawing/2014/main" id="{2DBA036A-92E2-2884-7E10-7AF8FF453E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00" y="5389208"/>
            <a:ext cx="4813599" cy="4669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98422"/>
            <a:ext cx="5943600" cy="37928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06390"/>
            <a:ext cx="4930140" cy="3905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40760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106961"/>
            <a:ext cx="5181092" cy="38955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24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648834"/>
            <a:ext cx="5943600" cy="322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534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382985"/>
            <a:ext cx="5200650" cy="11048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602935"/>
            <a:ext cx="59436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464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383023"/>
            <a:ext cx="5943600" cy="310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385" y="914400"/>
            <a:ext cx="5897880" cy="8171815"/>
            <a:chOff x="960385" y="914400"/>
            <a:chExt cx="5897880" cy="8171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508" y="914400"/>
              <a:ext cx="4823785" cy="44381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385" y="5366549"/>
              <a:ext cx="5897614" cy="3719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338" y="914400"/>
            <a:ext cx="5896661" cy="39897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4400" y="5305044"/>
            <a:ext cx="6176645" cy="3902710"/>
            <a:chOff x="914400" y="5305044"/>
            <a:chExt cx="6176645" cy="39027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305044"/>
              <a:ext cx="6176645" cy="29712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8262658"/>
              <a:ext cx="4570603" cy="9448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3314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593" y="4344923"/>
            <a:ext cx="5903406" cy="24909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Daniele Grotti</cp:lastModifiedBy>
  <cp:revision>2</cp:revision>
  <dcterms:created xsi:type="dcterms:W3CDTF">2022-04-03T15:21:47Z</dcterms:created>
  <dcterms:modified xsi:type="dcterms:W3CDTF">2023-11-07T18:45:48Z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v4.1.2</vt:lpwstr>
  </property>
  <property fmtid="{D5CDD505-2E9C-101B-9397-08002B2CF9AE}" pid="3" name="LastSaved">
    <vt:filetime>2022-04-03T00:00:00Z</vt:filetime>
  </property>
</Properties>
</file>