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9F8F2-D904-40CD-84E5-941311F21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F6C6F5-B0A5-4661-B228-6D7A95644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0B6EF5-4864-4CF4-A4AD-A68CFDF3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BE41-520D-4C46-84E5-A75A74B02230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7F41F-9E50-43AA-A23F-7DF5B214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FD4825-6B43-4623-950E-74DC9C5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7C88-97B4-48EF-A63F-8283564AC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7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D8BF9-AC2A-4D9B-87F2-F4EB2C34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C0B891-34F4-4A06-B7AF-848EFA86F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3A1A4A-4828-4425-BFE4-30D8FEB6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BE41-520D-4C46-84E5-A75A74B02230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41AEAD-3825-4CC7-A77F-6DA7E5A3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1580BB-3AE9-49DE-9335-3A6388DB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7C88-97B4-48EF-A63F-8283564AC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74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89A1A8-702F-44F2-B3A3-85900CF66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CED769-A4CF-4A4F-AE16-AFEB9A160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CCF6B3-8FDB-43C0-87A8-F775342D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BE41-520D-4C46-84E5-A75A74B02230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75B700-F18D-46C3-8A24-30F85344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57EFBD-9758-44AF-BE65-B3D95357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7C88-97B4-48EF-A63F-8283564AC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92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2C4FD-6BE3-423A-834E-406DECCA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60CC7-E1FC-4737-A4F6-E3CCDEB2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3C74FD-2AD5-4B8F-B4FD-0DB70C37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BE41-520D-4C46-84E5-A75A74B02230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9C50C2-8ADD-4560-9774-9033EAB5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3E4023-9F96-41BB-8084-24A57821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7C88-97B4-48EF-A63F-8283564AC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33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0DBBF-3E84-4086-9756-7BB575C4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B43859-0FE9-48D2-AD8A-6D346D4E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9BA29-818A-4C6D-8B50-6982ABD2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BE41-520D-4C46-84E5-A75A74B02230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E728F-C203-4FA0-BE38-21071592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7B266E-0E34-4A32-919F-2E04EE7A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7C88-97B4-48EF-A63F-8283564AC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32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E8798-C808-4891-BBAD-4C86DF62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68B3D-E7F2-4887-8000-A85375CF9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C8B1B7-BB14-44B0-8A25-50830CA1F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3E771A-EFC9-47E4-8EB8-7ED925D7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BE41-520D-4C46-84E5-A75A74B02230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811AE0-8A24-4F37-B433-39DD25E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BF1793-45A7-46F9-8C5B-5E07BC67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7C88-97B4-48EF-A63F-8283564AC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83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F5241-AAD8-4792-8B6B-E6A44129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C450B8-2498-43BC-A5D8-7C52C7F34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D779B9-0F67-4F7E-8B9B-E6CA9040E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907CDA-8545-4041-B891-122271687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C81120-5EAE-44A6-8A92-4E893AD33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A625EA-E873-4BE8-8695-A1DC95FE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BE41-520D-4C46-84E5-A75A74B02230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CC10AA-CCF8-46F8-B289-2D9D8E5D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888264-FA3A-4756-85E9-5ACB5EBE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7C88-97B4-48EF-A63F-8283564AC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59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C9275-BF0E-40CC-9D14-5A59525E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F5F196-D7DE-4832-B063-8D5487B0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BE41-520D-4C46-84E5-A75A74B02230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5A9D42-B216-4B79-836A-E2061932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A77C29-9277-42F2-AD8F-64DDAD13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7C88-97B4-48EF-A63F-8283564AC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72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20FC51-40D3-45FC-9374-73083255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BE41-520D-4C46-84E5-A75A74B02230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1AE90A-1285-4CED-8EB7-D7101C6A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3D65B1-8925-4E56-B6F6-EB57264D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7C88-97B4-48EF-A63F-8283564AC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36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BA84B-3262-4052-BF52-8B2C3CE8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5CEC3-2FD2-48E5-B810-EFB95ECB4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9F92F3-9A39-4249-9916-AB94A59F7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4E55F1-D89C-4AA9-8E61-7456AC87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BE41-520D-4C46-84E5-A75A74B02230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A96C41-3FAD-4D6A-B405-82471DA6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2955F1-93D1-42A4-80F8-90FE2051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7C88-97B4-48EF-A63F-8283564AC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4CE33-4B92-4D97-A28E-DBB1E2D7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C62349-C073-4578-9707-4ECE6B7DE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47C41-3D71-46CD-B352-CA0CC4660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D2AFCB-AFB2-4079-8113-2F1376FB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BE41-520D-4C46-84E5-A75A74B02230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1835B9-6CD9-4882-9372-F884DEAE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458865-A1EC-4C6F-8534-0EC5E975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7C88-97B4-48EF-A63F-8283564AC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4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049944-6BBA-4FB6-9856-17A3D269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E6299E-5DE8-4981-AD8F-0F53F63C2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FF31C5-7E5D-4B50-9CF7-C1A84E604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BE41-520D-4C46-84E5-A75A74B02230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8C42B-2D2F-400B-B3F6-D41EEA02E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931709-73B3-4781-8173-81DF9A8C2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7C88-97B4-48EF-A63F-8283564AC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3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226B18-5108-44BC-B60C-4C4A6FB624DA}"/>
              </a:ext>
            </a:extLst>
          </p:cNvPr>
          <p:cNvSpPr/>
          <p:nvPr/>
        </p:nvSpPr>
        <p:spPr>
          <a:xfrm>
            <a:off x="683405" y="480593"/>
            <a:ext cx="58517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INSERT &amp; SELECT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E11D60-863A-4AA3-8588-F4AE399F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65" y="1431664"/>
            <a:ext cx="7420469" cy="50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3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9753BC3-34C2-4297-AFC3-FFC36EDC04D5}"/>
              </a:ext>
            </a:extLst>
          </p:cNvPr>
          <p:cNvSpPr/>
          <p:nvPr/>
        </p:nvSpPr>
        <p:spPr>
          <a:xfrm>
            <a:off x="683405" y="480593"/>
            <a:ext cx="61084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UPDATE &amp; SELECT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8DF8E48-B6D0-4CD6-A0AE-3052599F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68" y="1685389"/>
            <a:ext cx="9635464" cy="44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2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DC29641-2B07-48A9-90E6-44A8EF0D4855}"/>
              </a:ext>
            </a:extLst>
          </p:cNvPr>
          <p:cNvSpPr/>
          <p:nvPr/>
        </p:nvSpPr>
        <p:spPr>
          <a:xfrm>
            <a:off x="683405" y="480593"/>
            <a:ext cx="58973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DELETE &amp; SELECT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E0E23C9-6AF1-4B8E-A020-E8792600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40" y="1403953"/>
            <a:ext cx="7909920" cy="52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5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5714D9C-C72F-4514-B790-5C29DEF53B35}"/>
              </a:ext>
            </a:extLst>
          </p:cNvPr>
          <p:cNvSpPr/>
          <p:nvPr/>
        </p:nvSpPr>
        <p:spPr>
          <a:xfrm>
            <a:off x="683405" y="480593"/>
            <a:ext cx="46858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程式執行畫面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784F834-9937-4D76-9040-96ABA554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35" y="1311590"/>
            <a:ext cx="7800129" cy="52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2023-11-25T10:09:25Z</dcterms:created>
  <dcterms:modified xsi:type="dcterms:W3CDTF">2023-11-25T12:14:10Z</dcterms:modified>
</cp:coreProperties>
</file>