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5" r:id="rId2"/>
    <p:sldMasterId id="2147483652" r:id="rId3"/>
    <p:sldMasterId id="2147483653" r:id="rId4"/>
    <p:sldMasterId id="2147483654" r:id="rId5"/>
  </p:sldMasterIdLst>
  <p:notesMasterIdLst>
    <p:notesMasterId r:id="rId34"/>
  </p:notesMasterIdLst>
  <p:handoutMasterIdLst>
    <p:handoutMasterId r:id="rId35"/>
  </p:handoutMasterIdLst>
  <p:sldIdLst>
    <p:sldId id="745" r:id="rId6"/>
    <p:sldId id="404" r:id="rId7"/>
    <p:sldId id="920" r:id="rId8"/>
    <p:sldId id="1044" r:id="rId9"/>
    <p:sldId id="1048" r:id="rId10"/>
    <p:sldId id="1045" r:id="rId11"/>
    <p:sldId id="1053" r:id="rId12"/>
    <p:sldId id="1056" r:id="rId13"/>
    <p:sldId id="1055" r:id="rId14"/>
    <p:sldId id="1067" r:id="rId15"/>
    <p:sldId id="1068" r:id="rId16"/>
    <p:sldId id="1069" r:id="rId17"/>
    <p:sldId id="1070" r:id="rId18"/>
    <p:sldId id="1071" r:id="rId19"/>
    <p:sldId id="1072" r:id="rId20"/>
    <p:sldId id="923" r:id="rId21"/>
    <p:sldId id="973" r:id="rId22"/>
    <p:sldId id="976" r:id="rId23"/>
    <p:sldId id="979" r:id="rId24"/>
    <p:sldId id="977" r:id="rId25"/>
    <p:sldId id="980" r:id="rId26"/>
    <p:sldId id="981" r:id="rId27"/>
    <p:sldId id="1022" r:id="rId28"/>
    <p:sldId id="1031" r:id="rId29"/>
    <p:sldId id="1028" r:id="rId30"/>
    <p:sldId id="1030" r:id="rId31"/>
    <p:sldId id="1033" r:id="rId32"/>
    <p:sldId id="1051" r:id="rId3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14" autoAdjust="0"/>
    <p:restoredTop sz="94152" autoAdjust="0"/>
  </p:normalViewPr>
  <p:slideViewPr>
    <p:cSldViewPr snapToGrid="0">
      <p:cViewPr varScale="1">
        <p:scale>
          <a:sx n="157" d="100"/>
          <a:sy n="157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24"/>
    </p:cViewPr>
  </p:sorterViewPr>
  <p:notesViewPr>
    <p:cSldViewPr snapToGrid="0">
      <p:cViewPr>
        <p:scale>
          <a:sx n="200" d="100"/>
          <a:sy n="200" d="100"/>
        </p:scale>
        <p:origin x="1338" y="996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8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08BCF4A-3B2B-094F-BED2-76C970EDD3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AD9D39B-D3C2-4D46-8652-7841DF61BE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F0EBD965-2F83-C240-8E11-17ADC1B18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FF56C029-3FF1-A641-B420-BB0165B61BC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1D9ACAC-E5A8-1344-A4CB-9FB8BFA6BB3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5FC7015-4DFB-9D4B-8DCC-A769995677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51F6AD7-BCD4-B04C-8B01-CCE8614A8B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D3D35B2-DF11-DC41-8A43-DB519C8528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FE9DE193-0C7B-F447-80D4-079A495BEC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0ADE7458-C899-484D-89A7-CCDDA48037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5D73B487-62C9-6B44-9844-017BEC03A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79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333A0F2B-56D2-F74D-BFAE-3A54F0ABFC49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C79EF70-02D4-3642-B988-F62C3D899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DD1391-8369-F349-8840-22F762976D43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E2ACBDC-B439-1043-8162-1A8ED9247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077D303-9FAA-414B-8A72-D7C095C92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64030A7-4FE2-6F4A-B166-EDE073404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C8896F-0637-9D4C-BC93-C26A87BB53A6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40C71F1-3DFA-0F48-84F0-478F82020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F932CC5-A216-C046-8975-0250D9BC7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B93F9AC-21EF-8A4C-9675-205177BBC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A44E3-4BD2-354F-99E5-F4DA9BDF5570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396DAC4-0211-EF4D-8017-86F25F802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100CE10-3A5D-244A-82F0-5A5041E3A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A867947-E093-4C46-9157-1B5DB7E03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AA0110-5BF4-294C-814F-F3EBDB05860C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F28CA50-FAB2-E24F-8E61-0E69D33EB1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D5E4EB-846B-3744-812B-3EDE2FF8D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8A4B0D-C9C0-9C4A-ACE2-B75C4C667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9B2425-A8A7-0142-BA90-4DC2C5EAD2D9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F29A382-335B-A54F-94BE-3574E3B3C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4C269B-385B-E648-9C36-482E0D532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B486858-FA77-884E-8502-70D69C4F95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34492B-6DF0-F746-969C-2600C25B3FDE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13DCF91-31A7-AD4A-8B27-E26519061C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1DCC037-8A60-144E-979A-EA1879962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7621D90-79DB-2744-8973-6BD6EF460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7B329E-A24E-8C4F-AD30-763FD74DBDB5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3E7AC04-7A30-CC42-8EA7-437C2095D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65682C4-DE02-B946-973B-924DDEAF9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882A12B-9D8C-6048-9132-21A25CA34E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F2116B-F27B-1149-AC1E-5A0AD7A86518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8F91F20-1BC1-2644-A237-5977D1139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4FADDFE-FF33-9E44-B0D5-C213766F4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846378D-B39F-BC44-A48E-394F1A8C0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C16890-469E-A641-8D5E-CA8299C70D8F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78167BF-F371-3A44-B953-451834852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F7929B1-8C2D-8A4E-9CD2-94D0D594D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9AD8D0D-4C10-4B47-8D87-E5583411A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739A8-8704-1740-9DC3-EA08A2B0E54F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067E1AF-F6AA-874D-95DE-103F71188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1782A6A-6491-ED45-A9A0-894A3278C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004E1B9-EF7B-974C-BD35-0CA6A5910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BDCD11-F350-CF42-ABB1-CC8814410896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CC184BE-247F-5740-9EDD-F8B4E5A9F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EDDB91F-8DC5-FB4C-92D9-4E89E00A8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A7A00B3-AC2A-0D44-93CB-9CD51C8DE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63B9FC-793C-0D4B-B314-D58A7F53E118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C44984C-0960-A041-96F3-BEFC09535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D806B42-142C-2245-9AAA-8E44FBB49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275" y="4648200"/>
            <a:ext cx="6461125" cy="495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DADBB03-E541-BC46-8DD8-B0AF27404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E15F26-F475-624A-82CD-A087A7C70653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ACA77A3-DCB9-BC41-9B60-3B03A1D3E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0289217-64F1-3D4D-87EC-4F30E2486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DCBDB89-9548-EB48-95BC-2EDE1D1C5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D3924A-1801-364E-9925-117E8A893804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BEA84A0-C2FC-BB48-91C4-5F9ED22EE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D585B46-7A78-B046-8D4D-F0515430C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50DDCBC-D6E3-B343-95FB-55EB7EDD4F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A66F30-215F-7145-9833-48BB6BD3FBF4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E546554-8C5E-DD41-9D1E-FF32A6D754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350298-7711-754A-AB23-9E89288F5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0FF0643-2CC1-3E4B-A312-2D659284B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8AD771-73D1-2A4E-8CEB-A546A75D8BA5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744FFDB-CC0E-4444-89FA-070E36144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2BE8053-36BF-214F-BAF6-5B85030C7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80000"/>
              </a:spcBef>
              <a:spcAft>
                <a:spcPct val="20000"/>
              </a:spcAft>
            </a:pPr>
            <a:endParaRPr lang="es-ES" alt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6583282-D933-7D4E-A7DA-ACF267C84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5EB62-ED15-244D-B879-615A1F583FBE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A6E91EF-84BF-4F4F-BC7B-690ED7609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C69116A-4BBE-1E4B-B54A-509F57AF1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1EAC97E-99FE-A64F-BB88-AD54B7B8B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F68264-DFAD-5745-9EEF-F6C5334D35BA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A2DA543-CAE3-0842-B5BF-5DCD65158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799982A-2CBC-2B4B-AD33-E1C25F1B7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BAFF603-5CD1-F143-8D59-F61A6D250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FFF4AF-6531-B641-B337-49EFF0D4BEFF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B6629E-972C-9646-9A23-2B3A4BF74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AE14B11-AE6C-FA40-812A-C6CA519CD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78C40CF-DEA5-6D4C-9573-C375D051F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4FAB3-79EF-3E46-B597-875B35A28CA5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FCC8C37-2E0A-B54D-A52D-6E4812EE9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6F126AA-AE1F-2145-89BD-DA02B1D24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5F0C6DF-589D-6541-B933-CBF4D1F99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89BA85-C2E6-B748-8A94-758A96449FE2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53F4FE19-FAF7-1E42-9E74-B4F711E77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F432E01-F199-CC44-8288-CC3C2F13E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7FC4E37-7BD4-2D49-8EF2-B85BEB5CD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763703-F923-E944-95C1-D066BE9AA508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D6E764F-8998-5049-B9A3-C27F8AE58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BE8D8A6-F840-EE45-B80A-CFF5381B2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3428FB3-0A89-E643-A851-3978FC35E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CF6F77-22D3-054F-BC60-B3140327E73E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F18AE8-DA9F-1040-AA2A-91EDE576A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AB55E5B-0466-2141-A184-64625D6A4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BBDC651-99D5-FF4D-BA13-B16C3833F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F9D75C-29A6-4048-81DB-3F638B20F935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D95D3BC-5DE5-664D-B4D6-7CA0CF4B5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4B7AFBC-225F-C541-9B7A-7D60DF2D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D9F0305-2DA4-6047-9160-F75275CA5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663C03-F81B-204E-859C-050BD4EBF874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31BD207-0B95-6A4B-B258-37C98372A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2B95E2D-CE8F-C544-BFC4-645C2842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87B25CD-3B5C-5B44-BFE7-28E66E050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EA44AD-713D-0941-A4D4-5985B14A113B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CF9CA36-6943-A64B-9D8B-3F33E0137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09A0446-DD6D-5345-81AA-8420090AD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8BC142D-2DD8-9942-BD4B-75AD65FE3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84C98E-5020-FB48-81C5-CDD96608FE78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F82E450-8600-014E-8209-C924BAFDF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8C53200-EC3A-5447-87B7-FB5476246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3A30D56-E2D9-1140-BCC7-637A54E10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0AECBD-0867-3A48-8E5E-BADB26FA7D0A}" type="slidenum">
              <a:rPr kumimoji="0" lang="es-ES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kumimoji="0" lang="es-E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95702C1-8414-BB4F-893D-406F22956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F98DC68-7BB0-974C-B52E-618416849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9">
            <a:extLst>
              <a:ext uri="{FF2B5EF4-FFF2-40B4-BE49-F238E27FC236}">
                <a16:creationId xmlns:a16="http://schemas.microsoft.com/office/drawing/2014/main" id="{AB31BF82-362E-244B-B995-4E5756E1D8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4416425" cy="3208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B1543-3C26-AE42-9E81-54143D7F7F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200400"/>
            <a:ext cx="4414838" cy="3657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6" name="Rectangle 904">
            <a:extLst>
              <a:ext uri="{FF2B5EF4-FFF2-40B4-BE49-F238E27FC236}">
                <a16:creationId xmlns:a16="http://schemas.microsoft.com/office/drawing/2014/main" id="{BFF2CFB6-3A0A-FF49-8764-655D2D8368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15925" y="0"/>
            <a:ext cx="1992313" cy="68580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7" name="Rectangle 990">
            <a:extLst>
              <a:ext uri="{FF2B5EF4-FFF2-40B4-BE49-F238E27FC236}">
                <a16:creationId xmlns:a16="http://schemas.microsoft.com/office/drawing/2014/main" id="{63757822-41B4-4948-9F74-7B7ECEB991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421188" y="0"/>
            <a:ext cx="4722812" cy="32210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8" name="Rectangle 991">
            <a:extLst>
              <a:ext uri="{FF2B5EF4-FFF2-40B4-BE49-F238E27FC236}">
                <a16:creationId xmlns:a16="http://schemas.microsoft.com/office/drawing/2014/main" id="{2898C58A-AD82-F146-A26F-61387F6E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1762125"/>
            <a:ext cx="6305550" cy="40132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9" name="Rectangle 992">
            <a:extLst>
              <a:ext uri="{FF2B5EF4-FFF2-40B4-BE49-F238E27FC236}">
                <a16:creationId xmlns:a16="http://schemas.microsoft.com/office/drawing/2014/main" id="{F1CDA9D3-8CC5-884C-BF5F-7B00A5B1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595313"/>
            <a:ext cx="5492750" cy="4022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" name="Rectangle 995">
            <a:extLst>
              <a:ext uri="{FF2B5EF4-FFF2-40B4-BE49-F238E27FC236}">
                <a16:creationId xmlns:a16="http://schemas.microsoft.com/office/drawing/2014/main" id="{40150314-1CA7-F140-B965-30EBA0662E3C}"/>
              </a:ext>
            </a:extLst>
          </p:cNvPr>
          <p:cNvSpPr>
            <a:spLocks noChangeArrowheads="1"/>
          </p:cNvSpPr>
          <p:nvPr/>
        </p:nvSpPr>
        <p:spPr bwMode="white">
          <a:xfrm rot="16200000">
            <a:off x="2432843" y="-638968"/>
            <a:ext cx="1992313" cy="68580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1" name="Rectangle 996">
            <a:extLst>
              <a:ext uri="{FF2B5EF4-FFF2-40B4-BE49-F238E27FC236}">
                <a16:creationId xmlns:a16="http://schemas.microsoft.com/office/drawing/2014/main" id="{0EC85F55-B954-CC49-90DD-0EE6BB66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61950"/>
            <a:ext cx="1003300" cy="6400800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0"/>
                  <a:invGamma/>
                  <a:alpha val="0"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  <p:sp>
        <p:nvSpPr>
          <p:cNvPr id="12" name="Rectangle 1000">
            <a:extLst>
              <a:ext uri="{FF2B5EF4-FFF2-40B4-BE49-F238E27FC236}">
                <a16:creationId xmlns:a16="http://schemas.microsoft.com/office/drawing/2014/main" id="{CAB92C13-2593-E04E-A2B5-80233727A24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800" y="609600"/>
            <a:ext cx="1003300" cy="6184900"/>
          </a:xfrm>
          <a:prstGeom prst="rect">
            <a:avLst/>
          </a:prstGeom>
          <a:gradFill rotWithShape="1">
            <a:gsLst>
              <a:gs pos="0">
                <a:srgbClr val="CCECFF">
                  <a:gamma/>
                  <a:shade val="0"/>
                  <a:invGamma/>
                  <a:alpha val="0"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s-ES">
              <a:latin typeface="Arial" charset="0"/>
            </a:endParaRPr>
          </a:p>
        </p:txBody>
      </p:sp>
      <p:pic>
        <p:nvPicPr>
          <p:cNvPr id="13" name="Picture 1001" descr="copy_gm">
            <a:extLst>
              <a:ext uri="{FF2B5EF4-FFF2-40B4-BE49-F238E27FC236}">
                <a16:creationId xmlns:a16="http://schemas.microsoft.com/office/drawing/2014/main" id="{2B7B04F9-FC7D-BD47-B1F0-A5BCF3DC7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6597650"/>
            <a:ext cx="25368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46" name="Rectangle 9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311775"/>
            <a:ext cx="6400800" cy="7080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36745" name="Rectangle 905"/>
          <p:cNvSpPr>
            <a:spLocks noGrp="1" noChangeArrowheads="1"/>
          </p:cNvSpPr>
          <p:nvPr>
            <p:ph type="ctrTitle"/>
          </p:nvPr>
        </p:nvSpPr>
        <p:spPr>
          <a:xfrm>
            <a:off x="1828800" y="1981200"/>
            <a:ext cx="5907088" cy="2122488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338246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433945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7100" y="204788"/>
            <a:ext cx="1790700" cy="6342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04788"/>
            <a:ext cx="5224462" cy="63420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719432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8555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741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1456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97975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62874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96540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30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74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9588449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38807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56871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21833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763187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178848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481020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80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217717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2224558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06824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091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374206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1116088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2472825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9920741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7100" y="204788"/>
            <a:ext cx="1790700" cy="6342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04788"/>
            <a:ext cx="5224462" cy="63420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3235387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6369056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6933574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9918579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80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8569067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205012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181805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0574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88000" y="1355725"/>
            <a:ext cx="3378200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462826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00621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782806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6507094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0865085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77100" y="204788"/>
            <a:ext cx="1790700" cy="6342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00238" y="204788"/>
            <a:ext cx="5224462" cy="63420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7188886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72109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760543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67489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62290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557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2663266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5361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4595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76647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8721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18244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4869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71874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7158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823647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41194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92">
            <a:extLst>
              <a:ext uri="{FF2B5EF4-FFF2-40B4-BE49-F238E27FC236}">
                <a16:creationId xmlns:a16="http://schemas.microsoft.com/office/drawing/2014/main" id="{54D0EF09-639F-E941-B740-40058147A7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27" name="Rectangle 991">
            <a:extLst>
              <a:ext uri="{FF2B5EF4-FFF2-40B4-BE49-F238E27FC236}">
                <a16:creationId xmlns:a16="http://schemas.microsoft.com/office/drawing/2014/main" id="{4085919E-16B0-5E44-9D4C-E70B5951A3E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781175" y="0"/>
            <a:ext cx="7362825" cy="768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28" name="Rectangle 996">
            <a:extLst>
              <a:ext uri="{FF2B5EF4-FFF2-40B4-BE49-F238E27FC236}">
                <a16:creationId xmlns:a16="http://schemas.microsoft.com/office/drawing/2014/main" id="{8AB0FE90-9DE7-EB43-ADDE-2A3761BE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29" name="Rectangle 998">
            <a:extLst>
              <a:ext uri="{FF2B5EF4-FFF2-40B4-BE49-F238E27FC236}">
                <a16:creationId xmlns:a16="http://schemas.microsoft.com/office/drawing/2014/main" id="{AC3C6D0F-6DBE-4748-924B-B920E897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30" name="Rectangle 4">
            <a:extLst>
              <a:ext uri="{FF2B5EF4-FFF2-40B4-BE49-F238E27FC236}">
                <a16:creationId xmlns:a16="http://schemas.microsoft.com/office/drawing/2014/main" id="{461833DC-91B2-3349-B6DA-4C2F594F95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31" name="Rectangle 1002">
            <a:extLst>
              <a:ext uri="{FF2B5EF4-FFF2-40B4-BE49-F238E27FC236}">
                <a16:creationId xmlns:a16="http://schemas.microsoft.com/office/drawing/2014/main" id="{84BA65F9-5E5B-4F49-9702-8D234E24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32" name="Rectangle 904">
            <a:extLst>
              <a:ext uri="{FF2B5EF4-FFF2-40B4-BE49-F238E27FC236}">
                <a16:creationId xmlns:a16="http://schemas.microsoft.com/office/drawing/2014/main" id="{55ED50DD-D32F-7B40-91FC-AEDFF98DD3B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8275" y="1347788"/>
            <a:ext cx="1620838" cy="51101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1033" name="Rectangle 906">
            <a:extLst>
              <a:ext uri="{FF2B5EF4-FFF2-40B4-BE49-F238E27FC236}">
                <a16:creationId xmlns:a16="http://schemas.microsoft.com/office/drawing/2014/main" id="{03F821A9-C173-B843-983C-176D93037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grpSp>
        <p:nvGrpSpPr>
          <p:cNvPr id="1034" name="Group 994">
            <a:extLst>
              <a:ext uri="{FF2B5EF4-FFF2-40B4-BE49-F238E27FC236}">
                <a16:creationId xmlns:a16="http://schemas.microsoft.com/office/drawing/2014/main" id="{7F23EA78-3B14-F648-B500-398994DB17BA}"/>
              </a:ext>
            </a:extLst>
          </p:cNvPr>
          <p:cNvGrpSpPr>
            <a:grpSpLocks/>
          </p:cNvGrpSpPr>
          <p:nvPr/>
        </p:nvGrpSpPr>
        <p:grpSpPr bwMode="auto">
          <a:xfrm>
            <a:off x="0" y="1063625"/>
            <a:ext cx="1803400" cy="612775"/>
            <a:chOff x="0" y="748"/>
            <a:chExt cx="1136" cy="386"/>
          </a:xfrm>
        </p:grpSpPr>
        <p:sp>
          <p:nvSpPr>
            <p:cNvPr id="1040" name="Text Box 930">
              <a:extLst>
                <a:ext uri="{FF2B5EF4-FFF2-40B4-BE49-F238E27FC236}">
                  <a16:creationId xmlns:a16="http://schemas.microsoft.com/office/drawing/2014/main" id="{1A410BBD-BFF1-7C4A-AA6A-45D20FBC7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40"/>
              <a:ext cx="105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s-ES_tradnl" altLang="en-US" b="0" dirty="0">
                  <a:solidFill>
                    <a:schemeClr val="tx2"/>
                  </a:solidFill>
                  <a:latin typeface="Verdana" panose="020B0604030504040204" pitchFamily="34" charset="0"/>
                </a:rPr>
                <a:t>introducción</a:t>
              </a:r>
            </a:p>
          </p:txBody>
        </p:sp>
        <p:sp>
          <p:nvSpPr>
            <p:cNvPr id="1041" name="Text Box 931">
              <a:extLst>
                <a:ext uri="{FF2B5EF4-FFF2-40B4-BE49-F238E27FC236}">
                  <a16:creationId xmlns:a16="http://schemas.microsoft.com/office/drawing/2014/main" id="{A7A0BBFA-DADE-6C4C-AA7F-339E6FF92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8"/>
              <a:ext cx="11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s-ES_tradnl" altLang="en-US" sz="1800">
                  <a:latin typeface="Verdana" panose="020B0604030504040204" pitchFamily="34" charset="0"/>
                </a:rPr>
                <a:t>Contenido</a:t>
              </a:r>
              <a:endParaRPr lang="es-E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1035" name="Rectangle 905">
            <a:extLst>
              <a:ext uri="{FF2B5EF4-FFF2-40B4-BE49-F238E27FC236}">
                <a16:creationId xmlns:a16="http://schemas.microsoft.com/office/drawing/2014/main" id="{8FF1DD77-0575-0C49-AF16-954E62852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título</a:t>
            </a:r>
          </a:p>
        </p:txBody>
      </p:sp>
      <p:sp>
        <p:nvSpPr>
          <p:cNvPr id="1036" name="Line 1003">
            <a:extLst>
              <a:ext uri="{FF2B5EF4-FFF2-40B4-BE49-F238E27FC236}">
                <a16:creationId xmlns:a16="http://schemas.microsoft.com/office/drawing/2014/main" id="{5B5D6149-1101-A142-BB35-AC08A5AF4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pic>
        <p:nvPicPr>
          <p:cNvPr id="1037" name="Picture 1021" descr="copy_gm">
            <a:extLst>
              <a:ext uri="{FF2B5EF4-FFF2-40B4-BE49-F238E27FC236}">
                <a16:creationId xmlns:a16="http://schemas.microsoft.com/office/drawing/2014/main" id="{5016F3EC-775E-594A-807C-52031D95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1060450"/>
            <a:ext cx="1651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WordArt 15">
            <a:extLst>
              <a:ext uri="{FF2B5EF4-FFF2-40B4-BE49-F238E27FC236}">
                <a16:creationId xmlns:a16="http://schemas.microsoft.com/office/drawing/2014/main" id="{CB4D4183-F23F-6B48-BCA6-2994395602B7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503238" y="0"/>
            <a:ext cx="12573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200" kern="10" dirty="0" err="1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DDAFF">
                    <a:alpha val="30196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Sistemas</a:t>
            </a:r>
            <a:endParaRPr lang="en-ES" sz="32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DDAFF">
                  <a:alpha val="30196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39" name="WordArt 17">
            <a:extLst>
              <a:ext uri="{FF2B5EF4-FFF2-40B4-BE49-F238E27FC236}">
                <a16:creationId xmlns:a16="http://schemas.microsoft.com/office/drawing/2014/main" id="{27B399F1-4411-004D-A347-6363DB6F09C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0" y="508000"/>
            <a:ext cx="1758950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accent2">
                    <a:alpha val="30196"/>
                  </a:schemeClr>
                </a:solidFill>
                <a:cs typeface="Arial" panose="020B0604020202020204" pitchFamily="34" charset="0"/>
              </a:rPr>
              <a:t>distribuidos</a:t>
            </a:r>
            <a:endParaRPr lang="en-ES" sz="3600" kern="1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chemeClr val="accent2">
                  <a:alpha val="30196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663" r:id="rId2"/>
    <p:sldLayoutId id="2147484664" r:id="rId3"/>
    <p:sldLayoutId id="2147484665" r:id="rId4"/>
    <p:sldLayoutId id="2147484666" r:id="rId5"/>
    <p:sldLayoutId id="2147484667" r:id="rId6"/>
    <p:sldLayoutId id="2147484668" r:id="rId7"/>
    <p:sldLayoutId id="2147484669" r:id="rId8"/>
    <p:sldLayoutId id="2147484670" r:id="rId9"/>
    <p:sldLayoutId id="2147484671" r:id="rId10"/>
    <p:sldLayoutId id="2147484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 Narrow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 Narrow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Narrow" pitchFamily="34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B2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D84F182-F183-FC44-88BD-CFC0633FC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250DCAE4-9F12-E64D-B2C7-AEA864E6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228600"/>
            <a:ext cx="5494337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GB" altLang="en-US" sz="4400">
              <a:solidFill>
                <a:schemeClr val="bg1"/>
              </a:solidFill>
            </a:endParaRPr>
          </a:p>
        </p:txBody>
      </p:sp>
      <p:pic>
        <p:nvPicPr>
          <p:cNvPr id="2052" name="Picture 5" descr="copy_gm">
            <a:extLst>
              <a:ext uri="{FF2B5EF4-FFF2-40B4-BE49-F238E27FC236}">
                <a16:creationId xmlns:a16="http://schemas.microsoft.com/office/drawing/2014/main" id="{D656EAE6-FE1B-1C41-A382-F5A442CD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325" y="1060450"/>
            <a:ext cx="1651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86C95D35-E2BE-7846-8C39-2B7A27F66961}"/>
              </a:ext>
            </a:extLst>
          </p:cNvPr>
          <p:cNvGrpSpPr>
            <a:grpSpLocks/>
          </p:cNvGrpSpPr>
          <p:nvPr/>
        </p:nvGrpSpPr>
        <p:grpSpPr bwMode="auto">
          <a:xfrm>
            <a:off x="0" y="-61913"/>
            <a:ext cx="9144000" cy="1106488"/>
            <a:chOff x="0" y="-39"/>
            <a:chExt cx="5760" cy="697"/>
          </a:xfrm>
        </p:grpSpPr>
        <p:sp>
          <p:nvSpPr>
            <p:cNvPr id="3089" name="Rectangle 3">
              <a:extLst>
                <a:ext uri="{FF2B5EF4-FFF2-40B4-BE49-F238E27FC236}">
                  <a16:creationId xmlns:a16="http://schemas.microsoft.com/office/drawing/2014/main" id="{537A050C-DC06-1649-87A4-3E0A138F8FE3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5760" cy="65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3090" name="Rectangle 4">
              <a:extLst>
                <a:ext uri="{FF2B5EF4-FFF2-40B4-BE49-F238E27FC236}">
                  <a16:creationId xmlns:a16="http://schemas.microsoft.com/office/drawing/2014/main" id="{E82E7C30-441D-E844-82D6-E67E4E747D4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122" y="0"/>
              <a:ext cx="4638" cy="4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3091" name="Rectangle 5">
              <a:extLst>
                <a:ext uri="{FF2B5EF4-FFF2-40B4-BE49-F238E27FC236}">
                  <a16:creationId xmlns:a16="http://schemas.microsoft.com/office/drawing/2014/main" id="{C57B61E0-5362-CF43-8DD3-5BBE466EB0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5" y="163"/>
              <a:ext cx="3972" cy="41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3092" name="Rectangle 6">
              <a:extLst>
                <a:ext uri="{FF2B5EF4-FFF2-40B4-BE49-F238E27FC236}">
                  <a16:creationId xmlns:a16="http://schemas.microsoft.com/office/drawing/2014/main" id="{9CD5B031-9DB8-AD4D-934B-F01095612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8" y="47"/>
              <a:ext cx="1134" cy="3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3093" name="Text Box 7">
              <a:extLst>
                <a:ext uri="{FF2B5EF4-FFF2-40B4-BE49-F238E27FC236}">
                  <a16:creationId xmlns:a16="http://schemas.microsoft.com/office/drawing/2014/main" id="{BB7D6B0D-6BA3-4248-A9DE-F52CC4FA64C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4" y="-39"/>
              <a:ext cx="10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s-ES" altLang="en-US" sz="2400" b="0">
                  <a:solidFill>
                    <a:schemeClr val="hlink"/>
                  </a:solidFill>
                  <a:latin typeface="Arial Narrow" panose="020B0606020202030204" pitchFamily="34" charset="0"/>
                </a:rPr>
                <a:t>lección</a:t>
              </a:r>
            </a:p>
          </p:txBody>
        </p:sp>
        <p:sp>
          <p:nvSpPr>
            <p:cNvPr id="3094" name="Text Box 8">
              <a:extLst>
                <a:ext uri="{FF2B5EF4-FFF2-40B4-BE49-F238E27FC236}">
                  <a16:creationId xmlns:a16="http://schemas.microsoft.com/office/drawing/2014/main" id="{8714E7F2-64F5-7F4F-9D12-86587BEFE83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1" y="112"/>
              <a:ext cx="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s-ES" altLang="en-US" sz="2400" b="0">
                  <a:solidFill>
                    <a:schemeClr val="accent2"/>
                  </a:solidFill>
                  <a:latin typeface="Arial Narrow" panose="020B0606020202030204" pitchFamily="34" charset="0"/>
                </a:rPr>
                <a:t>magistral</a:t>
              </a:r>
            </a:p>
          </p:txBody>
        </p:sp>
      </p:grpSp>
      <p:sp>
        <p:nvSpPr>
          <p:cNvPr id="3075" name="Rectangle 9">
            <a:extLst>
              <a:ext uri="{FF2B5EF4-FFF2-40B4-BE49-F238E27FC236}">
                <a16:creationId xmlns:a16="http://schemas.microsoft.com/office/drawing/2014/main" id="{E0A6E9FA-FE43-3140-83C6-B48071DDB8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3076" name="Rectangle 10">
            <a:extLst>
              <a:ext uri="{FF2B5EF4-FFF2-40B4-BE49-F238E27FC236}">
                <a16:creationId xmlns:a16="http://schemas.microsoft.com/office/drawing/2014/main" id="{107EA739-CBC5-2F42-8D5F-342915EE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3077" name="Rectangle 11">
            <a:extLst>
              <a:ext uri="{FF2B5EF4-FFF2-40B4-BE49-F238E27FC236}">
                <a16:creationId xmlns:a16="http://schemas.microsoft.com/office/drawing/2014/main" id="{4DEDB339-6800-9943-B4EE-2B5000EE218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8275" y="1347788"/>
            <a:ext cx="1620838" cy="51101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3078" name="Rectangle 12">
            <a:extLst>
              <a:ext uri="{FF2B5EF4-FFF2-40B4-BE49-F238E27FC236}">
                <a16:creationId xmlns:a16="http://schemas.microsoft.com/office/drawing/2014/main" id="{124AC79C-22C3-3942-A7B6-F457E692E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grpSp>
        <p:nvGrpSpPr>
          <p:cNvPr id="3079" name="Group 13">
            <a:extLst>
              <a:ext uri="{FF2B5EF4-FFF2-40B4-BE49-F238E27FC236}">
                <a16:creationId xmlns:a16="http://schemas.microsoft.com/office/drawing/2014/main" id="{C4A85424-76DB-3E40-BEF7-FFC4BF0F12C5}"/>
              </a:ext>
            </a:extLst>
          </p:cNvPr>
          <p:cNvGrpSpPr>
            <a:grpSpLocks/>
          </p:cNvGrpSpPr>
          <p:nvPr/>
        </p:nvGrpSpPr>
        <p:grpSpPr bwMode="auto">
          <a:xfrm>
            <a:off x="0" y="1063625"/>
            <a:ext cx="1803400" cy="2647950"/>
            <a:chOff x="0" y="748"/>
            <a:chExt cx="1136" cy="1668"/>
          </a:xfrm>
        </p:grpSpPr>
        <p:sp>
          <p:nvSpPr>
            <p:cNvPr id="3087" name="Text Box 14">
              <a:extLst>
                <a:ext uri="{FF2B5EF4-FFF2-40B4-BE49-F238E27FC236}">
                  <a16:creationId xmlns:a16="http://schemas.microsoft.com/office/drawing/2014/main" id="{6859AD37-447E-104B-8C1F-8E7DCA03A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40"/>
              <a:ext cx="1056" cy="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introducción</a:t>
              </a:r>
              <a:endParaRPr lang="es-ES" altLang="en-US" b="0">
                <a:solidFill>
                  <a:schemeClr val="tx2"/>
                </a:solidFill>
                <a:latin typeface="Verdana" panose="020B0604030504040204" pitchFamily="34" charset="0"/>
              </a:endParaRP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contexto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objetivos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conceptos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contenidos</a:t>
              </a:r>
            </a:p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tecnología web</a:t>
              </a:r>
              <a:endParaRPr lang="es-ES" altLang="en-US" b="0">
                <a:solidFill>
                  <a:schemeClr val="tx2"/>
                </a:solidFill>
                <a:latin typeface="Verdana" panose="020B0604030504040204" pitchFamily="34" charset="0"/>
              </a:endParaRPr>
            </a:p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middleware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integración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conclusiones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bibliografía</a:t>
              </a:r>
            </a:p>
            <a:p>
              <a:pPr algn="r" eaLnBrk="1" hangingPunct="1">
                <a:defRPr/>
              </a:pPr>
              <a:endParaRPr lang="es-ES" altLang="en-US" sz="1600" b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id="{15399834-1A2F-F540-B25A-9568DE455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8"/>
              <a:ext cx="11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s-ES_tradnl" altLang="en-US" sz="1800">
                  <a:latin typeface="Verdana" panose="020B0604030504040204" pitchFamily="34" charset="0"/>
                </a:rPr>
                <a:t>Contenido</a:t>
              </a:r>
              <a:endParaRPr lang="es-E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3080" name="Rectangle 16">
            <a:extLst>
              <a:ext uri="{FF2B5EF4-FFF2-40B4-BE49-F238E27FC236}">
                <a16:creationId xmlns:a16="http://schemas.microsoft.com/office/drawing/2014/main" id="{B0730B67-0AB4-6C4B-A96A-386723940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título</a:t>
            </a:r>
          </a:p>
        </p:txBody>
      </p:sp>
      <p:sp>
        <p:nvSpPr>
          <p:cNvPr id="3081" name="Line 17">
            <a:extLst>
              <a:ext uri="{FF2B5EF4-FFF2-40B4-BE49-F238E27FC236}">
                <a16:creationId xmlns:a16="http://schemas.microsoft.com/office/drawing/2014/main" id="{2CBA4BE5-BC4D-5543-BB67-7F2DB6B75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3082" name="Group 18">
            <a:extLst>
              <a:ext uri="{FF2B5EF4-FFF2-40B4-BE49-F238E27FC236}">
                <a16:creationId xmlns:a16="http://schemas.microsoft.com/office/drawing/2014/main" id="{2EA68AC9-7B58-2A44-A85E-0DB66C63C067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368425"/>
            <a:ext cx="1676400" cy="304800"/>
            <a:chOff x="80" y="862"/>
            <a:chExt cx="1056" cy="192"/>
          </a:xfrm>
        </p:grpSpPr>
        <p:sp>
          <p:nvSpPr>
            <p:cNvPr id="3085" name="AutoShape 19">
              <a:extLst>
                <a:ext uri="{FF2B5EF4-FFF2-40B4-BE49-F238E27FC236}">
                  <a16:creationId xmlns:a16="http://schemas.microsoft.com/office/drawing/2014/main" id="{B085D0C0-E4A3-8B47-A140-8E049390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3086" name="Text Box 20">
              <a:extLst>
                <a:ext uri="{FF2B5EF4-FFF2-40B4-BE49-F238E27FC236}">
                  <a16:creationId xmlns:a16="http://schemas.microsoft.com/office/drawing/2014/main" id="{861864E4-B8EC-054F-928D-481F2F188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s-ES" altLang="en-US" b="0">
                  <a:solidFill>
                    <a:srgbClr val="006699"/>
                  </a:solidFill>
                  <a:latin typeface="Verdana" panose="020B0604030504040204" pitchFamily="34" charset="0"/>
                </a:rPr>
                <a:t>introducción</a:t>
              </a:r>
            </a:p>
          </p:txBody>
        </p:sp>
      </p:grpSp>
      <p:sp>
        <p:nvSpPr>
          <p:cNvPr id="3083" name="Freeform 21">
            <a:extLst>
              <a:ext uri="{FF2B5EF4-FFF2-40B4-BE49-F238E27FC236}">
                <a16:creationId xmlns:a16="http://schemas.microsoft.com/office/drawing/2014/main" id="{CDC34501-0E04-9C47-97B1-F18AE3C13DBC}"/>
              </a:ext>
            </a:extLst>
          </p:cNvPr>
          <p:cNvSpPr>
            <a:spLocks/>
          </p:cNvSpPr>
          <p:nvPr/>
        </p:nvSpPr>
        <p:spPr bwMode="auto">
          <a:xfrm>
            <a:off x="53975" y="1257300"/>
            <a:ext cx="328613" cy="257175"/>
          </a:xfrm>
          <a:custGeom>
            <a:avLst/>
            <a:gdLst>
              <a:gd name="T0" fmla="*/ 521673931 w 207"/>
              <a:gd name="T1" fmla="*/ 0 h 162"/>
              <a:gd name="T2" fmla="*/ 0 w 207"/>
              <a:gd name="T3" fmla="*/ 0 h 162"/>
              <a:gd name="T4" fmla="*/ 0 w 207"/>
              <a:gd name="T5" fmla="*/ 408265313 h 162"/>
              <a:gd name="T6" fmla="*/ 120967684 w 207"/>
              <a:gd name="T7" fmla="*/ 408265313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pic>
        <p:nvPicPr>
          <p:cNvPr id="3084" name="Picture 22" descr="copy_gm">
            <a:extLst>
              <a:ext uri="{FF2B5EF4-FFF2-40B4-BE49-F238E27FC236}">
                <a16:creationId xmlns:a16="http://schemas.microsoft.com/office/drawing/2014/main" id="{E4B7FAB7-44BA-DE4D-98A7-E881390A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589713"/>
            <a:ext cx="2717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17774A8F-026B-D54B-B9C8-62F0BC891ADD}"/>
              </a:ext>
            </a:extLst>
          </p:cNvPr>
          <p:cNvGrpSpPr>
            <a:grpSpLocks/>
          </p:cNvGrpSpPr>
          <p:nvPr/>
        </p:nvGrpSpPr>
        <p:grpSpPr bwMode="auto">
          <a:xfrm>
            <a:off x="0" y="-61913"/>
            <a:ext cx="9144000" cy="1106488"/>
            <a:chOff x="0" y="-39"/>
            <a:chExt cx="5760" cy="697"/>
          </a:xfrm>
        </p:grpSpPr>
        <p:sp>
          <p:nvSpPr>
            <p:cNvPr id="4113" name="Rectangle 3">
              <a:extLst>
                <a:ext uri="{FF2B5EF4-FFF2-40B4-BE49-F238E27FC236}">
                  <a16:creationId xmlns:a16="http://schemas.microsoft.com/office/drawing/2014/main" id="{4DE83F6F-FFDA-3644-B273-01C45F59E3E0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0" y="0"/>
              <a:ext cx="5760" cy="65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4114" name="Rectangle 4">
              <a:extLst>
                <a:ext uri="{FF2B5EF4-FFF2-40B4-BE49-F238E27FC236}">
                  <a16:creationId xmlns:a16="http://schemas.microsoft.com/office/drawing/2014/main" id="{BC60F725-028E-F343-8366-77EC2458AB91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122" y="0"/>
              <a:ext cx="4638" cy="4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4115" name="Rectangle 5">
              <a:extLst>
                <a:ext uri="{FF2B5EF4-FFF2-40B4-BE49-F238E27FC236}">
                  <a16:creationId xmlns:a16="http://schemas.microsoft.com/office/drawing/2014/main" id="{5529ADBF-25B7-3B43-A995-3C80E4F9F7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5" y="163"/>
              <a:ext cx="3972" cy="413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4116" name="Rectangle 6">
              <a:extLst>
                <a:ext uri="{FF2B5EF4-FFF2-40B4-BE49-F238E27FC236}">
                  <a16:creationId xmlns:a16="http://schemas.microsoft.com/office/drawing/2014/main" id="{F1C02A71-51C8-6243-9B91-6EF551F412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8" y="47"/>
              <a:ext cx="1134" cy="3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4117" name="Text Box 7">
              <a:extLst>
                <a:ext uri="{FF2B5EF4-FFF2-40B4-BE49-F238E27FC236}">
                  <a16:creationId xmlns:a16="http://schemas.microsoft.com/office/drawing/2014/main" id="{174C3E94-FB02-7E4E-9D55-F9779116E5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4" y="-39"/>
              <a:ext cx="10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s-ES" altLang="en-US" sz="2400" b="0">
                  <a:solidFill>
                    <a:schemeClr val="hlink"/>
                  </a:solidFill>
                  <a:latin typeface="Arial Narrow" panose="020B0606020202030204" pitchFamily="34" charset="0"/>
                </a:rPr>
                <a:t>lección</a:t>
              </a:r>
            </a:p>
          </p:txBody>
        </p:sp>
        <p:sp>
          <p:nvSpPr>
            <p:cNvPr id="4118" name="Text Box 8">
              <a:extLst>
                <a:ext uri="{FF2B5EF4-FFF2-40B4-BE49-F238E27FC236}">
                  <a16:creationId xmlns:a16="http://schemas.microsoft.com/office/drawing/2014/main" id="{40E5B704-F351-E04C-8E9B-6FF41CD75B0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1" y="112"/>
              <a:ext cx="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s-ES" altLang="en-US" sz="2400" b="0">
                  <a:solidFill>
                    <a:schemeClr val="accent2"/>
                  </a:solidFill>
                  <a:latin typeface="Arial Narrow" panose="020B0606020202030204" pitchFamily="34" charset="0"/>
                </a:rPr>
                <a:t>magistral</a:t>
              </a:r>
            </a:p>
          </p:txBody>
        </p:sp>
      </p:grpSp>
      <p:sp>
        <p:nvSpPr>
          <p:cNvPr id="4099" name="Rectangle 9">
            <a:extLst>
              <a:ext uri="{FF2B5EF4-FFF2-40B4-BE49-F238E27FC236}">
                <a16:creationId xmlns:a16="http://schemas.microsoft.com/office/drawing/2014/main" id="{200DC5D5-A39E-DC48-BACD-F72D48F9B5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5988B325-E71B-6349-99C8-DAB7E0C4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4101" name="Rectangle 11">
            <a:extLst>
              <a:ext uri="{FF2B5EF4-FFF2-40B4-BE49-F238E27FC236}">
                <a16:creationId xmlns:a16="http://schemas.microsoft.com/office/drawing/2014/main" id="{F4352B59-FFF2-1B4A-8ACF-4E7C10E430C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8275" y="1347788"/>
            <a:ext cx="1620838" cy="51101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s-ES" altLang="en-US"/>
          </a:p>
        </p:txBody>
      </p:sp>
      <p:sp>
        <p:nvSpPr>
          <p:cNvPr id="4102" name="Rectangle 12">
            <a:extLst>
              <a:ext uri="{FF2B5EF4-FFF2-40B4-BE49-F238E27FC236}">
                <a16:creationId xmlns:a16="http://schemas.microsoft.com/office/drawing/2014/main" id="{3598DBD4-B513-5347-9F95-40FF590C4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355725"/>
            <a:ext cx="69088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grpSp>
        <p:nvGrpSpPr>
          <p:cNvPr id="4103" name="Group 13">
            <a:extLst>
              <a:ext uri="{FF2B5EF4-FFF2-40B4-BE49-F238E27FC236}">
                <a16:creationId xmlns:a16="http://schemas.microsoft.com/office/drawing/2014/main" id="{C92833EF-46A3-B44B-82BB-795CE70B90D6}"/>
              </a:ext>
            </a:extLst>
          </p:cNvPr>
          <p:cNvGrpSpPr>
            <a:grpSpLocks/>
          </p:cNvGrpSpPr>
          <p:nvPr/>
        </p:nvGrpSpPr>
        <p:grpSpPr bwMode="auto">
          <a:xfrm>
            <a:off x="0" y="1063625"/>
            <a:ext cx="1803400" cy="2465388"/>
            <a:chOff x="0" y="748"/>
            <a:chExt cx="1136" cy="1553"/>
          </a:xfrm>
        </p:grpSpPr>
        <p:sp>
          <p:nvSpPr>
            <p:cNvPr id="4111" name="Text Box 14">
              <a:extLst>
                <a:ext uri="{FF2B5EF4-FFF2-40B4-BE49-F238E27FC236}">
                  <a16:creationId xmlns:a16="http://schemas.microsoft.com/office/drawing/2014/main" id="{BE44AC12-492C-974F-B887-73956E5E4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40"/>
              <a:ext cx="1056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introducción</a:t>
              </a:r>
              <a:endParaRPr lang="es-ES" altLang="en-US" b="0">
                <a:solidFill>
                  <a:schemeClr val="tx2"/>
                </a:solidFill>
                <a:latin typeface="Verdana" panose="020B0604030504040204" pitchFamily="34" charset="0"/>
              </a:endParaRPr>
            </a:p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tecnología web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básica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cliente</a:t>
              </a:r>
            </a:p>
            <a:p>
              <a:pPr algn="r" eaLnBrk="1" hangingPunct="1">
                <a:defRPr/>
              </a:pPr>
              <a:r>
                <a:rPr lang="es-ES_tradnl" altLang="en-US" sz="1200" b="0">
                  <a:solidFill>
                    <a:schemeClr val="hlink"/>
                  </a:solidFill>
                  <a:latin typeface="Verdana" panose="020B0604030504040204" pitchFamily="34" charset="0"/>
                </a:rPr>
                <a:t>servidor</a:t>
              </a:r>
            </a:p>
            <a:p>
              <a:pPr algn="r" eaLnBrk="1" hangingPunct="1">
                <a:defRPr/>
              </a:pPr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middleware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integración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conclusiones</a:t>
              </a:r>
            </a:p>
            <a:p>
              <a:pPr algn="r" eaLnBrk="1" hangingPunct="1">
                <a:defRPr/>
              </a:pPr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bibliografía</a:t>
              </a:r>
            </a:p>
            <a:p>
              <a:pPr algn="r" eaLnBrk="1" hangingPunct="1">
                <a:defRPr/>
              </a:pPr>
              <a:endParaRPr lang="es-ES" altLang="en-US" sz="1600" b="0">
                <a:solidFill>
                  <a:schemeClr val="tx2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4112" name="Text Box 15">
              <a:extLst>
                <a:ext uri="{FF2B5EF4-FFF2-40B4-BE49-F238E27FC236}">
                  <a16:creationId xmlns:a16="http://schemas.microsoft.com/office/drawing/2014/main" id="{67466086-C964-0048-8FFF-197DBC8BA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8"/>
              <a:ext cx="11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  <a:defRPr/>
              </a:pPr>
              <a:r>
                <a:rPr lang="es-ES_tradnl" altLang="en-US" sz="1800">
                  <a:latin typeface="Verdana" panose="020B0604030504040204" pitchFamily="34" charset="0"/>
                </a:rPr>
                <a:t>Contenido</a:t>
              </a:r>
              <a:endParaRPr lang="es-E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4104" name="Rectangle 16">
            <a:extLst>
              <a:ext uri="{FF2B5EF4-FFF2-40B4-BE49-F238E27FC236}">
                <a16:creationId xmlns:a16="http://schemas.microsoft.com/office/drawing/2014/main" id="{6FAD6385-49E6-8A40-93AC-48F3759A0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título</a:t>
            </a:r>
          </a:p>
        </p:txBody>
      </p:sp>
      <p:sp>
        <p:nvSpPr>
          <p:cNvPr id="4105" name="Line 17">
            <a:extLst>
              <a:ext uri="{FF2B5EF4-FFF2-40B4-BE49-F238E27FC236}">
                <a16:creationId xmlns:a16="http://schemas.microsoft.com/office/drawing/2014/main" id="{4FBB29A9-B440-E64F-8672-D4E980BA4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4106" name="Group 18">
            <a:extLst>
              <a:ext uri="{FF2B5EF4-FFF2-40B4-BE49-F238E27FC236}">
                <a16:creationId xmlns:a16="http://schemas.microsoft.com/office/drawing/2014/main" id="{5FF3B40A-A9AB-6F4D-9B00-DF64E0049B07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862"/>
            <a:chExt cx="1056" cy="192"/>
          </a:xfrm>
        </p:grpSpPr>
        <p:sp>
          <p:nvSpPr>
            <p:cNvPr id="4109" name="AutoShape 19">
              <a:extLst>
                <a:ext uri="{FF2B5EF4-FFF2-40B4-BE49-F238E27FC236}">
                  <a16:creationId xmlns:a16="http://schemas.microsoft.com/office/drawing/2014/main" id="{1A918FC5-1F8C-FB4E-AAEA-0DB7557EA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/>
            </a:p>
          </p:txBody>
        </p:sp>
        <p:sp>
          <p:nvSpPr>
            <p:cNvPr id="4110" name="Text Box 20">
              <a:extLst>
                <a:ext uri="{FF2B5EF4-FFF2-40B4-BE49-F238E27FC236}">
                  <a16:creationId xmlns:a16="http://schemas.microsoft.com/office/drawing/2014/main" id="{25E8FD3F-0253-B84E-B604-2A5C3676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r>
                <a:rPr lang="es-ES" altLang="en-US" b="0">
                  <a:solidFill>
                    <a:srgbClr val="006699"/>
                  </a:solidFill>
                  <a:latin typeface="Verdana" panose="020B0604030504040204" pitchFamily="34" charset="0"/>
                </a:rPr>
                <a:t>tecnología web</a:t>
              </a:r>
            </a:p>
          </p:txBody>
        </p:sp>
      </p:grpSp>
      <p:sp>
        <p:nvSpPr>
          <p:cNvPr id="4107" name="Freeform 22">
            <a:extLst>
              <a:ext uri="{FF2B5EF4-FFF2-40B4-BE49-F238E27FC236}">
                <a16:creationId xmlns:a16="http://schemas.microsoft.com/office/drawing/2014/main" id="{F28FB876-D768-3142-85DD-447DFAFD47F4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521670756 w 207"/>
              <a:gd name="T1" fmla="*/ 0 h 162"/>
              <a:gd name="T2" fmla="*/ 0 w 207"/>
              <a:gd name="T3" fmla="*/ 0 h 162"/>
              <a:gd name="T4" fmla="*/ 0 w 207"/>
              <a:gd name="T5" fmla="*/ 1475753719 h 162"/>
              <a:gd name="T6" fmla="*/ 120967316 w 207"/>
              <a:gd name="T7" fmla="*/ 1475753719 h 1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pic>
        <p:nvPicPr>
          <p:cNvPr id="4108" name="Picture 23" descr="copy_gm">
            <a:extLst>
              <a:ext uri="{FF2B5EF4-FFF2-40B4-BE49-F238E27FC236}">
                <a16:creationId xmlns:a16="http://schemas.microsoft.com/office/drawing/2014/main" id="{BDB2DC5A-1FBC-8E4D-BAB9-B2610D7C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6589713"/>
            <a:ext cx="2717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44" name="Picture 8" descr="copy_gm">
            <a:extLst>
              <a:ext uri="{FF2B5EF4-FFF2-40B4-BE49-F238E27FC236}">
                <a16:creationId xmlns:a16="http://schemas.microsoft.com/office/drawing/2014/main" id="{C2F10B17-5BB6-BB43-8AAE-0585C0329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00" y="1060450"/>
            <a:ext cx="16510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24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6032E734-3A55-7043-B2BB-B3B5C1DBD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3AB4344A-570D-8546-B759-60627BF1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F6A8DE4C-8BD6-6A4E-9EBE-BC53FA8EC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884863"/>
            <a:ext cx="3676650" cy="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205253" name="Rectangle 5">
            <a:extLst>
              <a:ext uri="{FF2B5EF4-FFF2-40B4-BE49-F238E27FC236}">
                <a16:creationId xmlns:a16="http://schemas.microsoft.com/office/drawing/2014/main" id="{C7F1A942-9199-574B-A614-18DEEE85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5070475"/>
            <a:ext cx="24495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4000">
                <a:solidFill>
                  <a:srgbClr val="977F19"/>
                </a:solidFill>
                <a:latin typeface="Arial Narrow" panose="020B0604020202020204" pitchFamily="34" charset="0"/>
                <a:cs typeface="Times New Roman" panose="02020603050405020304" pitchFamily="18" charset="0"/>
              </a:rPr>
              <a:t>sockets</a:t>
            </a:r>
            <a:endParaRPr lang="en-US" altLang="en-US" sz="4000" b="0">
              <a:solidFill>
                <a:srgbClr val="977F19"/>
              </a:solidFill>
              <a:latin typeface="Arial Narrow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05254" name="WordArt 6">
            <a:extLst>
              <a:ext uri="{FF2B5EF4-FFF2-40B4-BE49-F238E27FC236}">
                <a16:creationId xmlns:a16="http://schemas.microsoft.com/office/drawing/2014/main" id="{E0072FE5-E064-7E46-B7EA-961E539583D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6275" y="917575"/>
            <a:ext cx="5870575" cy="2292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Fundamentos</a:t>
            </a:r>
            <a:endParaRPr lang="en-E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E0B500">
                  <a:alpha val="25098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05256" name="Rectangle 8">
            <a:extLst>
              <a:ext uri="{FF2B5EF4-FFF2-40B4-BE49-F238E27FC236}">
                <a16:creationId xmlns:a16="http://schemas.microsoft.com/office/drawing/2014/main" id="{D70FED24-74E6-5648-A061-B517D6D2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426075"/>
            <a:ext cx="1355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_tradnl" altLang="en-US" sz="4000">
                <a:latin typeface="Arial Narrow" panose="020B0604020202020204" pitchFamily="34" charset="0"/>
                <a:cs typeface="Times New Roman" panose="02020603050405020304" pitchFamily="18" charset="0"/>
              </a:rPr>
              <a:t>RMI</a:t>
            </a:r>
            <a:endParaRPr lang="en-US" altLang="en-US" sz="4000" b="0">
              <a:latin typeface="Arial Narrow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05257" name="Rectangle 9">
            <a:extLst>
              <a:ext uri="{FF2B5EF4-FFF2-40B4-BE49-F238E27FC236}">
                <a16:creationId xmlns:a16="http://schemas.microsoft.com/office/drawing/2014/main" id="{99E9D0A0-DA25-C648-B239-7E08448A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5113338"/>
            <a:ext cx="11763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4000">
                <a:solidFill>
                  <a:srgbClr val="66CCFF"/>
                </a:solidFill>
                <a:latin typeface="Arial Narrow" panose="020B0604020202020204" pitchFamily="34" charset="0"/>
                <a:cs typeface="Times New Roman" panose="02020603050405020304" pitchFamily="18" charset="0"/>
              </a:rPr>
              <a:t>RPC</a:t>
            </a:r>
            <a:r>
              <a:rPr lang="en-US" altLang="en-US" sz="4000" b="0">
                <a:latin typeface="Arial Narrow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5259" name="WordArt 11">
            <a:extLst>
              <a:ext uri="{FF2B5EF4-FFF2-40B4-BE49-F238E27FC236}">
                <a16:creationId xmlns:a16="http://schemas.microsoft.com/office/drawing/2014/main" id="{6B71D7EC-C076-C049-9182-610CD7D9493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05613" y="2501900"/>
            <a:ext cx="1039812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977F19"/>
                  </a:solidFill>
                  <a:round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</a:t>
            </a:r>
            <a:endParaRPr lang="en-ES" sz="3600" kern="10">
              <a:ln w="9525">
                <a:solidFill>
                  <a:srgbClr val="977F19"/>
                </a:solidFill>
                <a:round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5260" name="WordArt 12">
            <a:extLst>
              <a:ext uri="{FF2B5EF4-FFF2-40B4-BE49-F238E27FC236}">
                <a16:creationId xmlns:a16="http://schemas.microsoft.com/office/drawing/2014/main" id="{A0D6192D-346F-0442-8A18-EA903FA41BA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0175" y="2784475"/>
            <a:ext cx="3532188" cy="190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40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Computación</a:t>
            </a:r>
            <a:endParaRPr lang="en-ES" sz="40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9CCFF">
                  <a:alpha val="59999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05261" name="WordArt 13">
            <a:extLst>
              <a:ext uri="{FF2B5EF4-FFF2-40B4-BE49-F238E27FC236}">
                <a16:creationId xmlns:a16="http://schemas.microsoft.com/office/drawing/2014/main" id="{FCE9E3D5-72CA-9E45-A881-05ED1190D4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3325" y="3317875"/>
            <a:ext cx="3362325" cy="927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distribuida</a:t>
            </a:r>
            <a:endParaRPr lang="en-E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9CCFF">
                  <a:alpha val="59999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05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2052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05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2052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05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05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052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052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052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05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05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2052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2052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3" grpId="0"/>
      <p:bldP spid="1205253" grpId="1"/>
      <p:bldP spid="1205256" grpId="0"/>
      <p:bldP spid="1205256" grpId="1"/>
      <p:bldP spid="1205257" grpId="0"/>
      <p:bldP spid="120525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70D96F-CC5C-8844-BAB4-CA45EDBB1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0C8297ED-54BE-624B-9C2D-8BE0F1B0E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Extensibilidad</a:t>
            </a:r>
          </a:p>
          <a:p>
            <a:pPr lvl="1"/>
            <a:r>
              <a:rPr lang="es-ES" altLang="en-ES"/>
              <a:t>Capacidad de un SD de poder ser </a:t>
            </a:r>
            <a:r>
              <a:rPr lang="es-ES" altLang="en-ES" b="1"/>
              <a:t>extendido</a:t>
            </a:r>
            <a:r>
              <a:rPr lang="es-ES" altLang="en-ES"/>
              <a:t> pudiendo incorporar nuevos componentes:</a:t>
            </a:r>
          </a:p>
          <a:p>
            <a:pPr lvl="2"/>
            <a:r>
              <a:rPr lang="es-ES" altLang="en-ES"/>
              <a:t>Hardware</a:t>
            </a:r>
          </a:p>
          <a:p>
            <a:pPr lvl="3"/>
            <a:r>
              <a:rPr lang="es-ES" altLang="en-ES"/>
              <a:t>Redes</a:t>
            </a:r>
          </a:p>
          <a:p>
            <a:pPr lvl="3"/>
            <a:r>
              <a:rPr lang="es-ES" altLang="en-ES"/>
              <a:t>Computadores</a:t>
            </a:r>
          </a:p>
          <a:p>
            <a:pPr lvl="2"/>
            <a:r>
              <a:rPr lang="es-ES" altLang="en-ES"/>
              <a:t>Software</a:t>
            </a:r>
          </a:p>
          <a:p>
            <a:pPr lvl="3"/>
            <a:r>
              <a:rPr lang="es-ES" altLang="en-ES"/>
              <a:t>Aplicaciones</a:t>
            </a:r>
          </a:p>
          <a:p>
            <a:pPr lvl="3"/>
            <a:r>
              <a:rPr lang="es-ES" altLang="en-ES"/>
              <a:t>Servicios</a:t>
            </a:r>
          </a:p>
          <a:p>
            <a:pPr lvl="3"/>
            <a:r>
              <a:rPr lang="es-ES" altLang="en-ES"/>
              <a:t>Módulos</a:t>
            </a:r>
            <a:endParaRPr lang="es-ES" altLang="en-US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85EB707-2121-9C4E-A84A-E081E20419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29701" name="Line 9">
            <a:extLst>
              <a:ext uri="{FF2B5EF4-FFF2-40B4-BE49-F238E27FC236}">
                <a16:creationId xmlns:a16="http://schemas.microsoft.com/office/drawing/2014/main" id="{B3C6E55B-DD0E-C746-9261-EA60B02AD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29702" name="Group 3">
            <a:extLst>
              <a:ext uri="{FF2B5EF4-FFF2-40B4-BE49-F238E27FC236}">
                <a16:creationId xmlns:a16="http://schemas.microsoft.com/office/drawing/2014/main" id="{56747CF8-3EB5-2B4F-8FAE-4554A26983F7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29704" name="AutoShape 4">
              <a:extLst>
                <a:ext uri="{FF2B5EF4-FFF2-40B4-BE49-F238E27FC236}">
                  <a16:creationId xmlns:a16="http://schemas.microsoft.com/office/drawing/2014/main" id="{282424A9-E4EC-A04A-871B-CEF03E9D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705" name="Text Box 5">
              <a:extLst>
                <a:ext uri="{FF2B5EF4-FFF2-40B4-BE49-F238E27FC236}">
                  <a16:creationId xmlns:a16="http://schemas.microsoft.com/office/drawing/2014/main" id="{2513750F-E98D-704A-9169-4B490646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29703" name="Freeform 8">
            <a:extLst>
              <a:ext uri="{FF2B5EF4-FFF2-40B4-BE49-F238E27FC236}">
                <a16:creationId xmlns:a16="http://schemas.microsoft.com/office/drawing/2014/main" id="{049934F1-F518-0347-A0FA-973E503280CE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C3B35FD-F3E5-8A43-B9B6-86461E647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15ADCD16-7675-8040-AC27-6A538CBA5B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  <a:defRPr/>
            </a:pPr>
            <a:r>
              <a:rPr lang="es-ES" altLang="en-US" dirty="0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  <a:defRPr/>
            </a:pPr>
            <a:r>
              <a:rPr lang="es-ES" altLang="en-US" dirty="0"/>
              <a:t>Extensibilidad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  <a:defRPr/>
            </a:pPr>
            <a:r>
              <a:rPr lang="es-ES" altLang="en-US" dirty="0"/>
              <a:t>Escalabilidad</a:t>
            </a:r>
          </a:p>
          <a:p>
            <a:pPr lvl="1">
              <a:defRPr/>
            </a:pPr>
            <a:r>
              <a:rPr lang="es-ES" sz="2000" dirty="0"/>
              <a:t>Un SD es </a:t>
            </a:r>
            <a:r>
              <a:rPr lang="es-ES" sz="2000" b="1" dirty="0"/>
              <a:t>escalable</a:t>
            </a:r>
            <a:r>
              <a:rPr lang="es-ES" sz="2000" dirty="0"/>
              <a:t> si puede trabajar de forma correcta aunque se incrementen el número de:</a:t>
            </a:r>
          </a:p>
          <a:p>
            <a:pPr lvl="2">
              <a:defRPr/>
            </a:pPr>
            <a:r>
              <a:rPr lang="es-ES" sz="1800" dirty="0"/>
              <a:t>Usuarios que lo utilizan</a:t>
            </a:r>
          </a:p>
          <a:p>
            <a:pPr lvl="2">
              <a:defRPr/>
            </a:pPr>
            <a:r>
              <a:rPr lang="es-ES" sz="1800" dirty="0"/>
              <a:t>Recursos que se usan</a:t>
            </a:r>
          </a:p>
          <a:p>
            <a:pPr lvl="2">
              <a:defRPr/>
            </a:pPr>
            <a:r>
              <a:rPr lang="es-ES" sz="1800" dirty="0"/>
              <a:t>Peticiones que se realizan a un servicio</a:t>
            </a:r>
          </a:p>
          <a:p>
            <a:pPr lvl="2">
              <a:defRPr/>
            </a:pPr>
            <a:r>
              <a:rPr lang="es-ES" sz="1800" dirty="0"/>
              <a:t>Requerimientos de las aplicaciones</a:t>
            </a:r>
          </a:p>
          <a:p>
            <a:pPr lvl="2">
              <a:defRPr/>
            </a:pPr>
            <a:r>
              <a:rPr lang="es-ES" sz="1800" dirty="0"/>
              <a:t>…</a:t>
            </a:r>
          </a:p>
          <a:p>
            <a:pPr lvl="1">
              <a:defRPr/>
            </a:pPr>
            <a:r>
              <a:rPr lang="es-ES" sz="2000" dirty="0"/>
              <a:t>¿Cómo se consigue?</a:t>
            </a:r>
          </a:p>
          <a:p>
            <a:pPr lvl="2">
              <a:defRPr/>
            </a:pPr>
            <a:r>
              <a:rPr lang="es-ES" sz="1800" dirty="0"/>
              <a:t>Incorporación de forma dinámica de nuevos recursos HW/SW</a:t>
            </a:r>
          </a:p>
          <a:p>
            <a:pPr marL="0" indent="0"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  <a:buFontTx/>
              <a:buNone/>
              <a:defRPr/>
            </a:pPr>
            <a:endParaRPr lang="es-ES" altLang="en-US" dirty="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C310AA2-0479-F04A-94E6-607036A04A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31749" name="Line 9">
            <a:extLst>
              <a:ext uri="{FF2B5EF4-FFF2-40B4-BE49-F238E27FC236}">
                <a16:creationId xmlns:a16="http://schemas.microsoft.com/office/drawing/2014/main" id="{EE9ADCCA-8984-5A4A-B7DB-D9493238B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31750" name="Group 3">
            <a:extLst>
              <a:ext uri="{FF2B5EF4-FFF2-40B4-BE49-F238E27FC236}">
                <a16:creationId xmlns:a16="http://schemas.microsoft.com/office/drawing/2014/main" id="{90378DFF-A5B2-BE4C-8F6C-E635506263E9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31752" name="AutoShape 4">
              <a:extLst>
                <a:ext uri="{FF2B5EF4-FFF2-40B4-BE49-F238E27FC236}">
                  <a16:creationId xmlns:a16="http://schemas.microsoft.com/office/drawing/2014/main" id="{2EEF286A-BB69-E14A-872A-E8ADFF8E6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1753" name="Text Box 5">
              <a:extLst>
                <a:ext uri="{FF2B5EF4-FFF2-40B4-BE49-F238E27FC236}">
                  <a16:creationId xmlns:a16="http://schemas.microsoft.com/office/drawing/2014/main" id="{EB71A576-DD2A-B243-8037-E60B6EBEF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31751" name="Freeform 8">
            <a:extLst>
              <a:ext uri="{FF2B5EF4-FFF2-40B4-BE49-F238E27FC236}">
                <a16:creationId xmlns:a16="http://schemas.microsoft.com/office/drawing/2014/main" id="{8DC8919E-D046-B749-AF7C-AA53DDE24ED5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8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466511-1C9C-BE4A-9FFC-A1B47BCBD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AC12564A-C734-0A40-919D-A337535C5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Extensibilidad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Escalabilidad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Seguridad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B5D43899-C23F-7C49-A673-46B4718F4C6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33797" name="Line 9">
            <a:extLst>
              <a:ext uri="{FF2B5EF4-FFF2-40B4-BE49-F238E27FC236}">
                <a16:creationId xmlns:a16="http://schemas.microsoft.com/office/drawing/2014/main" id="{7EC7AE13-DC62-624A-973D-4C794C96B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7" name="Group 194">
            <a:extLst>
              <a:ext uri="{FF2B5EF4-FFF2-40B4-BE49-F238E27FC236}">
                <a16:creationId xmlns:a16="http://schemas.microsoft.com/office/drawing/2014/main" id="{C5C93B49-7240-3943-B0CE-9C63D62F7A25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4113213"/>
            <a:ext cx="6615113" cy="2306637"/>
            <a:chOff x="1277" y="1156"/>
            <a:chExt cx="4167" cy="1453"/>
          </a:xfrm>
        </p:grpSpPr>
        <p:grpSp>
          <p:nvGrpSpPr>
            <p:cNvPr id="33803" name="Group 177">
              <a:extLst>
                <a:ext uri="{FF2B5EF4-FFF2-40B4-BE49-F238E27FC236}">
                  <a16:creationId xmlns:a16="http://schemas.microsoft.com/office/drawing/2014/main" id="{370D1BBA-5152-874A-8FCB-002126A4E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156"/>
              <a:ext cx="4167" cy="1453"/>
              <a:chOff x="582" y="990"/>
              <a:chExt cx="4279" cy="3287"/>
            </a:xfrm>
          </p:grpSpPr>
          <p:grpSp>
            <p:nvGrpSpPr>
              <p:cNvPr id="33805" name="Group 178">
                <a:extLst>
                  <a:ext uri="{FF2B5EF4-FFF2-40B4-BE49-F238E27FC236}">
                    <a16:creationId xmlns:a16="http://schemas.microsoft.com/office/drawing/2014/main" id="{4EEF332F-17EA-7046-81F3-77140BCFA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990"/>
                <a:ext cx="4279" cy="3287"/>
                <a:chOff x="582" y="990"/>
                <a:chExt cx="4279" cy="3287"/>
              </a:xfrm>
            </p:grpSpPr>
            <p:grpSp>
              <p:nvGrpSpPr>
                <p:cNvPr id="33807" name="Group 179">
                  <a:extLst>
                    <a:ext uri="{FF2B5EF4-FFF2-40B4-BE49-F238E27FC236}">
                      <a16:creationId xmlns:a16="http://schemas.microsoft.com/office/drawing/2014/main" id="{940AB927-7FF6-4F49-B94A-75A827BCD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990"/>
                  <a:ext cx="3962" cy="3287"/>
                  <a:chOff x="358" y="94"/>
                  <a:chExt cx="5089" cy="4021"/>
                </a:xfrm>
              </p:grpSpPr>
              <p:sp>
                <p:nvSpPr>
                  <p:cNvPr id="33811" name="Rectangle 180">
                    <a:extLst>
                      <a:ext uri="{FF2B5EF4-FFF2-40B4-BE49-F238E27FC236}">
                        <a16:creationId xmlns:a16="http://schemas.microsoft.com/office/drawing/2014/main" id="{3C3A2964-42F9-3D46-8C3C-BC05E6A6F3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58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812" name="Rectangle 181">
                    <a:extLst>
                      <a:ext uri="{FF2B5EF4-FFF2-40B4-BE49-F238E27FC236}">
                        <a16:creationId xmlns:a16="http://schemas.microsoft.com/office/drawing/2014/main" id="{5A7D5584-A303-EE4F-8236-C3E0D991C3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417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808" name="Group 182">
                  <a:extLst>
                    <a:ext uri="{FF2B5EF4-FFF2-40B4-BE49-F238E27FC236}">
                      <a16:creationId xmlns:a16="http://schemas.microsoft.com/office/drawing/2014/main" id="{BD0E81FB-E68E-6D42-AE1A-8F03F2B2A2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1224" y="494"/>
                  <a:ext cx="2995" cy="4279"/>
                  <a:chOff x="550" y="230"/>
                  <a:chExt cx="5089" cy="4021"/>
                </a:xfrm>
              </p:grpSpPr>
              <p:sp>
                <p:nvSpPr>
                  <p:cNvPr id="33809" name="Rectangle 183">
                    <a:extLst>
                      <a:ext uri="{FF2B5EF4-FFF2-40B4-BE49-F238E27FC236}">
                        <a16:creationId xmlns:a16="http://schemas.microsoft.com/office/drawing/2014/main" id="{95379BF9-15A4-8D4A-8F25-DE13525A4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50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810" name="Rectangle 184">
                    <a:extLst>
                      <a:ext uri="{FF2B5EF4-FFF2-40B4-BE49-F238E27FC236}">
                        <a16:creationId xmlns:a16="http://schemas.microsoft.com/office/drawing/2014/main" id="{F95E27F1-54E6-0349-B30B-1278ECA8C7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609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3806" name="Rectangle 185">
                <a:extLst>
                  <a:ext uri="{FF2B5EF4-FFF2-40B4-BE49-F238E27FC236}">
                    <a16:creationId xmlns:a16="http://schemas.microsoft.com/office/drawing/2014/main" id="{29062DCE-63A2-A545-B800-C4BCDFC02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52"/>
                <a:ext cx="3922" cy="2963"/>
              </a:xfrm>
              <a:prstGeom prst="rect">
                <a:avLst/>
              </a:prstGeom>
              <a:solidFill>
                <a:srgbClr val="FFFFFF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600" b="0">
                  <a:solidFill>
                    <a:srgbClr val="CC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3804" name="Text Box 193">
              <a:extLst>
                <a:ext uri="{FF2B5EF4-FFF2-40B4-BE49-F238E27FC236}">
                  <a16:creationId xmlns:a16="http://schemas.microsoft.com/office/drawing/2014/main" id="{2CCC0E05-00ED-0F4F-9674-FF6FA073C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336"/>
              <a:ext cx="3637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Entornos proclives a ataques externos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Confidencialidad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Integridad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Disponibilidad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Firewalls, SSL, HTTPS, Radius, Kerberos</a:t>
              </a:r>
            </a:p>
          </p:txBody>
        </p:sp>
      </p:grpSp>
      <p:grpSp>
        <p:nvGrpSpPr>
          <p:cNvPr id="33799" name="Group 3">
            <a:extLst>
              <a:ext uri="{FF2B5EF4-FFF2-40B4-BE49-F238E27FC236}">
                <a16:creationId xmlns:a16="http://schemas.microsoft.com/office/drawing/2014/main" id="{287A57BB-CF92-E547-84BD-C516A0DEC345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33801" name="AutoShape 4">
              <a:extLst>
                <a:ext uri="{FF2B5EF4-FFF2-40B4-BE49-F238E27FC236}">
                  <a16:creationId xmlns:a16="http://schemas.microsoft.com/office/drawing/2014/main" id="{F19610B8-92BC-F445-B299-2A51CB028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BDAE12CB-6D5A-E84A-A4A3-AE9114246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33800" name="Freeform 8">
            <a:extLst>
              <a:ext uri="{FF2B5EF4-FFF2-40B4-BE49-F238E27FC236}">
                <a16:creationId xmlns:a16="http://schemas.microsoft.com/office/drawing/2014/main" id="{864C7933-DAAB-6740-99D5-762B03D38959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14EFD3D-4A27-FC49-8D25-704654EA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69C163C5-E33D-D149-86BD-BEAE65D95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Extensibilidad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Escalabilidad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Seguridad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Concurrencia y sincronización</a:t>
            </a:r>
          </a:p>
          <a:p>
            <a:pPr lvl="1"/>
            <a:r>
              <a:rPr lang="es-ES" altLang="en-ES" sz="1600"/>
              <a:t>Posibilidad de que dos elementos del SD </a:t>
            </a:r>
            <a:r>
              <a:rPr lang="es-ES" altLang="en-ES" sz="1600" b="1"/>
              <a:t>accedan de forma simultánea </a:t>
            </a:r>
            <a:r>
              <a:rPr lang="es-ES" altLang="en-ES" sz="1600"/>
              <a:t>a un mismo recurso compartido</a:t>
            </a:r>
          </a:p>
          <a:p>
            <a:pPr lvl="1"/>
            <a:r>
              <a:rPr lang="es-ES" altLang="en-ES" sz="1600"/>
              <a:t>Hay que garantizar el acceso concurrente para evitar inconsistencias</a:t>
            </a:r>
          </a:p>
          <a:p>
            <a:pPr lvl="2"/>
            <a:r>
              <a:rPr lang="es-ES" altLang="en-ES" sz="1400"/>
              <a:t>Acceso de forma controlada / exclusiva</a:t>
            </a:r>
          </a:p>
          <a:p>
            <a:pPr lvl="2"/>
            <a:r>
              <a:rPr lang="es-ES" altLang="en-ES" sz="1400"/>
              <a:t>Prioridad en los accesos a recursos</a:t>
            </a:r>
          </a:p>
          <a:p>
            <a:pPr lvl="2"/>
            <a:r>
              <a:rPr lang="es-ES" altLang="en-ES" sz="1400"/>
              <a:t>Secuenciación de las operaciones concurrentes</a:t>
            </a:r>
            <a:endParaRPr lang="es-ES" altLang="en-US" sz="14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66A959F9-595F-4E4D-9BD5-6C14233C0A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35845" name="Line 9">
            <a:extLst>
              <a:ext uri="{FF2B5EF4-FFF2-40B4-BE49-F238E27FC236}">
                <a16:creationId xmlns:a16="http://schemas.microsoft.com/office/drawing/2014/main" id="{31FC43BE-8E5F-FE47-AB8D-5A8478DAC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35846" name="Group 3">
            <a:extLst>
              <a:ext uri="{FF2B5EF4-FFF2-40B4-BE49-F238E27FC236}">
                <a16:creationId xmlns:a16="http://schemas.microsoft.com/office/drawing/2014/main" id="{DD3A4803-C9DB-F44B-8D69-62CF36CA377C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35848" name="AutoShape 4">
              <a:extLst>
                <a:ext uri="{FF2B5EF4-FFF2-40B4-BE49-F238E27FC236}">
                  <a16:creationId xmlns:a16="http://schemas.microsoft.com/office/drawing/2014/main" id="{0B9AE8A3-0BCF-B448-9E12-10BA3180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5849" name="Text Box 5">
              <a:extLst>
                <a:ext uri="{FF2B5EF4-FFF2-40B4-BE49-F238E27FC236}">
                  <a16:creationId xmlns:a16="http://schemas.microsoft.com/office/drawing/2014/main" id="{1DD668B1-44D9-9447-8250-56F20C273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35847" name="Freeform 8">
            <a:extLst>
              <a:ext uri="{FF2B5EF4-FFF2-40B4-BE49-F238E27FC236}">
                <a16:creationId xmlns:a16="http://schemas.microsoft.com/office/drawing/2014/main" id="{98840D5E-D1A4-094D-9758-8D3EC98084FF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C60708E-EB0B-0A42-8BAF-6428EC482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147A0267-C53B-EE44-A5B4-2366A354A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Extensibilidad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Escalabilidad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Seguridad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Concurrencia y sincronización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Tolerancia a fallos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s-ES" altLang="en-ES"/>
              <a:t>Es necesario garantizar que el SD sea capaz de funcionar cuando uno de sus elemento falla – QoS (24x7)</a:t>
            </a:r>
            <a:endParaRPr lang="es-ES" altLang="en-US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19A6CFA-2A06-FE4D-BFE8-A3A7BFA0D58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37893" name="Line 9">
            <a:extLst>
              <a:ext uri="{FF2B5EF4-FFF2-40B4-BE49-F238E27FC236}">
                <a16:creationId xmlns:a16="http://schemas.microsoft.com/office/drawing/2014/main" id="{A4D980C6-0045-7145-B9E7-49B993C18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37894" name="Group 3">
            <a:extLst>
              <a:ext uri="{FF2B5EF4-FFF2-40B4-BE49-F238E27FC236}">
                <a16:creationId xmlns:a16="http://schemas.microsoft.com/office/drawing/2014/main" id="{6E6F6FA0-0A7A-8D46-A513-8F023865296A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37907" name="AutoShape 4">
              <a:extLst>
                <a:ext uri="{FF2B5EF4-FFF2-40B4-BE49-F238E27FC236}">
                  <a16:creationId xmlns:a16="http://schemas.microsoft.com/office/drawing/2014/main" id="{F7C8706B-0F25-394D-9229-72990F09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7908" name="Text Box 5">
              <a:extLst>
                <a:ext uri="{FF2B5EF4-FFF2-40B4-BE49-F238E27FC236}">
                  <a16:creationId xmlns:a16="http://schemas.microsoft.com/office/drawing/2014/main" id="{5686D18B-0F00-A446-A7F1-7C88387F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37895" name="Freeform 8">
            <a:extLst>
              <a:ext uri="{FF2B5EF4-FFF2-40B4-BE49-F238E27FC236}">
                <a16:creationId xmlns:a16="http://schemas.microsoft.com/office/drawing/2014/main" id="{331B49EA-DAFD-6A4B-8F59-128E9331B447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61" name="Group 262">
            <a:extLst>
              <a:ext uri="{FF2B5EF4-FFF2-40B4-BE49-F238E27FC236}">
                <a16:creationId xmlns:a16="http://schemas.microsoft.com/office/drawing/2014/main" id="{19CB6648-D80E-5B4D-969B-34BC8C07AB66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3368675"/>
            <a:ext cx="4429125" cy="1052513"/>
            <a:chOff x="1277" y="1156"/>
            <a:chExt cx="4167" cy="1453"/>
          </a:xfrm>
        </p:grpSpPr>
        <p:grpSp>
          <p:nvGrpSpPr>
            <p:cNvPr id="37897" name="Group 263">
              <a:extLst>
                <a:ext uri="{FF2B5EF4-FFF2-40B4-BE49-F238E27FC236}">
                  <a16:creationId xmlns:a16="http://schemas.microsoft.com/office/drawing/2014/main" id="{762CF6AD-8D34-4F41-B321-304CD326D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156"/>
              <a:ext cx="4167" cy="1453"/>
              <a:chOff x="582" y="990"/>
              <a:chExt cx="4279" cy="3287"/>
            </a:xfrm>
          </p:grpSpPr>
          <p:grpSp>
            <p:nvGrpSpPr>
              <p:cNvPr id="37899" name="Group 264">
                <a:extLst>
                  <a:ext uri="{FF2B5EF4-FFF2-40B4-BE49-F238E27FC236}">
                    <a16:creationId xmlns:a16="http://schemas.microsoft.com/office/drawing/2014/main" id="{68B99BE9-53AF-1847-9E5E-D9BC699E6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990"/>
                <a:ext cx="4279" cy="3287"/>
                <a:chOff x="582" y="990"/>
                <a:chExt cx="4279" cy="3287"/>
              </a:xfrm>
            </p:grpSpPr>
            <p:grpSp>
              <p:nvGrpSpPr>
                <p:cNvPr id="37901" name="Group 265">
                  <a:extLst>
                    <a:ext uri="{FF2B5EF4-FFF2-40B4-BE49-F238E27FC236}">
                      <a16:creationId xmlns:a16="http://schemas.microsoft.com/office/drawing/2014/main" id="{AA73D68D-22C3-5540-8EFB-F32D833CB7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990"/>
                  <a:ext cx="3962" cy="3287"/>
                  <a:chOff x="358" y="94"/>
                  <a:chExt cx="5089" cy="4021"/>
                </a:xfrm>
              </p:grpSpPr>
              <p:sp>
                <p:nvSpPr>
                  <p:cNvPr id="37905" name="Rectangle 266">
                    <a:extLst>
                      <a:ext uri="{FF2B5EF4-FFF2-40B4-BE49-F238E27FC236}">
                        <a16:creationId xmlns:a16="http://schemas.microsoft.com/office/drawing/2014/main" id="{2811B765-8161-F44F-9353-BC7D64028C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58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906" name="Rectangle 267">
                    <a:extLst>
                      <a:ext uri="{FF2B5EF4-FFF2-40B4-BE49-F238E27FC236}">
                        <a16:creationId xmlns:a16="http://schemas.microsoft.com/office/drawing/2014/main" id="{3A4D8FF6-5BD4-5C4F-8876-E4FD4F2CD4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417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7902" name="Group 268">
                  <a:extLst>
                    <a:ext uri="{FF2B5EF4-FFF2-40B4-BE49-F238E27FC236}">
                      <a16:creationId xmlns:a16="http://schemas.microsoft.com/office/drawing/2014/main" id="{A3C608D4-7553-2D47-A8FD-A6F304B832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1224" y="494"/>
                  <a:ext cx="2995" cy="4279"/>
                  <a:chOff x="550" y="230"/>
                  <a:chExt cx="5089" cy="4021"/>
                </a:xfrm>
              </p:grpSpPr>
              <p:sp>
                <p:nvSpPr>
                  <p:cNvPr id="37903" name="Rectangle 269">
                    <a:extLst>
                      <a:ext uri="{FF2B5EF4-FFF2-40B4-BE49-F238E27FC236}">
                        <a16:creationId xmlns:a16="http://schemas.microsoft.com/office/drawing/2014/main" id="{215F4E10-BFCD-B640-9674-D095B1E61D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50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904" name="Rectangle 270">
                    <a:extLst>
                      <a:ext uri="{FF2B5EF4-FFF2-40B4-BE49-F238E27FC236}">
                        <a16:creationId xmlns:a16="http://schemas.microsoft.com/office/drawing/2014/main" id="{F9121D13-05BB-CE42-8B02-52998BC068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609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7900" name="Rectangle 271">
                <a:extLst>
                  <a:ext uri="{FF2B5EF4-FFF2-40B4-BE49-F238E27FC236}">
                    <a16:creationId xmlns:a16="http://schemas.microsoft.com/office/drawing/2014/main" id="{65DF9EAB-3DB5-FD45-8B09-22F1D546C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52"/>
                <a:ext cx="3922" cy="2963"/>
              </a:xfrm>
              <a:prstGeom prst="rect">
                <a:avLst/>
              </a:prstGeom>
              <a:solidFill>
                <a:srgbClr val="FFFFFF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600" b="0">
                  <a:solidFill>
                    <a:srgbClr val="CC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7898" name="Text Box 272">
              <a:extLst>
                <a:ext uri="{FF2B5EF4-FFF2-40B4-BE49-F238E27FC236}">
                  <a16:creationId xmlns:a16="http://schemas.microsoft.com/office/drawing/2014/main" id="{29CA87EE-3F66-CA45-8C69-1D211A475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1336"/>
              <a:ext cx="36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Redundancia de componentes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Sistemas de respaldo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097582C-18F4-354B-AFD4-1138E4DA6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60B12FCD-A1CA-9542-AD70-BBB4BCDCA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6925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Extensibilidad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Escalabilidad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Seguridad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Concurrencia y sincronización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Tolerancia a fallos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Transparencia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6ABC8505-36A8-934F-A382-730D0ED672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39941" name="Line 9">
            <a:extLst>
              <a:ext uri="{FF2B5EF4-FFF2-40B4-BE49-F238E27FC236}">
                <a16:creationId xmlns:a16="http://schemas.microsoft.com/office/drawing/2014/main" id="{06C50F51-32B3-C44A-A09D-CF4C1187D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12" name="Group 251">
            <a:extLst>
              <a:ext uri="{FF2B5EF4-FFF2-40B4-BE49-F238E27FC236}">
                <a16:creationId xmlns:a16="http://schemas.microsoft.com/office/drawing/2014/main" id="{82D37C64-5913-974A-9637-4D5C31353601}"/>
              </a:ext>
            </a:extLst>
          </p:cNvPr>
          <p:cNvGrpSpPr>
            <a:grpSpLocks/>
          </p:cNvGrpSpPr>
          <p:nvPr/>
        </p:nvGrpSpPr>
        <p:grpSpPr bwMode="auto">
          <a:xfrm>
            <a:off x="-379413" y="2355850"/>
            <a:ext cx="9780588" cy="2347913"/>
            <a:chOff x="1277" y="1156"/>
            <a:chExt cx="4167" cy="1479"/>
          </a:xfrm>
        </p:grpSpPr>
        <p:grpSp>
          <p:nvGrpSpPr>
            <p:cNvPr id="39947" name="Group 252">
              <a:extLst>
                <a:ext uri="{FF2B5EF4-FFF2-40B4-BE49-F238E27FC236}">
                  <a16:creationId xmlns:a16="http://schemas.microsoft.com/office/drawing/2014/main" id="{8AD3978A-C0F4-3843-ACBC-C5AF31A7B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156"/>
              <a:ext cx="4167" cy="1453"/>
              <a:chOff x="582" y="990"/>
              <a:chExt cx="4279" cy="3287"/>
            </a:xfrm>
          </p:grpSpPr>
          <p:grpSp>
            <p:nvGrpSpPr>
              <p:cNvPr id="39949" name="Group 253">
                <a:extLst>
                  <a:ext uri="{FF2B5EF4-FFF2-40B4-BE49-F238E27FC236}">
                    <a16:creationId xmlns:a16="http://schemas.microsoft.com/office/drawing/2014/main" id="{FB86468F-BAF4-D04A-B12D-A94F86406F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990"/>
                <a:ext cx="4279" cy="3287"/>
                <a:chOff x="582" y="990"/>
                <a:chExt cx="4279" cy="3287"/>
              </a:xfrm>
            </p:grpSpPr>
            <p:grpSp>
              <p:nvGrpSpPr>
                <p:cNvPr id="39951" name="Group 254">
                  <a:extLst>
                    <a:ext uri="{FF2B5EF4-FFF2-40B4-BE49-F238E27FC236}">
                      <a16:creationId xmlns:a16="http://schemas.microsoft.com/office/drawing/2014/main" id="{93FB6A23-A818-7341-815C-00BB6504D9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990"/>
                  <a:ext cx="3962" cy="3287"/>
                  <a:chOff x="358" y="94"/>
                  <a:chExt cx="5089" cy="4021"/>
                </a:xfrm>
              </p:grpSpPr>
              <p:sp>
                <p:nvSpPr>
                  <p:cNvPr id="39955" name="Rectangle 255">
                    <a:extLst>
                      <a:ext uri="{FF2B5EF4-FFF2-40B4-BE49-F238E27FC236}">
                        <a16:creationId xmlns:a16="http://schemas.microsoft.com/office/drawing/2014/main" id="{D69C3E68-523F-3B49-87A0-29B095492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58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956" name="Rectangle 256">
                    <a:extLst>
                      <a:ext uri="{FF2B5EF4-FFF2-40B4-BE49-F238E27FC236}">
                        <a16:creationId xmlns:a16="http://schemas.microsoft.com/office/drawing/2014/main" id="{575C24F8-BB11-9644-83D0-E6EB715C6D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417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952" name="Group 257">
                  <a:extLst>
                    <a:ext uri="{FF2B5EF4-FFF2-40B4-BE49-F238E27FC236}">
                      <a16:creationId xmlns:a16="http://schemas.microsoft.com/office/drawing/2014/main" id="{7E485F31-AF4E-074C-8AF8-570E28BD3A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1224" y="494"/>
                  <a:ext cx="2995" cy="4279"/>
                  <a:chOff x="550" y="230"/>
                  <a:chExt cx="5089" cy="4021"/>
                </a:xfrm>
              </p:grpSpPr>
              <p:sp>
                <p:nvSpPr>
                  <p:cNvPr id="39953" name="Rectangle 258">
                    <a:extLst>
                      <a:ext uri="{FF2B5EF4-FFF2-40B4-BE49-F238E27FC236}">
                        <a16:creationId xmlns:a16="http://schemas.microsoft.com/office/drawing/2014/main" id="{ECE41162-C6EA-E14D-9945-7A3F2BAEF4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50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954" name="Rectangle 259">
                    <a:extLst>
                      <a:ext uri="{FF2B5EF4-FFF2-40B4-BE49-F238E27FC236}">
                        <a16:creationId xmlns:a16="http://schemas.microsoft.com/office/drawing/2014/main" id="{9EE044D5-40E3-7044-93B2-2FE6273940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609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9950" name="Rectangle 260">
                <a:extLst>
                  <a:ext uri="{FF2B5EF4-FFF2-40B4-BE49-F238E27FC236}">
                    <a16:creationId xmlns:a16="http://schemas.microsoft.com/office/drawing/2014/main" id="{539B923A-9957-A94D-8B00-AA4967A1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52"/>
                <a:ext cx="3922" cy="2963"/>
              </a:xfrm>
              <a:prstGeom prst="rect">
                <a:avLst/>
              </a:prstGeom>
              <a:solidFill>
                <a:srgbClr val="FFFFFF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600" b="0">
                  <a:solidFill>
                    <a:srgbClr val="CC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9948" name="Text Box 261">
              <a:extLst>
                <a:ext uri="{FF2B5EF4-FFF2-40B4-BE49-F238E27FC236}">
                  <a16:creationId xmlns:a16="http://schemas.microsoft.com/office/drawing/2014/main" id="{215B82A9-F3DC-CE49-A767-D2038E241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" y="1336"/>
              <a:ext cx="363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De acceso: a recursos remotos como si fueran locales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De ubicación/localización: a recursos remotos sin conocer su ubicación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De movilidad: recurso cambia de ubicación sin que el usuario sea consciente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De escalabilidad: el sistema crece en recursos sin que el usuario sea consciente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Frente a fallos: el usuario no es consciente de fallos en HW/SW</a:t>
              </a:r>
            </a:p>
          </p:txBody>
        </p:sp>
      </p:grpSp>
      <p:grpSp>
        <p:nvGrpSpPr>
          <p:cNvPr id="39943" name="Group 3">
            <a:extLst>
              <a:ext uri="{FF2B5EF4-FFF2-40B4-BE49-F238E27FC236}">
                <a16:creationId xmlns:a16="http://schemas.microsoft.com/office/drawing/2014/main" id="{8BB631EA-A5CB-B445-85D0-B5C04E77AA69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39945" name="AutoShape 4">
              <a:extLst>
                <a:ext uri="{FF2B5EF4-FFF2-40B4-BE49-F238E27FC236}">
                  <a16:creationId xmlns:a16="http://schemas.microsoft.com/office/drawing/2014/main" id="{C42F0F9A-4466-1A4D-A4B9-20A10CF7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39946" name="Text Box 5">
              <a:extLst>
                <a:ext uri="{FF2B5EF4-FFF2-40B4-BE49-F238E27FC236}">
                  <a16:creationId xmlns:a16="http://schemas.microsoft.com/office/drawing/2014/main" id="{12BB6ACF-71FC-F94F-839B-6300A3FAB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39944" name="Freeform 8">
            <a:extLst>
              <a:ext uri="{FF2B5EF4-FFF2-40B4-BE49-F238E27FC236}">
                <a16:creationId xmlns:a16="http://schemas.microsoft.com/office/drawing/2014/main" id="{FB71EBB7-4D67-AB47-9161-8F68EA934CC4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0">
            <a:extLst>
              <a:ext uri="{FF2B5EF4-FFF2-40B4-BE49-F238E27FC236}">
                <a16:creationId xmlns:a16="http://schemas.microsoft.com/office/drawing/2014/main" id="{CE3E6B6A-7168-9A4E-B0C9-D7F23F2A0D84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1987550"/>
            <a:ext cx="4470400" cy="2767013"/>
            <a:chOff x="2034" y="1252"/>
            <a:chExt cx="2816" cy="1743"/>
          </a:xfrm>
        </p:grpSpPr>
        <p:sp>
          <p:nvSpPr>
            <p:cNvPr id="42026" name="Freeform 116">
              <a:extLst>
                <a:ext uri="{FF2B5EF4-FFF2-40B4-BE49-F238E27FC236}">
                  <a16:creationId xmlns:a16="http://schemas.microsoft.com/office/drawing/2014/main" id="{7E27EE50-425D-2446-85FF-EB25B7A1A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252"/>
              <a:ext cx="2816" cy="1743"/>
            </a:xfrm>
            <a:custGeom>
              <a:avLst/>
              <a:gdLst>
                <a:gd name="T0" fmla="*/ 84 w 2816"/>
                <a:gd name="T1" fmla="*/ 602 h 1743"/>
                <a:gd name="T2" fmla="*/ 18 w 2816"/>
                <a:gd name="T3" fmla="*/ 1004 h 1743"/>
                <a:gd name="T4" fmla="*/ 192 w 2816"/>
                <a:gd name="T5" fmla="*/ 1376 h 1743"/>
                <a:gd name="T6" fmla="*/ 906 w 2816"/>
                <a:gd name="T7" fmla="*/ 1370 h 1743"/>
                <a:gd name="T8" fmla="*/ 1092 w 2816"/>
                <a:gd name="T9" fmla="*/ 1250 h 1743"/>
                <a:gd name="T10" fmla="*/ 1320 w 2816"/>
                <a:gd name="T11" fmla="*/ 1310 h 1743"/>
                <a:gd name="T12" fmla="*/ 1674 w 2816"/>
                <a:gd name="T13" fmla="*/ 1610 h 1743"/>
                <a:gd name="T14" fmla="*/ 2160 w 2816"/>
                <a:gd name="T15" fmla="*/ 1736 h 1743"/>
                <a:gd name="T16" fmla="*/ 2730 w 2816"/>
                <a:gd name="T17" fmla="*/ 1652 h 1743"/>
                <a:gd name="T18" fmla="*/ 2676 w 2816"/>
                <a:gd name="T19" fmla="*/ 1238 h 1743"/>
                <a:gd name="T20" fmla="*/ 2472 w 2816"/>
                <a:gd name="T21" fmla="*/ 956 h 1743"/>
                <a:gd name="T22" fmla="*/ 2640 w 2816"/>
                <a:gd name="T23" fmla="*/ 458 h 1743"/>
                <a:gd name="T24" fmla="*/ 2364 w 2816"/>
                <a:gd name="T25" fmla="*/ 56 h 1743"/>
                <a:gd name="T26" fmla="*/ 1782 w 2816"/>
                <a:gd name="T27" fmla="*/ 122 h 1743"/>
                <a:gd name="T28" fmla="*/ 1524 w 2816"/>
                <a:gd name="T29" fmla="*/ 602 h 1743"/>
                <a:gd name="T30" fmla="*/ 1056 w 2816"/>
                <a:gd name="T31" fmla="*/ 530 h 1743"/>
                <a:gd name="T32" fmla="*/ 510 w 2816"/>
                <a:gd name="T33" fmla="*/ 314 h 1743"/>
                <a:gd name="T34" fmla="*/ 84 w 2816"/>
                <a:gd name="T35" fmla="*/ 602 h 174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16"/>
                <a:gd name="T55" fmla="*/ 0 h 1743"/>
                <a:gd name="T56" fmla="*/ 2816 w 2816"/>
                <a:gd name="T57" fmla="*/ 1743 h 174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16" h="1743">
                  <a:moveTo>
                    <a:pt x="84" y="602"/>
                  </a:moveTo>
                  <a:cubicBezTo>
                    <a:pt x="2" y="717"/>
                    <a:pt x="0" y="875"/>
                    <a:pt x="18" y="1004"/>
                  </a:cubicBezTo>
                  <a:cubicBezTo>
                    <a:pt x="36" y="1133"/>
                    <a:pt x="44" y="1315"/>
                    <a:pt x="192" y="1376"/>
                  </a:cubicBezTo>
                  <a:cubicBezTo>
                    <a:pt x="340" y="1437"/>
                    <a:pt x="756" y="1391"/>
                    <a:pt x="906" y="1370"/>
                  </a:cubicBezTo>
                  <a:cubicBezTo>
                    <a:pt x="1056" y="1349"/>
                    <a:pt x="1023" y="1260"/>
                    <a:pt x="1092" y="1250"/>
                  </a:cubicBezTo>
                  <a:cubicBezTo>
                    <a:pt x="1161" y="1240"/>
                    <a:pt x="1223" y="1250"/>
                    <a:pt x="1320" y="1310"/>
                  </a:cubicBezTo>
                  <a:cubicBezTo>
                    <a:pt x="1417" y="1370"/>
                    <a:pt x="1534" y="1539"/>
                    <a:pt x="1674" y="1610"/>
                  </a:cubicBezTo>
                  <a:cubicBezTo>
                    <a:pt x="1814" y="1681"/>
                    <a:pt x="1984" y="1729"/>
                    <a:pt x="2160" y="1736"/>
                  </a:cubicBezTo>
                  <a:cubicBezTo>
                    <a:pt x="2336" y="1743"/>
                    <a:pt x="2644" y="1735"/>
                    <a:pt x="2730" y="1652"/>
                  </a:cubicBezTo>
                  <a:cubicBezTo>
                    <a:pt x="2816" y="1569"/>
                    <a:pt x="2719" y="1354"/>
                    <a:pt x="2676" y="1238"/>
                  </a:cubicBezTo>
                  <a:cubicBezTo>
                    <a:pt x="2633" y="1122"/>
                    <a:pt x="2478" y="1086"/>
                    <a:pt x="2472" y="956"/>
                  </a:cubicBezTo>
                  <a:cubicBezTo>
                    <a:pt x="2466" y="826"/>
                    <a:pt x="2658" y="608"/>
                    <a:pt x="2640" y="458"/>
                  </a:cubicBezTo>
                  <a:cubicBezTo>
                    <a:pt x="2622" y="308"/>
                    <a:pt x="2507" y="112"/>
                    <a:pt x="2364" y="56"/>
                  </a:cubicBezTo>
                  <a:cubicBezTo>
                    <a:pt x="2221" y="0"/>
                    <a:pt x="1922" y="31"/>
                    <a:pt x="1782" y="122"/>
                  </a:cubicBezTo>
                  <a:cubicBezTo>
                    <a:pt x="1642" y="213"/>
                    <a:pt x="1645" y="534"/>
                    <a:pt x="1524" y="602"/>
                  </a:cubicBezTo>
                  <a:cubicBezTo>
                    <a:pt x="1403" y="670"/>
                    <a:pt x="1225" y="578"/>
                    <a:pt x="1056" y="530"/>
                  </a:cubicBezTo>
                  <a:cubicBezTo>
                    <a:pt x="887" y="482"/>
                    <a:pt x="673" y="301"/>
                    <a:pt x="510" y="314"/>
                  </a:cubicBezTo>
                  <a:cubicBezTo>
                    <a:pt x="347" y="327"/>
                    <a:pt x="166" y="487"/>
                    <a:pt x="84" y="602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endParaRPr lang="en-ES"/>
            </a:p>
          </p:txBody>
        </p:sp>
        <p:sp>
          <p:nvSpPr>
            <p:cNvPr id="42027" name="Text Box 117">
              <a:extLst>
                <a:ext uri="{FF2B5EF4-FFF2-40B4-BE49-F238E27FC236}">
                  <a16:creationId xmlns:a16="http://schemas.microsoft.com/office/drawing/2014/main" id="{2739858E-FE48-904D-BA76-14300EBAF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2070"/>
              <a:ext cx="8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200">
                  <a:latin typeface="Arial" panose="020B0604020202020204" pitchFamily="34" charset="0"/>
                </a:rPr>
                <a:t>Aplicación 1</a:t>
              </a:r>
              <a:endParaRPr lang="es-E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23">
            <a:extLst>
              <a:ext uri="{FF2B5EF4-FFF2-40B4-BE49-F238E27FC236}">
                <a16:creationId xmlns:a16="http://schemas.microsoft.com/office/drawing/2014/main" id="{B3886AFC-B3B5-3841-B530-B7FF3C0E4B85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3462338"/>
            <a:ext cx="4710112" cy="2982912"/>
            <a:chOff x="1803" y="2181"/>
            <a:chExt cx="2967" cy="1879"/>
          </a:xfrm>
        </p:grpSpPr>
        <p:sp>
          <p:nvSpPr>
            <p:cNvPr id="42024" name="Freeform 121">
              <a:extLst>
                <a:ext uri="{FF2B5EF4-FFF2-40B4-BE49-F238E27FC236}">
                  <a16:creationId xmlns:a16="http://schemas.microsoft.com/office/drawing/2014/main" id="{4CE863A7-0CB0-534E-93AD-A616DEBFF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2181"/>
              <a:ext cx="2967" cy="1879"/>
            </a:xfrm>
            <a:custGeom>
              <a:avLst/>
              <a:gdLst>
                <a:gd name="T0" fmla="*/ 147 w 2967"/>
                <a:gd name="T1" fmla="*/ 729 h 1879"/>
                <a:gd name="T2" fmla="*/ 111 w 2967"/>
                <a:gd name="T3" fmla="*/ 1305 h 1879"/>
                <a:gd name="T4" fmla="*/ 813 w 2967"/>
                <a:gd name="T5" fmla="*/ 1443 h 1879"/>
                <a:gd name="T6" fmla="*/ 1443 w 2967"/>
                <a:gd name="T7" fmla="*/ 1371 h 1879"/>
                <a:gd name="T8" fmla="*/ 2169 w 2967"/>
                <a:gd name="T9" fmla="*/ 1671 h 1879"/>
                <a:gd name="T10" fmla="*/ 2847 w 2967"/>
                <a:gd name="T11" fmla="*/ 1755 h 1879"/>
                <a:gd name="T12" fmla="*/ 2889 w 2967"/>
                <a:gd name="T13" fmla="*/ 927 h 1879"/>
                <a:gd name="T14" fmla="*/ 2679 w 2967"/>
                <a:gd name="T15" fmla="*/ 471 h 1879"/>
                <a:gd name="T16" fmla="*/ 2691 w 2967"/>
                <a:gd name="T17" fmla="*/ 57 h 1879"/>
                <a:gd name="T18" fmla="*/ 2001 w 2967"/>
                <a:gd name="T19" fmla="*/ 129 h 1879"/>
                <a:gd name="T20" fmla="*/ 1509 w 2967"/>
                <a:gd name="T21" fmla="*/ 597 h 1879"/>
                <a:gd name="T22" fmla="*/ 1077 w 2967"/>
                <a:gd name="T23" fmla="*/ 669 h 1879"/>
                <a:gd name="T24" fmla="*/ 411 w 2967"/>
                <a:gd name="T25" fmla="*/ 489 h 1879"/>
                <a:gd name="T26" fmla="*/ 147 w 2967"/>
                <a:gd name="T27" fmla="*/ 729 h 18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967"/>
                <a:gd name="T43" fmla="*/ 0 h 1879"/>
                <a:gd name="T44" fmla="*/ 2967 w 2967"/>
                <a:gd name="T45" fmla="*/ 1879 h 187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967" h="1879">
                  <a:moveTo>
                    <a:pt x="147" y="729"/>
                  </a:moveTo>
                  <a:cubicBezTo>
                    <a:pt x="97" y="865"/>
                    <a:pt x="0" y="1186"/>
                    <a:pt x="111" y="1305"/>
                  </a:cubicBezTo>
                  <a:cubicBezTo>
                    <a:pt x="222" y="1424"/>
                    <a:pt x="591" y="1432"/>
                    <a:pt x="813" y="1443"/>
                  </a:cubicBezTo>
                  <a:cubicBezTo>
                    <a:pt x="1035" y="1454"/>
                    <a:pt x="1217" y="1333"/>
                    <a:pt x="1443" y="1371"/>
                  </a:cubicBezTo>
                  <a:cubicBezTo>
                    <a:pt x="1669" y="1409"/>
                    <a:pt x="1935" y="1607"/>
                    <a:pt x="2169" y="1671"/>
                  </a:cubicBezTo>
                  <a:cubicBezTo>
                    <a:pt x="2403" y="1735"/>
                    <a:pt x="2727" y="1879"/>
                    <a:pt x="2847" y="1755"/>
                  </a:cubicBezTo>
                  <a:cubicBezTo>
                    <a:pt x="2967" y="1631"/>
                    <a:pt x="2917" y="1141"/>
                    <a:pt x="2889" y="927"/>
                  </a:cubicBezTo>
                  <a:cubicBezTo>
                    <a:pt x="2861" y="713"/>
                    <a:pt x="2712" y="616"/>
                    <a:pt x="2679" y="471"/>
                  </a:cubicBezTo>
                  <a:cubicBezTo>
                    <a:pt x="2646" y="326"/>
                    <a:pt x="2804" y="114"/>
                    <a:pt x="2691" y="57"/>
                  </a:cubicBezTo>
                  <a:cubicBezTo>
                    <a:pt x="2578" y="0"/>
                    <a:pt x="2198" y="39"/>
                    <a:pt x="2001" y="129"/>
                  </a:cubicBezTo>
                  <a:cubicBezTo>
                    <a:pt x="1804" y="219"/>
                    <a:pt x="1663" y="507"/>
                    <a:pt x="1509" y="597"/>
                  </a:cubicBezTo>
                  <a:cubicBezTo>
                    <a:pt x="1355" y="687"/>
                    <a:pt x="1260" y="687"/>
                    <a:pt x="1077" y="669"/>
                  </a:cubicBezTo>
                  <a:cubicBezTo>
                    <a:pt x="894" y="651"/>
                    <a:pt x="571" y="480"/>
                    <a:pt x="411" y="489"/>
                  </a:cubicBezTo>
                  <a:cubicBezTo>
                    <a:pt x="251" y="498"/>
                    <a:pt x="197" y="593"/>
                    <a:pt x="147" y="729"/>
                  </a:cubicBezTo>
                  <a:close/>
                </a:path>
              </a:pathLst>
            </a:custGeom>
            <a:solidFill>
              <a:srgbClr val="FF9900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endParaRPr lang="en-ES"/>
            </a:p>
          </p:txBody>
        </p:sp>
        <p:sp>
          <p:nvSpPr>
            <p:cNvPr id="42025" name="Text Box 122">
              <a:extLst>
                <a:ext uri="{FF2B5EF4-FFF2-40B4-BE49-F238E27FC236}">
                  <a16:creationId xmlns:a16="http://schemas.microsoft.com/office/drawing/2014/main" id="{DA13F6AA-61A6-9444-B954-B63B0BE73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3132"/>
              <a:ext cx="1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200">
                  <a:latin typeface="Arial" panose="020B0604020202020204" pitchFamily="34" charset="0"/>
                </a:rPr>
                <a:t>Aplicación 2</a:t>
              </a:r>
              <a:endParaRPr lang="es-E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8">
            <a:extLst>
              <a:ext uri="{FF2B5EF4-FFF2-40B4-BE49-F238E27FC236}">
                <a16:creationId xmlns:a16="http://schemas.microsoft.com/office/drawing/2014/main" id="{E875EE16-8F79-D14D-A302-B9DCFA5DB272}"/>
              </a:ext>
            </a:extLst>
          </p:cNvPr>
          <p:cNvGrpSpPr>
            <a:grpSpLocks/>
          </p:cNvGrpSpPr>
          <p:nvPr/>
        </p:nvGrpSpPr>
        <p:grpSpPr bwMode="auto">
          <a:xfrm>
            <a:off x="2860675" y="2447925"/>
            <a:ext cx="1970088" cy="1663700"/>
            <a:chOff x="1802" y="1542"/>
            <a:chExt cx="1241" cy="1048"/>
          </a:xfrm>
        </p:grpSpPr>
        <p:sp>
          <p:nvSpPr>
            <p:cNvPr id="42022" name="Freeform 114">
              <a:extLst>
                <a:ext uri="{FF2B5EF4-FFF2-40B4-BE49-F238E27FC236}">
                  <a16:creationId xmlns:a16="http://schemas.microsoft.com/office/drawing/2014/main" id="{AE9A252F-40CF-BE49-B7D2-56D29820F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" y="1542"/>
              <a:ext cx="1241" cy="1048"/>
            </a:xfrm>
            <a:custGeom>
              <a:avLst/>
              <a:gdLst>
                <a:gd name="T0" fmla="*/ 220 w 1241"/>
                <a:gd name="T1" fmla="*/ 48 h 1048"/>
                <a:gd name="T2" fmla="*/ 4 w 1241"/>
                <a:gd name="T3" fmla="*/ 282 h 1048"/>
                <a:gd name="T4" fmla="*/ 196 w 1241"/>
                <a:gd name="T5" fmla="*/ 432 h 1048"/>
                <a:gd name="T6" fmla="*/ 238 w 1241"/>
                <a:gd name="T7" fmla="*/ 798 h 1048"/>
                <a:gd name="T8" fmla="*/ 658 w 1241"/>
                <a:gd name="T9" fmla="*/ 1026 h 1048"/>
                <a:gd name="T10" fmla="*/ 1042 w 1241"/>
                <a:gd name="T11" fmla="*/ 930 h 1048"/>
                <a:gd name="T12" fmla="*/ 1228 w 1241"/>
                <a:gd name="T13" fmla="*/ 558 h 1048"/>
                <a:gd name="T14" fmla="*/ 1120 w 1241"/>
                <a:gd name="T15" fmla="*/ 114 h 1048"/>
                <a:gd name="T16" fmla="*/ 730 w 1241"/>
                <a:gd name="T17" fmla="*/ 18 h 1048"/>
                <a:gd name="T18" fmla="*/ 418 w 1241"/>
                <a:gd name="T19" fmla="*/ 6 h 1048"/>
                <a:gd name="T20" fmla="*/ 220 w 1241"/>
                <a:gd name="T21" fmla="*/ 48 h 10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1"/>
                <a:gd name="T34" fmla="*/ 0 h 1048"/>
                <a:gd name="T35" fmla="*/ 1241 w 1241"/>
                <a:gd name="T36" fmla="*/ 1048 h 10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1" h="1048">
                  <a:moveTo>
                    <a:pt x="220" y="48"/>
                  </a:moveTo>
                  <a:cubicBezTo>
                    <a:pt x="151" y="94"/>
                    <a:pt x="8" y="218"/>
                    <a:pt x="4" y="282"/>
                  </a:cubicBezTo>
                  <a:cubicBezTo>
                    <a:pt x="0" y="346"/>
                    <a:pt x="157" y="346"/>
                    <a:pt x="196" y="432"/>
                  </a:cubicBezTo>
                  <a:cubicBezTo>
                    <a:pt x="235" y="518"/>
                    <a:pt x="161" y="699"/>
                    <a:pt x="238" y="798"/>
                  </a:cubicBezTo>
                  <a:cubicBezTo>
                    <a:pt x="315" y="897"/>
                    <a:pt x="524" y="1004"/>
                    <a:pt x="658" y="1026"/>
                  </a:cubicBezTo>
                  <a:cubicBezTo>
                    <a:pt x="792" y="1048"/>
                    <a:pt x="947" y="1008"/>
                    <a:pt x="1042" y="930"/>
                  </a:cubicBezTo>
                  <a:cubicBezTo>
                    <a:pt x="1137" y="852"/>
                    <a:pt x="1215" y="694"/>
                    <a:pt x="1228" y="558"/>
                  </a:cubicBezTo>
                  <a:cubicBezTo>
                    <a:pt x="1241" y="422"/>
                    <a:pt x="1203" y="204"/>
                    <a:pt x="1120" y="114"/>
                  </a:cubicBezTo>
                  <a:cubicBezTo>
                    <a:pt x="1037" y="24"/>
                    <a:pt x="847" y="36"/>
                    <a:pt x="730" y="18"/>
                  </a:cubicBezTo>
                  <a:cubicBezTo>
                    <a:pt x="613" y="0"/>
                    <a:pt x="503" y="0"/>
                    <a:pt x="418" y="6"/>
                  </a:cubicBezTo>
                  <a:cubicBezTo>
                    <a:pt x="333" y="12"/>
                    <a:pt x="289" y="2"/>
                    <a:pt x="220" y="48"/>
                  </a:cubicBez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endParaRPr lang="en-ES"/>
            </a:p>
          </p:txBody>
        </p:sp>
        <p:sp>
          <p:nvSpPr>
            <p:cNvPr id="42023" name="Text Box 111">
              <a:extLst>
                <a:ext uri="{FF2B5EF4-FFF2-40B4-BE49-F238E27FC236}">
                  <a16:creationId xmlns:a16="http://schemas.microsoft.com/office/drawing/2014/main" id="{B269DEC0-9933-8E4B-AE95-5D7359CBD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2322"/>
              <a:ext cx="8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n-US" sz="1200">
                  <a:latin typeface="Arial" panose="020B0604020202020204" pitchFamily="34" charset="0"/>
                </a:rPr>
                <a:t>Aplicación 1</a:t>
              </a:r>
              <a:endParaRPr lang="es-E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41989" name="Group 3">
            <a:extLst>
              <a:ext uri="{FF2B5EF4-FFF2-40B4-BE49-F238E27FC236}">
                <a16:creationId xmlns:a16="http://schemas.microsoft.com/office/drawing/2014/main" id="{6EE31263-11D9-DE48-96C3-8B03EA13EEF2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42020" name="AutoShape 4">
              <a:extLst>
                <a:ext uri="{FF2B5EF4-FFF2-40B4-BE49-F238E27FC236}">
                  <a16:creationId xmlns:a16="http://schemas.microsoft.com/office/drawing/2014/main" id="{7B39B20A-11B6-7944-A347-2B1C09BF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2021" name="Text Box 5">
              <a:extLst>
                <a:ext uri="{FF2B5EF4-FFF2-40B4-BE49-F238E27FC236}">
                  <a16:creationId xmlns:a16="http://schemas.microsoft.com/office/drawing/2014/main" id="{98A848BD-A28A-4840-BE0F-DCB7F8BD0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1653766" name="Rectangle 6">
            <a:extLst>
              <a:ext uri="{FF2B5EF4-FFF2-40B4-BE49-F238E27FC236}">
                <a16:creationId xmlns:a16="http://schemas.microsoft.com/office/drawing/2014/main" id="{79C27678-9B45-0B43-8F9C-89485CEAC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1653767" name="Text Box 7">
            <a:extLst>
              <a:ext uri="{FF2B5EF4-FFF2-40B4-BE49-F238E27FC236}">
                <a16:creationId xmlns:a16="http://schemas.microsoft.com/office/drawing/2014/main" id="{2C1DA0D6-3DFE-F14E-9A61-801492C34C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41992" name="Freeform 8">
            <a:extLst>
              <a:ext uri="{FF2B5EF4-FFF2-40B4-BE49-F238E27FC236}">
                <a16:creationId xmlns:a16="http://schemas.microsoft.com/office/drawing/2014/main" id="{569180A4-9B0B-5B4F-A86D-158DD79F2414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C239FC2C-A671-A244-92D7-2D8A2C6C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653838" name="Rectangle 78">
            <a:extLst>
              <a:ext uri="{FF2B5EF4-FFF2-40B4-BE49-F238E27FC236}">
                <a16:creationId xmlns:a16="http://schemas.microsoft.com/office/drawing/2014/main" id="{9EF175DC-ADBB-414D-86BD-63E329A3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332038"/>
            <a:ext cx="3846513" cy="37242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6" name="Group 79">
            <a:extLst>
              <a:ext uri="{FF2B5EF4-FFF2-40B4-BE49-F238E27FC236}">
                <a16:creationId xmlns:a16="http://schemas.microsoft.com/office/drawing/2014/main" id="{3393220B-BB43-BB46-A932-462F4D351A33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568575"/>
            <a:ext cx="936625" cy="1147763"/>
            <a:chOff x="2278" y="1509"/>
            <a:chExt cx="590" cy="723"/>
          </a:xfrm>
        </p:grpSpPr>
        <p:sp>
          <p:nvSpPr>
            <p:cNvPr id="42017" name="Oval 80">
              <a:extLst>
                <a:ext uri="{FF2B5EF4-FFF2-40B4-BE49-F238E27FC236}">
                  <a16:creationId xmlns:a16="http://schemas.microsoft.com/office/drawing/2014/main" id="{E1C0B54C-47CD-5B4F-A886-06A8D737B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42018" name="Text Box 81">
              <a:extLst>
                <a:ext uri="{FF2B5EF4-FFF2-40B4-BE49-F238E27FC236}">
                  <a16:creationId xmlns:a16="http://schemas.microsoft.com/office/drawing/2014/main" id="{F47698A6-9BBD-A14E-AAD5-1096E98F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42019" name="Text Box 82">
              <a:extLst>
                <a:ext uri="{FF2B5EF4-FFF2-40B4-BE49-F238E27FC236}">
                  <a16:creationId xmlns:a16="http://schemas.microsoft.com/office/drawing/2014/main" id="{CB8D13F0-790C-4341-BDE9-D44C900ED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P1</a:t>
              </a:r>
            </a:p>
          </p:txBody>
        </p:sp>
      </p:grpSp>
      <p:grpSp>
        <p:nvGrpSpPr>
          <p:cNvPr id="7" name="Group 83">
            <a:extLst>
              <a:ext uri="{FF2B5EF4-FFF2-40B4-BE49-F238E27FC236}">
                <a16:creationId xmlns:a16="http://schemas.microsoft.com/office/drawing/2014/main" id="{AD355E6D-4F56-4A48-9B13-24E77008EE15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4408488"/>
            <a:ext cx="936625" cy="1147762"/>
            <a:chOff x="2278" y="2492"/>
            <a:chExt cx="590" cy="723"/>
          </a:xfrm>
        </p:grpSpPr>
        <p:sp>
          <p:nvSpPr>
            <p:cNvPr id="42014" name="Oval 84">
              <a:extLst>
                <a:ext uri="{FF2B5EF4-FFF2-40B4-BE49-F238E27FC236}">
                  <a16:creationId xmlns:a16="http://schemas.microsoft.com/office/drawing/2014/main" id="{33FAF3B1-22FC-FB43-9FE9-7792338A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42015" name="Text Box 85">
              <a:extLst>
                <a:ext uri="{FF2B5EF4-FFF2-40B4-BE49-F238E27FC236}">
                  <a16:creationId xmlns:a16="http://schemas.microsoft.com/office/drawing/2014/main" id="{0066E550-31C8-8446-9AD1-8C6C0D42B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42016" name="Text Box 86">
              <a:extLst>
                <a:ext uri="{FF2B5EF4-FFF2-40B4-BE49-F238E27FC236}">
                  <a16:creationId xmlns:a16="http://schemas.microsoft.com/office/drawing/2014/main" id="{EECC117C-E927-E44D-BA60-771701F31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P4</a:t>
              </a:r>
            </a:p>
          </p:txBody>
        </p:sp>
      </p:grpSp>
      <p:sp>
        <p:nvSpPr>
          <p:cNvPr id="1653847" name="Text Box 87">
            <a:extLst>
              <a:ext uri="{FF2B5EF4-FFF2-40B4-BE49-F238E27FC236}">
                <a16:creationId xmlns:a16="http://schemas.microsoft.com/office/drawing/2014/main" id="{B2955E2D-B644-2A43-986E-FBF5BEDFF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00660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Procesador</a:t>
            </a:r>
          </a:p>
        </p:txBody>
      </p:sp>
      <p:grpSp>
        <p:nvGrpSpPr>
          <p:cNvPr id="8" name="Group 88">
            <a:extLst>
              <a:ext uri="{FF2B5EF4-FFF2-40B4-BE49-F238E27FC236}">
                <a16:creationId xmlns:a16="http://schemas.microsoft.com/office/drawing/2014/main" id="{7C7A1EF1-8CD7-4643-ADF2-A1201DB7116E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2298700"/>
            <a:ext cx="936625" cy="1147763"/>
            <a:chOff x="2278" y="1509"/>
            <a:chExt cx="590" cy="723"/>
          </a:xfrm>
        </p:grpSpPr>
        <p:sp>
          <p:nvSpPr>
            <p:cNvPr id="42011" name="Oval 89">
              <a:extLst>
                <a:ext uri="{FF2B5EF4-FFF2-40B4-BE49-F238E27FC236}">
                  <a16:creationId xmlns:a16="http://schemas.microsoft.com/office/drawing/2014/main" id="{E6C1944F-243C-DA46-A0A1-75DCC5AE9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42012" name="Text Box 90">
              <a:extLst>
                <a:ext uri="{FF2B5EF4-FFF2-40B4-BE49-F238E27FC236}">
                  <a16:creationId xmlns:a16="http://schemas.microsoft.com/office/drawing/2014/main" id="{B3637F0C-C376-5840-940C-6E51D8E4D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42013" name="Text Box 91">
              <a:extLst>
                <a:ext uri="{FF2B5EF4-FFF2-40B4-BE49-F238E27FC236}">
                  <a16:creationId xmlns:a16="http://schemas.microsoft.com/office/drawing/2014/main" id="{AD12E7AE-46EC-E147-97AD-3317552F5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9" name="Group 92">
            <a:extLst>
              <a:ext uri="{FF2B5EF4-FFF2-40B4-BE49-F238E27FC236}">
                <a16:creationId xmlns:a16="http://schemas.microsoft.com/office/drawing/2014/main" id="{84ACE004-43A5-8443-BD9C-71CEA6E55174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3397250"/>
            <a:ext cx="936625" cy="1147763"/>
            <a:chOff x="2278" y="2492"/>
            <a:chExt cx="590" cy="723"/>
          </a:xfrm>
        </p:grpSpPr>
        <p:sp>
          <p:nvSpPr>
            <p:cNvPr id="42008" name="Oval 93">
              <a:extLst>
                <a:ext uri="{FF2B5EF4-FFF2-40B4-BE49-F238E27FC236}">
                  <a16:creationId xmlns:a16="http://schemas.microsoft.com/office/drawing/2014/main" id="{D9F6A36B-174E-5243-9286-F1E3ED0D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42009" name="Text Box 94">
              <a:extLst>
                <a:ext uri="{FF2B5EF4-FFF2-40B4-BE49-F238E27FC236}">
                  <a16:creationId xmlns:a16="http://schemas.microsoft.com/office/drawing/2014/main" id="{D7675708-ED67-B142-A21B-0AE2F33C3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42010" name="Text Box 95">
              <a:extLst>
                <a:ext uri="{FF2B5EF4-FFF2-40B4-BE49-F238E27FC236}">
                  <a16:creationId xmlns:a16="http://schemas.microsoft.com/office/drawing/2014/main" id="{22251113-638E-A940-8543-F897D85F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P3</a:t>
              </a:r>
            </a:p>
          </p:txBody>
        </p:sp>
      </p:grpSp>
      <p:grpSp>
        <p:nvGrpSpPr>
          <p:cNvPr id="10" name="Group 98">
            <a:extLst>
              <a:ext uri="{FF2B5EF4-FFF2-40B4-BE49-F238E27FC236}">
                <a16:creationId xmlns:a16="http://schemas.microsoft.com/office/drawing/2014/main" id="{FFFD3311-5EA2-C344-8160-7AF92D630653}"/>
              </a:ext>
            </a:extLst>
          </p:cNvPr>
          <p:cNvGrpSpPr>
            <a:grpSpLocks/>
          </p:cNvGrpSpPr>
          <p:nvPr/>
        </p:nvGrpSpPr>
        <p:grpSpPr bwMode="auto">
          <a:xfrm>
            <a:off x="6208713" y="4846638"/>
            <a:ext cx="936625" cy="1147762"/>
            <a:chOff x="2278" y="2492"/>
            <a:chExt cx="590" cy="723"/>
          </a:xfrm>
        </p:grpSpPr>
        <p:sp>
          <p:nvSpPr>
            <p:cNvPr id="42005" name="Oval 99">
              <a:extLst>
                <a:ext uri="{FF2B5EF4-FFF2-40B4-BE49-F238E27FC236}">
                  <a16:creationId xmlns:a16="http://schemas.microsoft.com/office/drawing/2014/main" id="{AB14C93C-72C7-354C-8122-37B74BC3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42006" name="Text Box 100">
              <a:extLst>
                <a:ext uri="{FF2B5EF4-FFF2-40B4-BE49-F238E27FC236}">
                  <a16:creationId xmlns:a16="http://schemas.microsoft.com/office/drawing/2014/main" id="{78E75474-FCAE-7B43-8068-669199D80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42007" name="Text Box 101">
              <a:extLst>
                <a:ext uri="{FF2B5EF4-FFF2-40B4-BE49-F238E27FC236}">
                  <a16:creationId xmlns:a16="http://schemas.microsoft.com/office/drawing/2014/main" id="{4ED14458-BEB8-A14E-B0B0-858CE72AF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P5</a:t>
              </a:r>
            </a:p>
          </p:txBody>
        </p:sp>
      </p:grpSp>
      <p:sp>
        <p:nvSpPr>
          <p:cNvPr id="1653864" name="Line 104">
            <a:extLst>
              <a:ext uri="{FF2B5EF4-FFF2-40B4-BE49-F238E27FC236}">
                <a16:creationId xmlns:a16="http://schemas.microsoft.com/office/drawing/2014/main" id="{1FE6553E-E3BB-A143-93F6-32F821D15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653867" name="Line 107">
            <a:extLst>
              <a:ext uri="{FF2B5EF4-FFF2-40B4-BE49-F238E27FC236}">
                <a16:creationId xmlns:a16="http://schemas.microsoft.com/office/drawing/2014/main" id="{2C797083-10BF-3141-99FA-60D705280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653868" name="Line 108">
            <a:extLst>
              <a:ext uri="{FF2B5EF4-FFF2-40B4-BE49-F238E27FC236}">
                <a16:creationId xmlns:a16="http://schemas.microsoft.com/office/drawing/2014/main" id="{DE884370-48E5-3C40-98D6-7F2EC492D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653869" name="Line 109">
            <a:extLst>
              <a:ext uri="{FF2B5EF4-FFF2-40B4-BE49-F238E27FC236}">
                <a16:creationId xmlns:a16="http://schemas.microsoft.com/office/drawing/2014/main" id="{29C0B3AB-8129-A442-94EE-5BA9B6112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537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537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3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5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5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5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5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6" grpId="0"/>
      <p:bldP spid="1653767" grpId="0" autoUpdateAnimBg="0"/>
      <p:bldP spid="1653838" grpId="0" animBg="1"/>
      <p:bldP spid="16538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733" name="Cloud">
            <a:extLst>
              <a:ext uri="{FF2B5EF4-FFF2-40B4-BE49-F238E27FC236}">
                <a16:creationId xmlns:a16="http://schemas.microsoft.com/office/drawing/2014/main" id="{CF9D5060-E748-6A43-BFE7-AE8F45E3C2EC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778724" name="Rectangle 36">
            <a:extLst>
              <a:ext uri="{FF2B5EF4-FFF2-40B4-BE49-F238E27FC236}">
                <a16:creationId xmlns:a16="http://schemas.microsoft.com/office/drawing/2014/main" id="{70D4228F-717E-604E-8820-43E3744E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1778725" name="Rectangle 37">
            <a:extLst>
              <a:ext uri="{FF2B5EF4-FFF2-40B4-BE49-F238E27FC236}">
                <a16:creationId xmlns:a16="http://schemas.microsoft.com/office/drawing/2014/main" id="{F301A9DB-A756-6A49-BDEF-8ABAD7FF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1778726" name="Rectangle 38">
            <a:extLst>
              <a:ext uri="{FF2B5EF4-FFF2-40B4-BE49-F238E27FC236}">
                <a16:creationId xmlns:a16="http://schemas.microsoft.com/office/drawing/2014/main" id="{6EF30536-086D-B74C-87CC-24ACDA88F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1778723" name="Rectangle 35">
            <a:extLst>
              <a:ext uri="{FF2B5EF4-FFF2-40B4-BE49-F238E27FC236}">
                <a16:creationId xmlns:a16="http://schemas.microsoft.com/office/drawing/2014/main" id="{6FA3831A-1853-8045-8570-37707F14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44039" name="Group 2">
            <a:extLst>
              <a:ext uri="{FF2B5EF4-FFF2-40B4-BE49-F238E27FC236}">
                <a16:creationId xmlns:a16="http://schemas.microsoft.com/office/drawing/2014/main" id="{8E9B6D23-BB74-B345-8EF0-3F34F3D9B224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44076" name="AutoShape 3">
              <a:extLst>
                <a:ext uri="{FF2B5EF4-FFF2-40B4-BE49-F238E27FC236}">
                  <a16:creationId xmlns:a16="http://schemas.microsoft.com/office/drawing/2014/main" id="{B82A2A8F-E592-1547-A0EC-764AF62A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4077" name="Text Box 4">
              <a:extLst>
                <a:ext uri="{FF2B5EF4-FFF2-40B4-BE49-F238E27FC236}">
                  <a16:creationId xmlns:a16="http://schemas.microsoft.com/office/drawing/2014/main" id="{DDE284E1-3F71-5E4B-A001-E61583B14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44040" name="Rectangle 5">
            <a:extLst>
              <a:ext uri="{FF2B5EF4-FFF2-40B4-BE49-F238E27FC236}">
                <a16:creationId xmlns:a16="http://schemas.microsoft.com/office/drawing/2014/main" id="{1B2755BB-450A-5244-97E4-A16A05249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44041" name="Text Box 6">
            <a:extLst>
              <a:ext uri="{FF2B5EF4-FFF2-40B4-BE49-F238E27FC236}">
                <a16:creationId xmlns:a16="http://schemas.microsoft.com/office/drawing/2014/main" id="{066C1DFD-AE30-A94B-9DD0-690AE7B9AA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44042" name="Freeform 7">
            <a:extLst>
              <a:ext uri="{FF2B5EF4-FFF2-40B4-BE49-F238E27FC236}">
                <a16:creationId xmlns:a16="http://schemas.microsoft.com/office/drawing/2014/main" id="{B099A95D-E24A-AD42-8CB9-40B88DABA533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043" name="Line 8">
            <a:extLst>
              <a:ext uri="{FF2B5EF4-FFF2-40B4-BE49-F238E27FC236}">
                <a16:creationId xmlns:a16="http://schemas.microsoft.com/office/drawing/2014/main" id="{87B6310F-018A-8D47-9205-62C59D47F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044" name="Oval 11">
            <a:extLst>
              <a:ext uri="{FF2B5EF4-FFF2-40B4-BE49-F238E27FC236}">
                <a16:creationId xmlns:a16="http://schemas.microsoft.com/office/drawing/2014/main" id="{FC1F03D6-38BE-FE4A-8FED-C0E62CA6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74963"/>
            <a:ext cx="792162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8CA55B0B-2349-D345-9599-3FB06E11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57016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4046" name="Oval 15">
            <a:extLst>
              <a:ext uri="{FF2B5EF4-FFF2-40B4-BE49-F238E27FC236}">
                <a16:creationId xmlns:a16="http://schemas.microsoft.com/office/drawing/2014/main" id="{719075C1-5904-8544-882A-07E6E780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132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4047" name="Text Box 16">
            <a:extLst>
              <a:ext uri="{FF2B5EF4-FFF2-40B4-BE49-F238E27FC236}">
                <a16:creationId xmlns:a16="http://schemas.microsoft.com/office/drawing/2014/main" id="{514F3079-C385-9145-ADC9-0F44FF90E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4084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4048" name="Oval 20">
            <a:extLst>
              <a:ext uri="{FF2B5EF4-FFF2-40B4-BE49-F238E27FC236}">
                <a16:creationId xmlns:a16="http://schemas.microsoft.com/office/drawing/2014/main" id="{89BD51B0-BB31-5C45-919A-25D2EC78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26050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4049" name="Text Box 21">
            <a:extLst>
              <a:ext uri="{FF2B5EF4-FFF2-40B4-BE49-F238E27FC236}">
                <a16:creationId xmlns:a16="http://schemas.microsoft.com/office/drawing/2014/main" id="{8DDAE663-06CD-F94C-810F-65D0429D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23002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4050" name="Oval 24">
            <a:extLst>
              <a:ext uri="{FF2B5EF4-FFF2-40B4-BE49-F238E27FC236}">
                <a16:creationId xmlns:a16="http://schemas.microsoft.com/office/drawing/2014/main" id="{8252B145-F5CD-1B4D-884B-B6328072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702050"/>
            <a:ext cx="792163" cy="842963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4051" name="Text Box 25">
            <a:extLst>
              <a:ext uri="{FF2B5EF4-FFF2-40B4-BE49-F238E27FC236}">
                <a16:creationId xmlns:a16="http://schemas.microsoft.com/office/drawing/2014/main" id="{7A56B9B4-02B0-E44C-B4D1-323834D5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397250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4052" name="Oval 30">
            <a:extLst>
              <a:ext uri="{FF2B5EF4-FFF2-40B4-BE49-F238E27FC236}">
                <a16:creationId xmlns:a16="http://schemas.microsoft.com/office/drawing/2014/main" id="{6FAE7F6B-097E-BD49-B192-21B573FF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515143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4053" name="Text Box 31">
            <a:extLst>
              <a:ext uri="{FF2B5EF4-FFF2-40B4-BE49-F238E27FC236}">
                <a16:creationId xmlns:a16="http://schemas.microsoft.com/office/drawing/2014/main" id="{48FE3775-EA1A-C242-8CF8-22EC2659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484663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1778727" name="Text Box 39">
            <a:extLst>
              <a:ext uri="{FF2B5EF4-FFF2-40B4-BE49-F238E27FC236}">
                <a16:creationId xmlns:a16="http://schemas.microsoft.com/office/drawing/2014/main" id="{AF4A5811-0A42-2B4D-83CB-9974940CF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Procesador A</a:t>
            </a:r>
          </a:p>
        </p:txBody>
      </p:sp>
      <p:sp>
        <p:nvSpPr>
          <p:cNvPr id="1778728" name="Text Box 40">
            <a:extLst>
              <a:ext uri="{FF2B5EF4-FFF2-40B4-BE49-F238E27FC236}">
                <a16:creationId xmlns:a16="http://schemas.microsoft.com/office/drawing/2014/main" id="{7B3EBB70-0D2B-634E-8F12-31CE73EA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Procesador B</a:t>
            </a:r>
          </a:p>
        </p:txBody>
      </p:sp>
      <p:sp>
        <p:nvSpPr>
          <p:cNvPr id="1778729" name="Text Box 41">
            <a:extLst>
              <a:ext uri="{FF2B5EF4-FFF2-40B4-BE49-F238E27FC236}">
                <a16:creationId xmlns:a16="http://schemas.microsoft.com/office/drawing/2014/main" id="{8D402715-108C-134A-ACE9-D11EC7664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Procesador C</a:t>
            </a:r>
          </a:p>
        </p:txBody>
      </p:sp>
      <p:sp>
        <p:nvSpPr>
          <p:cNvPr id="1778730" name="Text Box 42">
            <a:extLst>
              <a:ext uri="{FF2B5EF4-FFF2-40B4-BE49-F238E27FC236}">
                <a16:creationId xmlns:a16="http://schemas.microsoft.com/office/drawing/2014/main" id="{0F4B82F7-ACC7-5F4C-8895-55B3ABA62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Procesador D</a:t>
            </a:r>
          </a:p>
        </p:txBody>
      </p:sp>
      <p:sp>
        <p:nvSpPr>
          <p:cNvPr id="44058" name="Line 51">
            <a:extLst>
              <a:ext uri="{FF2B5EF4-FFF2-40B4-BE49-F238E27FC236}">
                <a16:creationId xmlns:a16="http://schemas.microsoft.com/office/drawing/2014/main" id="{EF388491-A1DA-0645-9883-CDB0188D1E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059" name="Line 52">
            <a:extLst>
              <a:ext uri="{FF2B5EF4-FFF2-40B4-BE49-F238E27FC236}">
                <a16:creationId xmlns:a16="http://schemas.microsoft.com/office/drawing/2014/main" id="{49811CBC-E3BF-6A4E-9F00-61C69D306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060" name="Line 53">
            <a:extLst>
              <a:ext uri="{FF2B5EF4-FFF2-40B4-BE49-F238E27FC236}">
                <a16:creationId xmlns:a16="http://schemas.microsoft.com/office/drawing/2014/main" id="{84E2D9AB-8AE0-B041-BFA8-E7E945E80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061" name="Line 54">
            <a:extLst>
              <a:ext uri="{FF2B5EF4-FFF2-40B4-BE49-F238E27FC236}">
                <a16:creationId xmlns:a16="http://schemas.microsoft.com/office/drawing/2014/main" id="{80059A93-2D16-E446-A728-9430BD984B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78743" name="AutoShape 55">
            <a:extLst>
              <a:ext uri="{FF2B5EF4-FFF2-40B4-BE49-F238E27FC236}">
                <a16:creationId xmlns:a16="http://schemas.microsoft.com/office/drawing/2014/main" id="{D8A39D3F-7211-A446-B566-69FB5548D00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3301" y="29130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78744" name="AutoShape 56">
            <a:extLst>
              <a:ext uri="{FF2B5EF4-FFF2-40B4-BE49-F238E27FC236}">
                <a16:creationId xmlns:a16="http://schemas.microsoft.com/office/drawing/2014/main" id="{B8492B79-9879-B348-B8AA-BD1F548B05F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8063" y="47513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78745" name="AutoShape 57">
            <a:extLst>
              <a:ext uri="{FF2B5EF4-FFF2-40B4-BE49-F238E27FC236}">
                <a16:creationId xmlns:a16="http://schemas.microsoft.com/office/drawing/2014/main" id="{DCECE07B-2A82-5B46-9BF4-498BCA6928B0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51895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78746" name="AutoShape 58">
            <a:extLst>
              <a:ext uri="{FF2B5EF4-FFF2-40B4-BE49-F238E27FC236}">
                <a16:creationId xmlns:a16="http://schemas.microsoft.com/office/drawing/2014/main" id="{350AE304-0310-6F40-ADA1-3FD19317D5D8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37417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78747" name="AutoShape 59">
            <a:extLst>
              <a:ext uri="{FF2B5EF4-FFF2-40B4-BE49-F238E27FC236}">
                <a16:creationId xmlns:a16="http://schemas.microsoft.com/office/drawing/2014/main" id="{7EAD4F65-241E-6448-A5F3-6DC006633453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26463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78748" name="Text Box 60">
            <a:extLst>
              <a:ext uri="{FF2B5EF4-FFF2-40B4-BE49-F238E27FC236}">
                <a16:creationId xmlns:a16="http://schemas.microsoft.com/office/drawing/2014/main" id="{4499F962-B78D-3C40-AD9E-D89265FCF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04628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1778749" name="Text Box 61">
            <a:extLst>
              <a:ext uri="{FF2B5EF4-FFF2-40B4-BE49-F238E27FC236}">
                <a16:creationId xmlns:a16="http://schemas.microsoft.com/office/drawing/2014/main" id="{D063AC1A-B96A-284A-B296-3637D72A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04470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1778750" name="Text Box 62">
            <a:extLst>
              <a:ext uri="{FF2B5EF4-FFF2-40B4-BE49-F238E27FC236}">
                <a16:creationId xmlns:a16="http://schemas.microsoft.com/office/drawing/2014/main" id="{74E1ED8E-56A0-3841-BECE-D60079077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60134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1778751" name="Text Box 63">
            <a:extLst>
              <a:ext uri="{FF2B5EF4-FFF2-40B4-BE49-F238E27FC236}">
                <a16:creationId xmlns:a16="http://schemas.microsoft.com/office/drawing/2014/main" id="{469D5379-CDCA-D94F-9571-D5F661E9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6011863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44071" name="Text Box 13">
            <a:extLst>
              <a:ext uri="{FF2B5EF4-FFF2-40B4-BE49-F238E27FC236}">
                <a16:creationId xmlns:a16="http://schemas.microsoft.com/office/drawing/2014/main" id="{83EC26E3-6ACC-AF41-8343-8DA4F7C4F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108325"/>
            <a:ext cx="439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44072" name="Text Box 17">
            <a:extLst>
              <a:ext uri="{FF2B5EF4-FFF2-40B4-BE49-F238E27FC236}">
                <a16:creationId xmlns:a16="http://schemas.microsoft.com/office/drawing/2014/main" id="{BBCE9C85-E3C8-B94E-9530-883320360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497046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44073" name="Text Box 22">
            <a:extLst>
              <a:ext uri="{FF2B5EF4-FFF2-40B4-BE49-F238E27FC236}">
                <a16:creationId xmlns:a16="http://schemas.microsoft.com/office/drawing/2014/main" id="{3F425105-40A3-DA48-8E42-C3DFDC4F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838450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4074" name="Text Box 26">
            <a:extLst>
              <a:ext uri="{FF2B5EF4-FFF2-40B4-BE49-F238E27FC236}">
                <a16:creationId xmlns:a16="http://schemas.microsoft.com/office/drawing/2014/main" id="{DE503D2A-3E2A-F545-B768-A701EBB56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3959225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44075" name="Text Box 32">
            <a:extLst>
              <a:ext uri="{FF2B5EF4-FFF2-40B4-BE49-F238E27FC236}">
                <a16:creationId xmlns:a16="http://schemas.microsoft.com/office/drawing/2014/main" id="{06746227-7E3C-CA41-85DC-BA64683B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540861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7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7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7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7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7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7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7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7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77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778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778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778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778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7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7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7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7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7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77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77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177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177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77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8724" grpId="0" animBg="1"/>
      <p:bldP spid="1778725" grpId="0" animBg="1"/>
      <p:bldP spid="1778726" grpId="0" animBg="1"/>
      <p:bldP spid="1778723" grpId="0" animBg="1"/>
      <p:bldP spid="1778727" grpId="0"/>
      <p:bldP spid="1778727" grpId="1"/>
      <p:bldP spid="1778728" grpId="0"/>
      <p:bldP spid="1778728" grpId="1"/>
      <p:bldP spid="1778729" grpId="0"/>
      <p:bldP spid="1778729" grpId="1"/>
      <p:bldP spid="1778730" grpId="0"/>
      <p:bldP spid="1778730" grpId="1"/>
      <p:bldP spid="1778748" grpId="0"/>
      <p:bldP spid="1778749" grpId="0"/>
      <p:bldP spid="1778750" grpId="0"/>
      <p:bldP spid="17787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loud">
            <a:extLst>
              <a:ext uri="{FF2B5EF4-FFF2-40B4-BE49-F238E27FC236}">
                <a16:creationId xmlns:a16="http://schemas.microsoft.com/office/drawing/2014/main" id="{510F8994-F393-644D-B925-DFB2B72E30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E619177-EF57-1D48-8423-64E1AF835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57295383-416B-1543-8838-6300E114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95733B0-0A83-834D-B48E-735BB11D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6F8BB735-D0AF-8D44-A925-39C25EB4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46087" name="Group 7">
            <a:extLst>
              <a:ext uri="{FF2B5EF4-FFF2-40B4-BE49-F238E27FC236}">
                <a16:creationId xmlns:a16="http://schemas.microsoft.com/office/drawing/2014/main" id="{E9BBB039-8D80-C243-B808-868BBCC5164E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46130" name="AutoShape 8">
              <a:extLst>
                <a:ext uri="{FF2B5EF4-FFF2-40B4-BE49-F238E27FC236}">
                  <a16:creationId xmlns:a16="http://schemas.microsoft.com/office/drawing/2014/main" id="{76195F3A-A01B-F24A-91F9-BDA24F674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6131" name="Text Box 9">
              <a:extLst>
                <a:ext uri="{FF2B5EF4-FFF2-40B4-BE49-F238E27FC236}">
                  <a16:creationId xmlns:a16="http://schemas.microsoft.com/office/drawing/2014/main" id="{B8A3466D-0753-7645-9EA5-53FAAAC5C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46088" name="Rectangle 10">
            <a:extLst>
              <a:ext uri="{FF2B5EF4-FFF2-40B4-BE49-F238E27FC236}">
                <a16:creationId xmlns:a16="http://schemas.microsoft.com/office/drawing/2014/main" id="{24ACB5A0-9468-B645-B61C-2EA6DEED0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46089" name="Text Box 11">
            <a:extLst>
              <a:ext uri="{FF2B5EF4-FFF2-40B4-BE49-F238E27FC236}">
                <a16:creationId xmlns:a16="http://schemas.microsoft.com/office/drawing/2014/main" id="{22414C42-E271-504D-8CD4-81E861D6D84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46090" name="Freeform 12">
            <a:extLst>
              <a:ext uri="{FF2B5EF4-FFF2-40B4-BE49-F238E27FC236}">
                <a16:creationId xmlns:a16="http://schemas.microsoft.com/office/drawing/2014/main" id="{F292600A-C515-B645-ADD0-36881516F7E6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6091" name="Line 13">
            <a:extLst>
              <a:ext uri="{FF2B5EF4-FFF2-40B4-BE49-F238E27FC236}">
                <a16:creationId xmlns:a16="http://schemas.microsoft.com/office/drawing/2014/main" id="{003F79F8-41E3-0943-B161-289874C21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6092" name="Oval 15">
            <a:extLst>
              <a:ext uri="{FF2B5EF4-FFF2-40B4-BE49-F238E27FC236}">
                <a16:creationId xmlns:a16="http://schemas.microsoft.com/office/drawing/2014/main" id="{02EDF683-8502-FC4F-9495-64B47439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74963"/>
            <a:ext cx="792162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93" name="Text Box 16">
            <a:extLst>
              <a:ext uri="{FF2B5EF4-FFF2-40B4-BE49-F238E27FC236}">
                <a16:creationId xmlns:a16="http://schemas.microsoft.com/office/drawing/2014/main" id="{AB08510E-6B14-9F44-9AD8-338A9D02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57016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6094" name="Oval 19">
            <a:extLst>
              <a:ext uri="{FF2B5EF4-FFF2-40B4-BE49-F238E27FC236}">
                <a16:creationId xmlns:a16="http://schemas.microsoft.com/office/drawing/2014/main" id="{2A3DD69B-3264-E94D-A271-007896A5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132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95" name="Text Box 20">
            <a:extLst>
              <a:ext uri="{FF2B5EF4-FFF2-40B4-BE49-F238E27FC236}">
                <a16:creationId xmlns:a16="http://schemas.microsoft.com/office/drawing/2014/main" id="{8FBF68ED-310A-2644-B1A2-0D3647FB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4084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6096" name="Oval 23">
            <a:extLst>
              <a:ext uri="{FF2B5EF4-FFF2-40B4-BE49-F238E27FC236}">
                <a16:creationId xmlns:a16="http://schemas.microsoft.com/office/drawing/2014/main" id="{C706A2B7-AE3C-BE4E-87C1-02DADCFD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26050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97" name="Text Box 24">
            <a:extLst>
              <a:ext uri="{FF2B5EF4-FFF2-40B4-BE49-F238E27FC236}">
                <a16:creationId xmlns:a16="http://schemas.microsoft.com/office/drawing/2014/main" id="{443E88B4-55B2-3D46-B800-C422E567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23002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6098" name="Oval 27">
            <a:extLst>
              <a:ext uri="{FF2B5EF4-FFF2-40B4-BE49-F238E27FC236}">
                <a16:creationId xmlns:a16="http://schemas.microsoft.com/office/drawing/2014/main" id="{7E22318A-22B8-A345-B545-C7598FA7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702050"/>
            <a:ext cx="792163" cy="842963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099" name="Text Box 28">
            <a:extLst>
              <a:ext uri="{FF2B5EF4-FFF2-40B4-BE49-F238E27FC236}">
                <a16:creationId xmlns:a16="http://schemas.microsoft.com/office/drawing/2014/main" id="{9423F0B5-C1EA-0248-AC23-8F6568740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397250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6100" name="Oval 31">
            <a:extLst>
              <a:ext uri="{FF2B5EF4-FFF2-40B4-BE49-F238E27FC236}">
                <a16:creationId xmlns:a16="http://schemas.microsoft.com/office/drawing/2014/main" id="{45B912CD-3A98-0048-A5A5-69CD311E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515143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6101" name="Text Box 32">
            <a:extLst>
              <a:ext uri="{FF2B5EF4-FFF2-40B4-BE49-F238E27FC236}">
                <a16:creationId xmlns:a16="http://schemas.microsoft.com/office/drawing/2014/main" id="{8677849B-8703-4A42-9B70-FEA1DBE46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484663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6102" name="Text Box 34">
            <a:extLst>
              <a:ext uri="{FF2B5EF4-FFF2-40B4-BE49-F238E27FC236}">
                <a16:creationId xmlns:a16="http://schemas.microsoft.com/office/drawing/2014/main" id="{B475E684-3284-9E4A-875C-6688BAEB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46103" name="Text Box 35">
            <a:extLst>
              <a:ext uri="{FF2B5EF4-FFF2-40B4-BE49-F238E27FC236}">
                <a16:creationId xmlns:a16="http://schemas.microsoft.com/office/drawing/2014/main" id="{2CF5B46F-3F50-6F45-A183-901C0CB2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46104" name="Text Box 36">
            <a:extLst>
              <a:ext uri="{FF2B5EF4-FFF2-40B4-BE49-F238E27FC236}">
                <a16:creationId xmlns:a16="http://schemas.microsoft.com/office/drawing/2014/main" id="{73BC0D60-9DB2-324F-9D20-8A1F5CA4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46105" name="Text Box 37">
            <a:extLst>
              <a:ext uri="{FF2B5EF4-FFF2-40B4-BE49-F238E27FC236}">
                <a16:creationId xmlns:a16="http://schemas.microsoft.com/office/drawing/2014/main" id="{AC41119B-3C37-2047-86AD-EAE97C65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46106" name="Line 38">
            <a:extLst>
              <a:ext uri="{FF2B5EF4-FFF2-40B4-BE49-F238E27FC236}">
                <a16:creationId xmlns:a16="http://schemas.microsoft.com/office/drawing/2014/main" id="{5123CFC3-7343-BF41-9791-B682E43E1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6107" name="Line 39">
            <a:extLst>
              <a:ext uri="{FF2B5EF4-FFF2-40B4-BE49-F238E27FC236}">
                <a16:creationId xmlns:a16="http://schemas.microsoft.com/office/drawing/2014/main" id="{4A7DF648-E4F1-C647-9A77-BFAB46C0C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6108" name="Line 40">
            <a:extLst>
              <a:ext uri="{FF2B5EF4-FFF2-40B4-BE49-F238E27FC236}">
                <a16:creationId xmlns:a16="http://schemas.microsoft.com/office/drawing/2014/main" id="{2E47C880-E312-DB4E-AB40-F94214521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6109" name="Line 41">
            <a:extLst>
              <a:ext uri="{FF2B5EF4-FFF2-40B4-BE49-F238E27FC236}">
                <a16:creationId xmlns:a16="http://schemas.microsoft.com/office/drawing/2014/main" id="{F1CD4B9E-6031-A34A-8BD9-7F4165F0E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84874" name="AutoShape 42">
            <a:extLst>
              <a:ext uri="{FF2B5EF4-FFF2-40B4-BE49-F238E27FC236}">
                <a16:creationId xmlns:a16="http://schemas.microsoft.com/office/drawing/2014/main" id="{2C48F0FC-431F-5E48-9665-F4EAA9D65D9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3301" y="29130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75" name="AutoShape 43">
            <a:extLst>
              <a:ext uri="{FF2B5EF4-FFF2-40B4-BE49-F238E27FC236}">
                <a16:creationId xmlns:a16="http://schemas.microsoft.com/office/drawing/2014/main" id="{C5936659-4777-714C-AE21-F76BB119589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52826" y="47513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76" name="AutoShape 44">
            <a:extLst>
              <a:ext uri="{FF2B5EF4-FFF2-40B4-BE49-F238E27FC236}">
                <a16:creationId xmlns:a16="http://schemas.microsoft.com/office/drawing/2014/main" id="{4AA998D1-FCAF-174F-BE83-D88D94C3B01F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51895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77" name="AutoShape 45">
            <a:extLst>
              <a:ext uri="{FF2B5EF4-FFF2-40B4-BE49-F238E27FC236}">
                <a16:creationId xmlns:a16="http://schemas.microsoft.com/office/drawing/2014/main" id="{DCDBC483-3F26-2249-8181-EC5D401C0950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37417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78" name="AutoShape 46">
            <a:extLst>
              <a:ext uri="{FF2B5EF4-FFF2-40B4-BE49-F238E27FC236}">
                <a16:creationId xmlns:a16="http://schemas.microsoft.com/office/drawing/2014/main" id="{1BF71DA9-BAAC-9A45-A293-21394EF6C734}"/>
              </a:ext>
            </a:extLst>
          </p:cNvPr>
          <p:cNvSpPr>
            <a:spLocks noChangeArrowheads="1"/>
          </p:cNvSpPr>
          <p:nvPr/>
        </p:nvSpPr>
        <p:spPr bwMode="auto">
          <a:xfrm rot="5173042">
            <a:off x="6172201" y="26368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32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0932"/>
                </a:moveTo>
                <a:cubicBezTo>
                  <a:pt x="10887" y="10962"/>
                  <a:pt x="10844" y="10978"/>
                  <a:pt x="10800" y="10979"/>
                </a:cubicBezTo>
                <a:cubicBezTo>
                  <a:pt x="10755" y="10979"/>
                  <a:pt x="10712" y="10962"/>
                  <a:pt x="10679" y="10932"/>
                </a:cubicBezTo>
                <a:lnTo>
                  <a:pt x="3532" y="18788"/>
                </a:lnTo>
                <a:cubicBezTo>
                  <a:pt x="5520" y="20597"/>
                  <a:pt x="8111" y="21600"/>
                  <a:pt x="10800" y="21600"/>
                </a:cubicBezTo>
                <a:cubicBezTo>
                  <a:pt x="13488" y="21599"/>
                  <a:pt x="16079" y="20597"/>
                  <a:pt x="18067" y="18788"/>
                </a:cubicBezTo>
                <a:lnTo>
                  <a:pt x="10920" y="10932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84" name="Oval 52">
            <a:extLst>
              <a:ext uri="{FF2B5EF4-FFF2-40B4-BE49-F238E27FC236}">
                <a16:creationId xmlns:a16="http://schemas.microsoft.com/office/drawing/2014/main" id="{A61CFA8A-5662-7C44-88FF-2C976575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3814763"/>
            <a:ext cx="125413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4895" name="AutoShape 63">
            <a:extLst>
              <a:ext uri="{FF2B5EF4-FFF2-40B4-BE49-F238E27FC236}">
                <a16:creationId xmlns:a16="http://schemas.microsoft.com/office/drawing/2014/main" id="{3D1644B5-170D-D04F-B46F-EF40C7089EA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8538" y="2909887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96" name="AutoShape 64">
            <a:extLst>
              <a:ext uri="{FF2B5EF4-FFF2-40B4-BE49-F238E27FC236}">
                <a16:creationId xmlns:a16="http://schemas.microsoft.com/office/drawing/2014/main" id="{61863120-A17E-1D4F-B2B5-E730AF9D065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8538" y="4752975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97" name="AutoShape 65">
            <a:extLst>
              <a:ext uri="{FF2B5EF4-FFF2-40B4-BE49-F238E27FC236}">
                <a16:creationId xmlns:a16="http://schemas.microsoft.com/office/drawing/2014/main" id="{1C19A753-422F-3E4F-8DA1-9A08E376AEF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5376" y="3744912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98" name="AutoShape 66">
            <a:extLst>
              <a:ext uri="{FF2B5EF4-FFF2-40B4-BE49-F238E27FC236}">
                <a16:creationId xmlns:a16="http://schemas.microsoft.com/office/drawing/2014/main" id="{A2A2B8FE-46F1-534B-BC5D-95B3E8998C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5376" y="2649537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899" name="AutoShape 67">
            <a:extLst>
              <a:ext uri="{FF2B5EF4-FFF2-40B4-BE49-F238E27FC236}">
                <a16:creationId xmlns:a16="http://schemas.microsoft.com/office/drawing/2014/main" id="{5EAAF648-7C27-5044-97E1-6084B98A7B5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84901" y="5195887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4900" name="Oval 68">
            <a:extLst>
              <a:ext uri="{FF2B5EF4-FFF2-40B4-BE49-F238E27FC236}">
                <a16:creationId xmlns:a16="http://schemas.microsoft.com/office/drawing/2014/main" id="{52011816-802D-514D-9B02-3DA3BCC9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5724525"/>
            <a:ext cx="125412" cy="1158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4901" name="Oval 69">
            <a:extLst>
              <a:ext uri="{FF2B5EF4-FFF2-40B4-BE49-F238E27FC236}">
                <a16:creationId xmlns:a16="http://schemas.microsoft.com/office/drawing/2014/main" id="{18F19EE1-7DBD-514A-8E78-003290AE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5868988"/>
            <a:ext cx="125412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4907" name="Oval 75">
            <a:extLst>
              <a:ext uri="{FF2B5EF4-FFF2-40B4-BE49-F238E27FC236}">
                <a16:creationId xmlns:a16="http://schemas.microsoft.com/office/drawing/2014/main" id="{599340D5-9D92-FF4C-ACC5-B60239EA9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3411538"/>
            <a:ext cx="125412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4908" name="Oval 76">
            <a:extLst>
              <a:ext uri="{FF2B5EF4-FFF2-40B4-BE49-F238E27FC236}">
                <a16:creationId xmlns:a16="http://schemas.microsoft.com/office/drawing/2014/main" id="{EF02A5E7-06BF-F849-B7D1-14D64BCBB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411538"/>
            <a:ext cx="125413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46125" name="Text Box 17">
            <a:extLst>
              <a:ext uri="{FF2B5EF4-FFF2-40B4-BE49-F238E27FC236}">
                <a16:creationId xmlns:a16="http://schemas.microsoft.com/office/drawing/2014/main" id="{1D8FF1F0-6BA2-2D4C-8CD0-21876B485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108325"/>
            <a:ext cx="439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46126" name="Text Box 21">
            <a:extLst>
              <a:ext uri="{FF2B5EF4-FFF2-40B4-BE49-F238E27FC236}">
                <a16:creationId xmlns:a16="http://schemas.microsoft.com/office/drawing/2014/main" id="{38207577-B761-2249-9B4C-8CDBEF3E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497046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46127" name="Text Box 25">
            <a:extLst>
              <a:ext uri="{FF2B5EF4-FFF2-40B4-BE49-F238E27FC236}">
                <a16:creationId xmlns:a16="http://schemas.microsoft.com/office/drawing/2014/main" id="{8C24F4CA-6D11-AA44-9972-4652F8E31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838450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6128" name="Text Box 29">
            <a:extLst>
              <a:ext uri="{FF2B5EF4-FFF2-40B4-BE49-F238E27FC236}">
                <a16:creationId xmlns:a16="http://schemas.microsoft.com/office/drawing/2014/main" id="{F683743A-BE7B-EC4B-9725-3FA7AEE40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3959225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46129" name="Text Box 33">
            <a:extLst>
              <a:ext uri="{FF2B5EF4-FFF2-40B4-BE49-F238E27FC236}">
                <a16:creationId xmlns:a16="http://schemas.microsoft.com/office/drawing/2014/main" id="{4018970B-AA8D-7D41-B841-475B8E9A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540861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P5</a:t>
            </a: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84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84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784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784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84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8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8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8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8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8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8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8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8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8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5556 L -8.33333E-7 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784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277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6528 L -1.66667E-6 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784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326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3495 L -0.00035 -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84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3495 L -0.00035 -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7849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0.07083 L -2.77778E-7 1.85185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784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4884" grpId="0" animBg="1"/>
      <p:bldP spid="1784884" grpId="1" animBg="1"/>
      <p:bldP spid="1784900" grpId="0" animBg="1"/>
      <p:bldP spid="1784900" grpId="1" animBg="1"/>
      <p:bldP spid="1784901" grpId="0" animBg="1"/>
      <p:bldP spid="1784901" grpId="1" animBg="1"/>
      <p:bldP spid="1784907" grpId="0" animBg="1"/>
      <p:bldP spid="1784907" grpId="1" animBg="1"/>
      <p:bldP spid="1784908" grpId="0" animBg="1"/>
      <p:bldP spid="178490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loud">
            <a:extLst>
              <a:ext uri="{FF2B5EF4-FFF2-40B4-BE49-F238E27FC236}">
                <a16:creationId xmlns:a16="http://schemas.microsoft.com/office/drawing/2014/main" id="{04930986-C94A-064E-AF34-FE950C659A8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87019DC-5037-9942-BF49-346E8430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D66FEA4-FD3C-7B42-AD96-959A34C8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C7160D1-2AFD-B847-8E79-3FB1A6CF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1329F134-7EC3-B949-95CC-26CF6513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48135" name="Group 7">
            <a:extLst>
              <a:ext uri="{FF2B5EF4-FFF2-40B4-BE49-F238E27FC236}">
                <a16:creationId xmlns:a16="http://schemas.microsoft.com/office/drawing/2014/main" id="{9BF25A63-FB54-FB42-9092-BE47F18EF900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48181" name="AutoShape 8">
              <a:extLst>
                <a:ext uri="{FF2B5EF4-FFF2-40B4-BE49-F238E27FC236}">
                  <a16:creationId xmlns:a16="http://schemas.microsoft.com/office/drawing/2014/main" id="{D45F0423-7068-5342-9DC0-8D6319C16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8182" name="Text Box 9">
              <a:extLst>
                <a:ext uri="{FF2B5EF4-FFF2-40B4-BE49-F238E27FC236}">
                  <a16:creationId xmlns:a16="http://schemas.microsoft.com/office/drawing/2014/main" id="{CA274ED0-1E02-F145-A0DF-BB22F4308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06270020-D2BF-FD40-853F-7531D504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48137" name="Text Box 11">
            <a:extLst>
              <a:ext uri="{FF2B5EF4-FFF2-40B4-BE49-F238E27FC236}">
                <a16:creationId xmlns:a16="http://schemas.microsoft.com/office/drawing/2014/main" id="{45EBCA33-C1AC-F044-9D9D-DEE5D2B46E0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48138" name="Freeform 12">
            <a:extLst>
              <a:ext uri="{FF2B5EF4-FFF2-40B4-BE49-F238E27FC236}">
                <a16:creationId xmlns:a16="http://schemas.microsoft.com/office/drawing/2014/main" id="{1925863C-2FC1-E149-B8E8-2D2AB8AF83B4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39" name="Line 13">
            <a:extLst>
              <a:ext uri="{FF2B5EF4-FFF2-40B4-BE49-F238E27FC236}">
                <a16:creationId xmlns:a16="http://schemas.microsoft.com/office/drawing/2014/main" id="{D3F722B4-EC94-7545-84A7-331DB8FFC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40" name="Oval 15">
            <a:extLst>
              <a:ext uri="{FF2B5EF4-FFF2-40B4-BE49-F238E27FC236}">
                <a16:creationId xmlns:a16="http://schemas.microsoft.com/office/drawing/2014/main" id="{461F5943-D9A6-8745-AC27-7FC112CA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74963"/>
            <a:ext cx="792162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41" name="Text Box 16">
            <a:extLst>
              <a:ext uri="{FF2B5EF4-FFF2-40B4-BE49-F238E27FC236}">
                <a16:creationId xmlns:a16="http://schemas.microsoft.com/office/drawing/2014/main" id="{6785469A-418F-F64E-96C4-F8CE0A629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57016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8142" name="Oval 19">
            <a:extLst>
              <a:ext uri="{FF2B5EF4-FFF2-40B4-BE49-F238E27FC236}">
                <a16:creationId xmlns:a16="http://schemas.microsoft.com/office/drawing/2014/main" id="{B48A3FFA-F112-044C-AAE7-2202ADF7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132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43" name="Text Box 20">
            <a:extLst>
              <a:ext uri="{FF2B5EF4-FFF2-40B4-BE49-F238E27FC236}">
                <a16:creationId xmlns:a16="http://schemas.microsoft.com/office/drawing/2014/main" id="{0BDAA7E3-38AE-634D-BA16-D418AC44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4084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8144" name="Oval 23">
            <a:extLst>
              <a:ext uri="{FF2B5EF4-FFF2-40B4-BE49-F238E27FC236}">
                <a16:creationId xmlns:a16="http://schemas.microsoft.com/office/drawing/2014/main" id="{2F21F9D1-7A44-C944-9348-73B2CEB4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26050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45" name="Text Box 24">
            <a:extLst>
              <a:ext uri="{FF2B5EF4-FFF2-40B4-BE49-F238E27FC236}">
                <a16:creationId xmlns:a16="http://schemas.microsoft.com/office/drawing/2014/main" id="{2B202B8F-5586-AB49-AE47-1171F187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23002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8146" name="Oval 27">
            <a:extLst>
              <a:ext uri="{FF2B5EF4-FFF2-40B4-BE49-F238E27FC236}">
                <a16:creationId xmlns:a16="http://schemas.microsoft.com/office/drawing/2014/main" id="{48FD2A53-2A67-1843-B083-A8048287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702050"/>
            <a:ext cx="792163" cy="842963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47" name="Text Box 28">
            <a:extLst>
              <a:ext uri="{FF2B5EF4-FFF2-40B4-BE49-F238E27FC236}">
                <a16:creationId xmlns:a16="http://schemas.microsoft.com/office/drawing/2014/main" id="{7B229A52-83C0-234A-8A0D-33B55D5F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397250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8148" name="Oval 31">
            <a:extLst>
              <a:ext uri="{FF2B5EF4-FFF2-40B4-BE49-F238E27FC236}">
                <a16:creationId xmlns:a16="http://schemas.microsoft.com/office/drawing/2014/main" id="{F664CAC6-E512-A043-864E-10FFEB59E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515143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48149" name="Text Box 32">
            <a:extLst>
              <a:ext uri="{FF2B5EF4-FFF2-40B4-BE49-F238E27FC236}">
                <a16:creationId xmlns:a16="http://schemas.microsoft.com/office/drawing/2014/main" id="{EA35C192-9322-BB47-B575-9F404B1D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484663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48150" name="Text Box 34">
            <a:extLst>
              <a:ext uri="{FF2B5EF4-FFF2-40B4-BE49-F238E27FC236}">
                <a16:creationId xmlns:a16="http://schemas.microsoft.com/office/drawing/2014/main" id="{210B5A06-44E8-BD4E-AE14-CE969E529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48151" name="Text Box 35">
            <a:extLst>
              <a:ext uri="{FF2B5EF4-FFF2-40B4-BE49-F238E27FC236}">
                <a16:creationId xmlns:a16="http://schemas.microsoft.com/office/drawing/2014/main" id="{2FFCD114-C531-FC48-BC45-F743DB53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48152" name="Text Box 36">
            <a:extLst>
              <a:ext uri="{FF2B5EF4-FFF2-40B4-BE49-F238E27FC236}">
                <a16:creationId xmlns:a16="http://schemas.microsoft.com/office/drawing/2014/main" id="{3ED35791-DB73-AF43-AC70-2634CF1E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48153" name="Text Box 37">
            <a:extLst>
              <a:ext uri="{FF2B5EF4-FFF2-40B4-BE49-F238E27FC236}">
                <a16:creationId xmlns:a16="http://schemas.microsoft.com/office/drawing/2014/main" id="{1A9615B3-C3A0-7245-BC8F-2139FD737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1793071" name="AutoShape 47">
            <a:extLst>
              <a:ext uri="{FF2B5EF4-FFF2-40B4-BE49-F238E27FC236}">
                <a16:creationId xmlns:a16="http://schemas.microsoft.com/office/drawing/2014/main" id="{E7BAAD83-ED0A-F64D-B3E2-4F0639CFC6B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0126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72" name="AutoShape 48">
            <a:extLst>
              <a:ext uri="{FF2B5EF4-FFF2-40B4-BE49-F238E27FC236}">
                <a16:creationId xmlns:a16="http://schemas.microsoft.com/office/drawing/2014/main" id="{44AAB049-8127-5648-AA83-E4B57C2EC00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0126" y="47577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73" name="AutoShape 49">
            <a:extLst>
              <a:ext uri="{FF2B5EF4-FFF2-40B4-BE49-F238E27FC236}">
                <a16:creationId xmlns:a16="http://schemas.microsoft.com/office/drawing/2014/main" id="{0A6E2349-D852-DE41-9B7D-ABCF91F268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10175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74" name="AutoShape 50">
            <a:extLst>
              <a:ext uri="{FF2B5EF4-FFF2-40B4-BE49-F238E27FC236}">
                <a16:creationId xmlns:a16="http://schemas.microsoft.com/office/drawing/2014/main" id="{F5EA4C18-2772-8A45-90C2-4F52893766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75" name="AutoShape 51">
            <a:extLst>
              <a:ext uri="{FF2B5EF4-FFF2-40B4-BE49-F238E27FC236}">
                <a16:creationId xmlns:a16="http://schemas.microsoft.com/office/drawing/2014/main" id="{306D2E1F-7882-5143-AE13-6AB162158C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7950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76" name="Oval 52">
            <a:extLst>
              <a:ext uri="{FF2B5EF4-FFF2-40B4-BE49-F238E27FC236}">
                <a16:creationId xmlns:a16="http://schemas.microsoft.com/office/drawing/2014/main" id="{2EEE11DD-7D64-E146-9581-872D4492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810000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78" name="Oval 54">
            <a:extLst>
              <a:ext uri="{FF2B5EF4-FFF2-40B4-BE49-F238E27FC236}">
                <a16:creationId xmlns:a16="http://schemas.microsoft.com/office/drawing/2014/main" id="{FA4025E4-B31D-664E-9C7F-C89C1BF7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5634038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80" name="Oval 56">
            <a:extLst>
              <a:ext uri="{FF2B5EF4-FFF2-40B4-BE49-F238E27FC236}">
                <a16:creationId xmlns:a16="http://schemas.microsoft.com/office/drawing/2014/main" id="{A8E5DCBF-8C62-934C-BE7E-63E0B7C8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367088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81" name="Oval 57">
            <a:extLst>
              <a:ext uri="{FF2B5EF4-FFF2-40B4-BE49-F238E27FC236}">
                <a16:creationId xmlns:a16="http://schemas.microsoft.com/office/drawing/2014/main" id="{D3FB1ACC-6B29-9F46-857C-5725C440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762625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89" name="AutoShape 65">
            <a:extLst>
              <a:ext uri="{FF2B5EF4-FFF2-40B4-BE49-F238E27FC236}">
                <a16:creationId xmlns:a16="http://schemas.microsoft.com/office/drawing/2014/main" id="{7AB77D21-0742-0B41-9CCE-80CCF89AFC0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5363" y="2911475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90" name="AutoShape 66">
            <a:extLst>
              <a:ext uri="{FF2B5EF4-FFF2-40B4-BE49-F238E27FC236}">
                <a16:creationId xmlns:a16="http://schemas.microsoft.com/office/drawing/2014/main" id="{E38F28AD-47DB-2149-AE90-C2DDA84121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40126" y="4754562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91" name="AutoShape 67">
            <a:extLst>
              <a:ext uri="{FF2B5EF4-FFF2-40B4-BE49-F238E27FC236}">
                <a16:creationId xmlns:a16="http://schemas.microsoft.com/office/drawing/2014/main" id="{F96AA534-7F48-DB47-B309-0F720F333A8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5376" y="3746500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92" name="AutoShape 68">
            <a:extLst>
              <a:ext uri="{FF2B5EF4-FFF2-40B4-BE49-F238E27FC236}">
                <a16:creationId xmlns:a16="http://schemas.microsoft.com/office/drawing/2014/main" id="{8EE45A06-0A1B-DF45-9E44-0CCCBC5067E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6963" y="2647950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93" name="AutoShape 69">
            <a:extLst>
              <a:ext uri="{FF2B5EF4-FFF2-40B4-BE49-F238E27FC236}">
                <a16:creationId xmlns:a16="http://schemas.microsoft.com/office/drawing/2014/main" id="{296A8D5C-D621-BE42-ACDE-DDF466C1E4D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76963" y="5207000"/>
            <a:ext cx="844550" cy="7715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74 w 21600"/>
              <a:gd name="T13" fmla="*/ 0 h 21600"/>
              <a:gd name="T14" fmla="*/ 17026 w 21600"/>
              <a:gd name="T15" fmla="*/ 10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596" y="10355"/>
                </a:moveTo>
                <a:cubicBezTo>
                  <a:pt x="10660" y="10326"/>
                  <a:pt x="10729" y="10310"/>
                  <a:pt x="10800" y="10311"/>
                </a:cubicBezTo>
                <a:cubicBezTo>
                  <a:pt x="10870" y="10311"/>
                  <a:pt x="10939" y="10326"/>
                  <a:pt x="11003" y="10355"/>
                </a:cubicBezTo>
                <a:lnTo>
                  <a:pt x="15300" y="982"/>
                </a:lnTo>
                <a:cubicBezTo>
                  <a:pt x="13888" y="335"/>
                  <a:pt x="12353" y="-1"/>
                  <a:pt x="10799" y="0"/>
                </a:cubicBezTo>
                <a:cubicBezTo>
                  <a:pt x="9246" y="0"/>
                  <a:pt x="7711" y="335"/>
                  <a:pt x="6299" y="982"/>
                </a:cubicBezTo>
                <a:lnTo>
                  <a:pt x="10596" y="10355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3094" name="Oval 70">
            <a:extLst>
              <a:ext uri="{FF2B5EF4-FFF2-40B4-BE49-F238E27FC236}">
                <a16:creationId xmlns:a16="http://schemas.microsoft.com/office/drawing/2014/main" id="{BE2D2924-1A53-A249-8F04-6B0E63B9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814763"/>
            <a:ext cx="125412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95" name="Oval 71">
            <a:extLst>
              <a:ext uri="{FF2B5EF4-FFF2-40B4-BE49-F238E27FC236}">
                <a16:creationId xmlns:a16="http://schemas.microsoft.com/office/drawing/2014/main" id="{79A46C2B-A869-CA46-B95E-6F2D54EA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5724525"/>
            <a:ext cx="125412" cy="1158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96" name="Oval 72">
            <a:extLst>
              <a:ext uri="{FF2B5EF4-FFF2-40B4-BE49-F238E27FC236}">
                <a16:creationId xmlns:a16="http://schemas.microsoft.com/office/drawing/2014/main" id="{82CF0114-8E6F-6843-BBFC-77DC17D7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5868988"/>
            <a:ext cx="125412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3098" name="Oval 74">
            <a:extLst>
              <a:ext uri="{FF2B5EF4-FFF2-40B4-BE49-F238E27FC236}">
                <a16:creationId xmlns:a16="http://schemas.microsoft.com/office/drawing/2014/main" id="{A2A87B2C-B5C9-F342-8BDE-75060275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8" y="3411538"/>
            <a:ext cx="125412" cy="1158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48172" name="Line 75">
            <a:extLst>
              <a:ext uri="{FF2B5EF4-FFF2-40B4-BE49-F238E27FC236}">
                <a16:creationId xmlns:a16="http://schemas.microsoft.com/office/drawing/2014/main" id="{F2BBB38D-89BC-E243-896F-7F38BE845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73" name="Line 76">
            <a:extLst>
              <a:ext uri="{FF2B5EF4-FFF2-40B4-BE49-F238E27FC236}">
                <a16:creationId xmlns:a16="http://schemas.microsoft.com/office/drawing/2014/main" id="{DE2BA408-7E72-7A44-8819-F72676F24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74" name="Line 77">
            <a:extLst>
              <a:ext uri="{FF2B5EF4-FFF2-40B4-BE49-F238E27FC236}">
                <a16:creationId xmlns:a16="http://schemas.microsoft.com/office/drawing/2014/main" id="{CE1A250F-9F53-434F-92D2-D9661BA89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75" name="Line 78">
            <a:extLst>
              <a:ext uri="{FF2B5EF4-FFF2-40B4-BE49-F238E27FC236}">
                <a16:creationId xmlns:a16="http://schemas.microsoft.com/office/drawing/2014/main" id="{3EBF3D44-5273-0C47-A5B4-322B3F167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8176" name="Text Box 17">
            <a:extLst>
              <a:ext uri="{FF2B5EF4-FFF2-40B4-BE49-F238E27FC236}">
                <a16:creationId xmlns:a16="http://schemas.microsoft.com/office/drawing/2014/main" id="{D4D0B552-034C-B64B-B07C-2FA0E92D0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108325"/>
            <a:ext cx="439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48177" name="Text Box 21">
            <a:extLst>
              <a:ext uri="{FF2B5EF4-FFF2-40B4-BE49-F238E27FC236}">
                <a16:creationId xmlns:a16="http://schemas.microsoft.com/office/drawing/2014/main" id="{1FFC248F-9DD6-1841-80C2-9C6FFF6A6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497046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48178" name="Text Box 25">
            <a:extLst>
              <a:ext uri="{FF2B5EF4-FFF2-40B4-BE49-F238E27FC236}">
                <a16:creationId xmlns:a16="http://schemas.microsoft.com/office/drawing/2014/main" id="{1E0E674C-98FB-E94E-BBC8-06B793A9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838450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8179" name="Text Box 29">
            <a:extLst>
              <a:ext uri="{FF2B5EF4-FFF2-40B4-BE49-F238E27FC236}">
                <a16:creationId xmlns:a16="http://schemas.microsoft.com/office/drawing/2014/main" id="{17DA1F20-4849-A64C-95B9-94009E5A0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3959225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48180" name="Text Box 33">
            <a:extLst>
              <a:ext uri="{FF2B5EF4-FFF2-40B4-BE49-F238E27FC236}">
                <a16:creationId xmlns:a16="http://schemas.microsoft.com/office/drawing/2014/main" id="{5A4D153B-7F01-5D48-8E7E-6F7C279A0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540861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P5</a:t>
            </a: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9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9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9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9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9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793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793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793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793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793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793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793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793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793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9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9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9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9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076" grpId="0" animBg="1"/>
      <p:bldP spid="1793078" grpId="0" animBg="1"/>
      <p:bldP spid="1793080" grpId="0" animBg="1"/>
      <p:bldP spid="1793081" grpId="0" animBg="1"/>
      <p:bldP spid="1793094" grpId="0" animBg="1"/>
      <p:bldP spid="1793095" grpId="0" animBg="1"/>
      <p:bldP spid="1793096" grpId="0" animBg="1"/>
      <p:bldP spid="17930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5" name="Rectangle 7">
            <a:extLst>
              <a:ext uri="{FF2B5EF4-FFF2-40B4-BE49-F238E27FC236}">
                <a16:creationId xmlns:a16="http://schemas.microsoft.com/office/drawing/2014/main" id="{DDC25088-CA91-AA4B-BEC7-87A64E56D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3432175"/>
            <a:ext cx="7335837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5400" dirty="0"/>
              <a:t>Fundamentos de computación distribuida</a:t>
            </a:r>
            <a:endParaRPr lang="en-US" altLang="en-US" sz="5400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8185FAE-A277-9B42-B47B-4F60CA7B8154}"/>
              </a:ext>
            </a:extLst>
          </p:cNvPr>
          <p:cNvGrpSpPr>
            <a:grpSpLocks/>
          </p:cNvGrpSpPr>
          <p:nvPr/>
        </p:nvGrpSpPr>
        <p:grpSpPr bwMode="auto">
          <a:xfrm>
            <a:off x="131763" y="1363663"/>
            <a:ext cx="1676400" cy="304800"/>
            <a:chOff x="80" y="862"/>
            <a:chExt cx="1056" cy="192"/>
          </a:xfrm>
        </p:grpSpPr>
        <p:sp>
          <p:nvSpPr>
            <p:cNvPr id="11270" name="AutoShape 9">
              <a:extLst>
                <a:ext uri="{FF2B5EF4-FFF2-40B4-BE49-F238E27FC236}">
                  <a16:creationId xmlns:a16="http://schemas.microsoft.com/office/drawing/2014/main" id="{03C41808-F414-8442-9339-4E59CF13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1271" name="Text Box 10">
              <a:extLst>
                <a:ext uri="{FF2B5EF4-FFF2-40B4-BE49-F238E27FC236}">
                  <a16:creationId xmlns:a16="http://schemas.microsoft.com/office/drawing/2014/main" id="{8BC03079-7B0C-9340-A505-9AEA9F62C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 dirty="0">
                  <a:solidFill>
                    <a:srgbClr val="006699"/>
                  </a:solidFill>
                </a:rPr>
                <a:t>introducción</a:t>
              </a:r>
            </a:p>
          </p:txBody>
        </p:sp>
      </p:grpSp>
      <p:sp>
        <p:nvSpPr>
          <p:cNvPr id="437260" name="Rectangle 12">
            <a:extLst>
              <a:ext uri="{FF2B5EF4-FFF2-40B4-BE49-F238E27FC236}">
                <a16:creationId xmlns:a16="http://schemas.microsoft.com/office/drawing/2014/main" id="{00A9AB78-DBB5-1E48-A364-3BD0FFDD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90500"/>
            <a:ext cx="73691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3200" dirty="0">
                <a:solidFill>
                  <a:schemeClr val="bg1"/>
                </a:solidFill>
              </a:rPr>
              <a:t>Tema 1</a:t>
            </a:r>
          </a:p>
        </p:txBody>
      </p:sp>
    </p:spTree>
  </p:cSld>
  <p:clrMapOvr>
    <a:masterClrMapping/>
  </p:clrMapOvr>
  <p:transition spd="slow" advTm="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2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36994E-6 L 3.05556E-6 -0.4217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5" grpId="0"/>
      <p:bldP spid="437255" grpId="1"/>
      <p:bldP spid="437255" grpId="2"/>
      <p:bldP spid="437255" grpId="3"/>
      <p:bldP spid="4372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loud">
            <a:extLst>
              <a:ext uri="{FF2B5EF4-FFF2-40B4-BE49-F238E27FC236}">
                <a16:creationId xmlns:a16="http://schemas.microsoft.com/office/drawing/2014/main" id="{8DB43DF4-A2F3-2242-B9ED-E7553E9BCA2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3958CF3-458A-B34E-B06D-B0F43F64B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14158EF6-23C5-B84D-8EB7-493A9833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B9C839D4-4716-2647-B5A3-AA2C1299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4B7D49CE-EA64-B641-B57B-DF6677E0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11A69519-129D-2548-A219-51D39BF7DAC1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50229" name="AutoShape 8">
              <a:extLst>
                <a:ext uri="{FF2B5EF4-FFF2-40B4-BE49-F238E27FC236}">
                  <a16:creationId xmlns:a16="http://schemas.microsoft.com/office/drawing/2014/main" id="{5A423A82-FCB1-7044-8588-EB6617A4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0230" name="Text Box 9">
              <a:extLst>
                <a:ext uri="{FF2B5EF4-FFF2-40B4-BE49-F238E27FC236}">
                  <a16:creationId xmlns:a16="http://schemas.microsoft.com/office/drawing/2014/main" id="{124162B7-DA06-EE40-A68C-9E88D3CE7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50184" name="Rectangle 10">
            <a:extLst>
              <a:ext uri="{FF2B5EF4-FFF2-40B4-BE49-F238E27FC236}">
                <a16:creationId xmlns:a16="http://schemas.microsoft.com/office/drawing/2014/main" id="{BB018DF3-972A-E849-9DEA-5275F6211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50185" name="Text Box 11">
            <a:extLst>
              <a:ext uri="{FF2B5EF4-FFF2-40B4-BE49-F238E27FC236}">
                <a16:creationId xmlns:a16="http://schemas.microsoft.com/office/drawing/2014/main" id="{DE7B78A8-46DC-3444-B66E-E128038A7C6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50186" name="Freeform 12">
            <a:extLst>
              <a:ext uri="{FF2B5EF4-FFF2-40B4-BE49-F238E27FC236}">
                <a16:creationId xmlns:a16="http://schemas.microsoft.com/office/drawing/2014/main" id="{7132D8C3-E406-DA40-B084-8FCC283110FD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187" name="Line 13">
            <a:extLst>
              <a:ext uri="{FF2B5EF4-FFF2-40B4-BE49-F238E27FC236}">
                <a16:creationId xmlns:a16="http://schemas.microsoft.com/office/drawing/2014/main" id="{D5F9D2FA-117F-7342-8E7F-6A0953AC4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188" name="Oval 15">
            <a:extLst>
              <a:ext uri="{FF2B5EF4-FFF2-40B4-BE49-F238E27FC236}">
                <a16:creationId xmlns:a16="http://schemas.microsoft.com/office/drawing/2014/main" id="{F92868D1-7CF4-174D-9E7D-52DF2FC6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874963"/>
            <a:ext cx="792162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89" name="Text Box 16">
            <a:extLst>
              <a:ext uri="{FF2B5EF4-FFF2-40B4-BE49-F238E27FC236}">
                <a16:creationId xmlns:a16="http://schemas.microsoft.com/office/drawing/2014/main" id="{D3C92C7D-282E-224C-9FB6-68686599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57016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0190" name="Oval 19">
            <a:extLst>
              <a:ext uri="{FF2B5EF4-FFF2-40B4-BE49-F238E27FC236}">
                <a16:creationId xmlns:a16="http://schemas.microsoft.com/office/drawing/2014/main" id="{0AC13347-9C65-8F46-8549-96B38EF9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132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91" name="Text Box 20">
            <a:extLst>
              <a:ext uri="{FF2B5EF4-FFF2-40B4-BE49-F238E27FC236}">
                <a16:creationId xmlns:a16="http://schemas.microsoft.com/office/drawing/2014/main" id="{D1E13140-72DD-3947-8AD7-FED937E4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4084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0192" name="Oval 23">
            <a:extLst>
              <a:ext uri="{FF2B5EF4-FFF2-40B4-BE49-F238E27FC236}">
                <a16:creationId xmlns:a16="http://schemas.microsoft.com/office/drawing/2014/main" id="{E8C9E386-08FA-F249-987D-6D99C785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260508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93" name="Text Box 24">
            <a:extLst>
              <a:ext uri="{FF2B5EF4-FFF2-40B4-BE49-F238E27FC236}">
                <a16:creationId xmlns:a16="http://schemas.microsoft.com/office/drawing/2014/main" id="{71994070-5AA5-C249-8D2A-1AD472EDE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230028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0194" name="Oval 27">
            <a:extLst>
              <a:ext uri="{FF2B5EF4-FFF2-40B4-BE49-F238E27FC236}">
                <a16:creationId xmlns:a16="http://schemas.microsoft.com/office/drawing/2014/main" id="{1B652873-F1C0-8C4A-9C42-2C10A5D2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702050"/>
            <a:ext cx="792163" cy="842963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95" name="Text Box 28">
            <a:extLst>
              <a:ext uri="{FF2B5EF4-FFF2-40B4-BE49-F238E27FC236}">
                <a16:creationId xmlns:a16="http://schemas.microsoft.com/office/drawing/2014/main" id="{D1D5AB22-D6C1-CF46-BB48-C5B659D76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397250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0196" name="Oval 31">
            <a:extLst>
              <a:ext uri="{FF2B5EF4-FFF2-40B4-BE49-F238E27FC236}">
                <a16:creationId xmlns:a16="http://schemas.microsoft.com/office/drawing/2014/main" id="{3431B765-6D50-ED4C-B3B4-286D1F19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5151438"/>
            <a:ext cx="792163" cy="842962"/>
          </a:xfrm>
          <a:prstGeom prst="ellipse">
            <a:avLst/>
          </a:prstGeom>
          <a:solidFill>
            <a:srgbClr val="99CCFF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0197" name="Text Box 32">
            <a:extLst>
              <a:ext uri="{FF2B5EF4-FFF2-40B4-BE49-F238E27FC236}">
                <a16:creationId xmlns:a16="http://schemas.microsoft.com/office/drawing/2014/main" id="{55E94311-6526-2A4E-A771-13CB5F08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4846638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1400" b="0">
              <a:latin typeface="Arial" panose="020B0604020202020204" pitchFamily="34" charset="0"/>
            </a:endParaRPr>
          </a:p>
        </p:txBody>
      </p:sp>
      <p:sp>
        <p:nvSpPr>
          <p:cNvPr id="50198" name="Text Box 34">
            <a:extLst>
              <a:ext uri="{FF2B5EF4-FFF2-40B4-BE49-F238E27FC236}">
                <a16:creationId xmlns:a16="http://schemas.microsoft.com/office/drawing/2014/main" id="{5807C523-E129-124D-B2C7-720A50294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50199" name="Text Box 35">
            <a:extLst>
              <a:ext uri="{FF2B5EF4-FFF2-40B4-BE49-F238E27FC236}">
                <a16:creationId xmlns:a16="http://schemas.microsoft.com/office/drawing/2014/main" id="{533F09C9-7540-504A-8514-FE7888F1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50200" name="Text Box 36">
            <a:extLst>
              <a:ext uri="{FF2B5EF4-FFF2-40B4-BE49-F238E27FC236}">
                <a16:creationId xmlns:a16="http://schemas.microsoft.com/office/drawing/2014/main" id="{8A74E6F7-1161-0C43-BF08-B42BB161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50201" name="Text Box 37">
            <a:extLst>
              <a:ext uri="{FF2B5EF4-FFF2-40B4-BE49-F238E27FC236}">
                <a16:creationId xmlns:a16="http://schemas.microsoft.com/office/drawing/2014/main" id="{A1C1DA1A-06DB-C542-A67E-A6E5005B1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1788975" name="AutoShape 47">
            <a:extLst>
              <a:ext uri="{FF2B5EF4-FFF2-40B4-BE49-F238E27FC236}">
                <a16:creationId xmlns:a16="http://schemas.microsoft.com/office/drawing/2014/main" id="{4A48EBED-699E-C14A-A679-2E8FF311F0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0126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76" name="AutoShape 48">
            <a:extLst>
              <a:ext uri="{FF2B5EF4-FFF2-40B4-BE49-F238E27FC236}">
                <a16:creationId xmlns:a16="http://schemas.microsoft.com/office/drawing/2014/main" id="{51846E35-E779-F744-A1FF-FBB2448043A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9651" y="475773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77" name="AutoShape 49">
            <a:extLst>
              <a:ext uri="{FF2B5EF4-FFF2-40B4-BE49-F238E27FC236}">
                <a16:creationId xmlns:a16="http://schemas.microsoft.com/office/drawing/2014/main" id="{E67428DA-6B50-3E46-8E43-2CD9EB1C00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10175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78" name="AutoShape 50">
            <a:extLst>
              <a:ext uri="{FF2B5EF4-FFF2-40B4-BE49-F238E27FC236}">
                <a16:creationId xmlns:a16="http://schemas.microsoft.com/office/drawing/2014/main" id="{99945B52-05D2-E448-9C85-9EEB7E5AE0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79" name="AutoShape 51">
            <a:extLst>
              <a:ext uri="{FF2B5EF4-FFF2-40B4-BE49-F238E27FC236}">
                <a16:creationId xmlns:a16="http://schemas.microsoft.com/office/drawing/2014/main" id="{0A7157FF-61D3-CF41-B6DB-B4B741F157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7950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1421"/>
                </a:moveTo>
                <a:cubicBezTo>
                  <a:pt x="10881" y="11429"/>
                  <a:pt x="10840" y="11432"/>
                  <a:pt x="10800" y="11433"/>
                </a:cubicBezTo>
                <a:cubicBezTo>
                  <a:pt x="10759" y="11433"/>
                  <a:pt x="10718" y="11429"/>
                  <a:pt x="10679" y="11421"/>
                </a:cubicBezTo>
                <a:lnTo>
                  <a:pt x="8737" y="21401"/>
                </a:lnTo>
                <a:cubicBezTo>
                  <a:pt x="9417" y="21533"/>
                  <a:pt x="10107" y="21600"/>
                  <a:pt x="10800" y="21600"/>
                </a:cubicBezTo>
                <a:cubicBezTo>
                  <a:pt x="11492" y="21599"/>
                  <a:pt x="12182" y="21533"/>
                  <a:pt x="12862" y="21401"/>
                </a:cubicBezTo>
                <a:lnTo>
                  <a:pt x="10920" y="1142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90" name="Oval 62">
            <a:extLst>
              <a:ext uri="{FF2B5EF4-FFF2-40B4-BE49-F238E27FC236}">
                <a16:creationId xmlns:a16="http://schemas.microsoft.com/office/drawing/2014/main" id="{5BCAE351-2CAE-8145-9E77-22F2000C0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6563" y="37782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91" name="Oval 63">
            <a:extLst>
              <a:ext uri="{FF2B5EF4-FFF2-40B4-BE49-F238E27FC236}">
                <a16:creationId xmlns:a16="http://schemas.microsoft.com/office/drawing/2014/main" id="{A62A4FAA-705E-2A4B-A31F-007A8F3E7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2275" y="5608638"/>
            <a:ext cx="315913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93" name="Oval 65">
            <a:extLst>
              <a:ext uri="{FF2B5EF4-FFF2-40B4-BE49-F238E27FC236}">
                <a16:creationId xmlns:a16="http://schemas.microsoft.com/office/drawing/2014/main" id="{8D6247DD-52CC-C74B-82E9-D98B85859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6288" y="5722938"/>
            <a:ext cx="315912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94" name="Oval 66">
            <a:extLst>
              <a:ext uri="{FF2B5EF4-FFF2-40B4-BE49-F238E27FC236}">
                <a16:creationId xmlns:a16="http://schemas.microsoft.com/office/drawing/2014/main" id="{4AA8631F-1027-2747-B8DD-FDB4FD6B1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988" y="32956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80" name="Oval 52">
            <a:extLst>
              <a:ext uri="{FF2B5EF4-FFF2-40B4-BE49-F238E27FC236}">
                <a16:creationId xmlns:a16="http://schemas.microsoft.com/office/drawing/2014/main" id="{735D10BF-1CFF-4E4F-8F40-9C7E5CC9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810000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82" name="Oval 54">
            <a:extLst>
              <a:ext uri="{FF2B5EF4-FFF2-40B4-BE49-F238E27FC236}">
                <a16:creationId xmlns:a16="http://schemas.microsoft.com/office/drawing/2014/main" id="{2FAB3E37-E02E-7C40-996C-CA805750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5634038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84" name="Oval 56">
            <a:extLst>
              <a:ext uri="{FF2B5EF4-FFF2-40B4-BE49-F238E27FC236}">
                <a16:creationId xmlns:a16="http://schemas.microsoft.com/office/drawing/2014/main" id="{F80AB14F-A2FE-2947-A9A6-6EDA940C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367088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85" name="Oval 57">
            <a:extLst>
              <a:ext uri="{FF2B5EF4-FFF2-40B4-BE49-F238E27FC236}">
                <a16:creationId xmlns:a16="http://schemas.microsoft.com/office/drawing/2014/main" id="{E6F09DB6-CB45-D846-A096-18D0059B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762625"/>
            <a:ext cx="257175" cy="2286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88995" name="AutoShape 67">
            <a:extLst>
              <a:ext uri="{FF2B5EF4-FFF2-40B4-BE49-F238E27FC236}">
                <a16:creationId xmlns:a16="http://schemas.microsoft.com/office/drawing/2014/main" id="{9A6C67BC-3B0C-EF42-833A-CDADE5BD871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40126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96" name="AutoShape 68">
            <a:extLst>
              <a:ext uri="{FF2B5EF4-FFF2-40B4-BE49-F238E27FC236}">
                <a16:creationId xmlns:a16="http://schemas.microsoft.com/office/drawing/2014/main" id="{9DC58FF9-D166-7549-9EB4-9B599C2C119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30601" y="47672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97" name="AutoShape 69">
            <a:extLst>
              <a:ext uri="{FF2B5EF4-FFF2-40B4-BE49-F238E27FC236}">
                <a16:creationId xmlns:a16="http://schemas.microsoft.com/office/drawing/2014/main" id="{3FB7A546-7119-2140-BC8A-DAA12BBC25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054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98" name="AutoShape 70">
            <a:extLst>
              <a:ext uri="{FF2B5EF4-FFF2-40B4-BE49-F238E27FC236}">
                <a16:creationId xmlns:a16="http://schemas.microsoft.com/office/drawing/2014/main" id="{D1287C3D-033A-4145-A5C1-1C07357FBB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88999" name="AutoShape 71">
            <a:extLst>
              <a:ext uri="{FF2B5EF4-FFF2-40B4-BE49-F238E27FC236}">
                <a16:creationId xmlns:a16="http://schemas.microsoft.com/office/drawing/2014/main" id="{A3581DA6-47FA-4647-9791-D824D8EE61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31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0220" name="Line 72">
            <a:extLst>
              <a:ext uri="{FF2B5EF4-FFF2-40B4-BE49-F238E27FC236}">
                <a16:creationId xmlns:a16="http://schemas.microsoft.com/office/drawing/2014/main" id="{03507A80-7094-C847-9E92-1962DA4733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221" name="Line 73">
            <a:extLst>
              <a:ext uri="{FF2B5EF4-FFF2-40B4-BE49-F238E27FC236}">
                <a16:creationId xmlns:a16="http://schemas.microsoft.com/office/drawing/2014/main" id="{6A71FA42-BCBA-D644-A45C-77B131F26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222" name="Line 74">
            <a:extLst>
              <a:ext uri="{FF2B5EF4-FFF2-40B4-BE49-F238E27FC236}">
                <a16:creationId xmlns:a16="http://schemas.microsoft.com/office/drawing/2014/main" id="{4B392756-6612-B048-B704-9016ECDDA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223" name="Line 75">
            <a:extLst>
              <a:ext uri="{FF2B5EF4-FFF2-40B4-BE49-F238E27FC236}">
                <a16:creationId xmlns:a16="http://schemas.microsoft.com/office/drawing/2014/main" id="{0318C68B-E1BC-2541-B58B-0466D1BF5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0224" name="Text Box 17">
            <a:extLst>
              <a:ext uri="{FF2B5EF4-FFF2-40B4-BE49-F238E27FC236}">
                <a16:creationId xmlns:a16="http://schemas.microsoft.com/office/drawing/2014/main" id="{2181FB0E-90D7-F449-8956-94490AAC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108325"/>
            <a:ext cx="439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50225" name="Text Box 21">
            <a:extLst>
              <a:ext uri="{FF2B5EF4-FFF2-40B4-BE49-F238E27FC236}">
                <a16:creationId xmlns:a16="http://schemas.microsoft.com/office/drawing/2014/main" id="{86C015A4-6EB3-5142-8F94-C57FA58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13" y="497046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50226" name="Text Box 25">
            <a:extLst>
              <a:ext uri="{FF2B5EF4-FFF2-40B4-BE49-F238E27FC236}">
                <a16:creationId xmlns:a16="http://schemas.microsoft.com/office/drawing/2014/main" id="{D91A1AA1-349C-CA4D-8F52-45BB77B74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838450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50227" name="Text Box 29">
            <a:extLst>
              <a:ext uri="{FF2B5EF4-FFF2-40B4-BE49-F238E27FC236}">
                <a16:creationId xmlns:a16="http://schemas.microsoft.com/office/drawing/2014/main" id="{3197CC11-4A69-5545-8F6E-8C4391FCF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3959225"/>
            <a:ext cx="439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50228" name="Text Box 33">
            <a:extLst>
              <a:ext uri="{FF2B5EF4-FFF2-40B4-BE49-F238E27FC236}">
                <a16:creationId xmlns:a16="http://schemas.microsoft.com/office/drawing/2014/main" id="{231B09E8-79C6-FA48-B3F2-B2450AB35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5408613"/>
            <a:ext cx="4397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200">
                <a:latin typeface="Arial" panose="020B0604020202020204" pitchFamily="34" charset="0"/>
              </a:rPr>
              <a:t>P5</a:t>
            </a: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788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788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788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788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788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788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788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788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788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8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8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8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8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8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78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78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8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78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8990" grpId="0" animBg="1"/>
      <p:bldP spid="1788991" grpId="0" animBg="1"/>
      <p:bldP spid="1788993" grpId="0" animBg="1"/>
      <p:bldP spid="1788994" grpId="0" animBg="1"/>
      <p:bldP spid="1788980" grpId="0" animBg="1"/>
      <p:bldP spid="1788982" grpId="0" animBg="1"/>
      <p:bldP spid="1788984" grpId="0" animBg="1"/>
      <p:bldP spid="17889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loud">
            <a:extLst>
              <a:ext uri="{FF2B5EF4-FFF2-40B4-BE49-F238E27FC236}">
                <a16:creationId xmlns:a16="http://schemas.microsoft.com/office/drawing/2014/main" id="{6D7FA577-3596-494E-A8B8-430142FEDB83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E1CCB87-F5DD-5844-8AF7-EB3828C9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6C21522-7F53-8543-A4C1-77991DDF6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226BEB3-771C-774F-9E03-A4F548F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ECD2223-D34F-0748-98A3-B76320A3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52231" name="Group 7">
            <a:extLst>
              <a:ext uri="{FF2B5EF4-FFF2-40B4-BE49-F238E27FC236}">
                <a16:creationId xmlns:a16="http://schemas.microsoft.com/office/drawing/2014/main" id="{C626F500-2F87-CC4B-B273-1637E4306337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52277" name="AutoShape 8">
              <a:extLst>
                <a:ext uri="{FF2B5EF4-FFF2-40B4-BE49-F238E27FC236}">
                  <a16:creationId xmlns:a16="http://schemas.microsoft.com/office/drawing/2014/main" id="{FE7E81C8-6698-3148-BE5B-43FCA6475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2278" name="Text Box 9">
              <a:extLst>
                <a:ext uri="{FF2B5EF4-FFF2-40B4-BE49-F238E27FC236}">
                  <a16:creationId xmlns:a16="http://schemas.microsoft.com/office/drawing/2014/main" id="{79AAC176-2CB2-6A40-92E1-661CD7FF0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52232" name="Rectangle 10">
            <a:extLst>
              <a:ext uri="{FF2B5EF4-FFF2-40B4-BE49-F238E27FC236}">
                <a16:creationId xmlns:a16="http://schemas.microsoft.com/office/drawing/2014/main" id="{1A90CCE4-2683-194F-9DCD-CA18EA6F4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52233" name="Text Box 11">
            <a:extLst>
              <a:ext uri="{FF2B5EF4-FFF2-40B4-BE49-F238E27FC236}">
                <a16:creationId xmlns:a16="http://schemas.microsoft.com/office/drawing/2014/main" id="{752376B4-CF26-EE49-8FE3-9E25EE8046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52234" name="Freeform 12">
            <a:extLst>
              <a:ext uri="{FF2B5EF4-FFF2-40B4-BE49-F238E27FC236}">
                <a16:creationId xmlns:a16="http://schemas.microsoft.com/office/drawing/2014/main" id="{90C5A01D-B7F2-A44D-9C67-A420A77316F5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2235" name="Line 13">
            <a:extLst>
              <a:ext uri="{FF2B5EF4-FFF2-40B4-BE49-F238E27FC236}">
                <a16:creationId xmlns:a16="http://schemas.microsoft.com/office/drawing/2014/main" id="{A0148C1B-20AC-ED46-8619-172A45765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52236" name="Group 14">
            <a:extLst>
              <a:ext uri="{FF2B5EF4-FFF2-40B4-BE49-F238E27FC236}">
                <a16:creationId xmlns:a16="http://schemas.microsoft.com/office/drawing/2014/main" id="{2889BC98-71EB-5247-A82B-8BD26C7881C8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570163"/>
            <a:ext cx="936625" cy="1147762"/>
            <a:chOff x="2278" y="1509"/>
            <a:chExt cx="590" cy="723"/>
          </a:xfrm>
        </p:grpSpPr>
        <p:sp>
          <p:nvSpPr>
            <p:cNvPr id="52274" name="Oval 15">
              <a:extLst>
                <a:ext uri="{FF2B5EF4-FFF2-40B4-BE49-F238E27FC236}">
                  <a16:creationId xmlns:a16="http://schemas.microsoft.com/office/drawing/2014/main" id="{E4549CA0-3618-324A-AA08-B1E5B71E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2275" name="Text Box 16">
              <a:extLst>
                <a:ext uri="{FF2B5EF4-FFF2-40B4-BE49-F238E27FC236}">
                  <a16:creationId xmlns:a16="http://schemas.microsoft.com/office/drawing/2014/main" id="{87864587-F221-3745-8596-8072BE7E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2276" name="Text Box 17">
              <a:extLst>
                <a:ext uri="{FF2B5EF4-FFF2-40B4-BE49-F238E27FC236}">
                  <a16:creationId xmlns:a16="http://schemas.microsoft.com/office/drawing/2014/main" id="{6F6EE7ED-D43D-A044-B51C-D724373DA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P1</a:t>
              </a:r>
            </a:p>
          </p:txBody>
        </p:sp>
      </p:grpSp>
      <p:grpSp>
        <p:nvGrpSpPr>
          <p:cNvPr id="52237" name="Group 18">
            <a:extLst>
              <a:ext uri="{FF2B5EF4-FFF2-40B4-BE49-F238E27FC236}">
                <a16:creationId xmlns:a16="http://schemas.microsoft.com/office/drawing/2014/main" id="{637383E4-FC2F-3D4E-8FC1-759EAD6C5D79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4408488"/>
            <a:ext cx="936625" cy="1147762"/>
            <a:chOff x="2278" y="2492"/>
            <a:chExt cx="590" cy="723"/>
          </a:xfrm>
        </p:grpSpPr>
        <p:sp>
          <p:nvSpPr>
            <p:cNvPr id="52271" name="Oval 19">
              <a:extLst>
                <a:ext uri="{FF2B5EF4-FFF2-40B4-BE49-F238E27FC236}">
                  <a16:creationId xmlns:a16="http://schemas.microsoft.com/office/drawing/2014/main" id="{117D2F38-2939-7C4D-81C3-93C90F748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2272" name="Text Box 20">
              <a:extLst>
                <a:ext uri="{FF2B5EF4-FFF2-40B4-BE49-F238E27FC236}">
                  <a16:creationId xmlns:a16="http://schemas.microsoft.com/office/drawing/2014/main" id="{728C1707-5833-8C4A-8B4F-70F3D012C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2273" name="Text Box 21">
              <a:extLst>
                <a:ext uri="{FF2B5EF4-FFF2-40B4-BE49-F238E27FC236}">
                  <a16:creationId xmlns:a16="http://schemas.microsoft.com/office/drawing/2014/main" id="{CCE6CE42-7C82-7B46-95CA-4E76BE670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52238" name="Group 22">
            <a:extLst>
              <a:ext uri="{FF2B5EF4-FFF2-40B4-BE49-F238E27FC236}">
                <a16:creationId xmlns:a16="http://schemas.microsoft.com/office/drawing/2014/main" id="{FB2626C4-6A36-9747-8375-02081938EB34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2300288"/>
            <a:ext cx="936625" cy="1147762"/>
            <a:chOff x="2278" y="1509"/>
            <a:chExt cx="590" cy="723"/>
          </a:xfrm>
        </p:grpSpPr>
        <p:sp>
          <p:nvSpPr>
            <p:cNvPr id="52268" name="Oval 23">
              <a:extLst>
                <a:ext uri="{FF2B5EF4-FFF2-40B4-BE49-F238E27FC236}">
                  <a16:creationId xmlns:a16="http://schemas.microsoft.com/office/drawing/2014/main" id="{F49DD336-C63F-F94A-A5FC-339FAE65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2269" name="Text Box 24">
              <a:extLst>
                <a:ext uri="{FF2B5EF4-FFF2-40B4-BE49-F238E27FC236}">
                  <a16:creationId xmlns:a16="http://schemas.microsoft.com/office/drawing/2014/main" id="{B5C7430C-AE01-D347-BF09-6E6104C7B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2270" name="Text Box 25">
              <a:extLst>
                <a:ext uri="{FF2B5EF4-FFF2-40B4-BE49-F238E27FC236}">
                  <a16:creationId xmlns:a16="http://schemas.microsoft.com/office/drawing/2014/main" id="{32BF29D6-44F2-EB4B-BB10-D051E1F9E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52239" name="Group 26">
            <a:extLst>
              <a:ext uri="{FF2B5EF4-FFF2-40B4-BE49-F238E27FC236}">
                <a16:creationId xmlns:a16="http://schemas.microsoft.com/office/drawing/2014/main" id="{C0BE42AD-0886-CE4C-B459-D44B41CDE9B2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3397250"/>
            <a:ext cx="936625" cy="1147763"/>
            <a:chOff x="2278" y="2492"/>
            <a:chExt cx="590" cy="723"/>
          </a:xfrm>
        </p:grpSpPr>
        <p:sp>
          <p:nvSpPr>
            <p:cNvPr id="52265" name="Oval 27">
              <a:extLst>
                <a:ext uri="{FF2B5EF4-FFF2-40B4-BE49-F238E27FC236}">
                  <a16:creationId xmlns:a16="http://schemas.microsoft.com/office/drawing/2014/main" id="{C63F83B5-F9D4-9244-BC0E-E5D466B9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2266" name="Text Box 28">
              <a:extLst>
                <a:ext uri="{FF2B5EF4-FFF2-40B4-BE49-F238E27FC236}">
                  <a16:creationId xmlns:a16="http://schemas.microsoft.com/office/drawing/2014/main" id="{41766285-AF56-8E4D-9BCD-57F5AA08A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2267" name="Text Box 29">
              <a:extLst>
                <a:ext uri="{FF2B5EF4-FFF2-40B4-BE49-F238E27FC236}">
                  <a16:creationId xmlns:a16="http://schemas.microsoft.com/office/drawing/2014/main" id="{6DDD8806-4301-7A49-965C-ED957FCE6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P3</a:t>
              </a:r>
            </a:p>
          </p:txBody>
        </p:sp>
      </p:grpSp>
      <p:grpSp>
        <p:nvGrpSpPr>
          <p:cNvPr id="52240" name="Group 30">
            <a:extLst>
              <a:ext uri="{FF2B5EF4-FFF2-40B4-BE49-F238E27FC236}">
                <a16:creationId xmlns:a16="http://schemas.microsoft.com/office/drawing/2014/main" id="{C002D59E-D625-8A49-8FEF-3CA74A77BDD8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4846638"/>
            <a:ext cx="936625" cy="1147762"/>
            <a:chOff x="2278" y="2492"/>
            <a:chExt cx="590" cy="723"/>
          </a:xfrm>
        </p:grpSpPr>
        <p:sp>
          <p:nvSpPr>
            <p:cNvPr id="52262" name="Oval 31">
              <a:extLst>
                <a:ext uri="{FF2B5EF4-FFF2-40B4-BE49-F238E27FC236}">
                  <a16:creationId xmlns:a16="http://schemas.microsoft.com/office/drawing/2014/main" id="{92FFCF76-E0D3-414E-BDC8-858AF6D5E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2263" name="Text Box 32">
              <a:extLst>
                <a:ext uri="{FF2B5EF4-FFF2-40B4-BE49-F238E27FC236}">
                  <a16:creationId xmlns:a16="http://schemas.microsoft.com/office/drawing/2014/main" id="{A905CF03-DA3B-C749-AD08-09596462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2264" name="Text Box 33">
              <a:extLst>
                <a:ext uri="{FF2B5EF4-FFF2-40B4-BE49-F238E27FC236}">
                  <a16:creationId xmlns:a16="http://schemas.microsoft.com/office/drawing/2014/main" id="{57D0F368-C78E-DA4B-8904-3EEC4FBEE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P5</a:t>
              </a:r>
            </a:p>
          </p:txBody>
        </p:sp>
      </p:grpSp>
      <p:sp>
        <p:nvSpPr>
          <p:cNvPr id="52241" name="Text Box 34">
            <a:extLst>
              <a:ext uri="{FF2B5EF4-FFF2-40B4-BE49-F238E27FC236}">
                <a16:creationId xmlns:a16="http://schemas.microsoft.com/office/drawing/2014/main" id="{673D90D1-A1F0-F24B-9CFD-2E9FF2123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52242" name="Text Box 35">
            <a:extLst>
              <a:ext uri="{FF2B5EF4-FFF2-40B4-BE49-F238E27FC236}">
                <a16:creationId xmlns:a16="http://schemas.microsoft.com/office/drawing/2014/main" id="{2343FB6D-614D-A94C-9FD8-2E8F04474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52243" name="Text Box 36">
            <a:extLst>
              <a:ext uri="{FF2B5EF4-FFF2-40B4-BE49-F238E27FC236}">
                <a16:creationId xmlns:a16="http://schemas.microsoft.com/office/drawing/2014/main" id="{BAECAC73-BBFF-F149-B1C7-5ECA1355C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52244" name="Text Box 37">
            <a:extLst>
              <a:ext uri="{FF2B5EF4-FFF2-40B4-BE49-F238E27FC236}">
                <a16:creationId xmlns:a16="http://schemas.microsoft.com/office/drawing/2014/main" id="{6F6CF46B-C60E-F142-AF61-B5423987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52245" name="Oval 52">
            <a:extLst>
              <a:ext uri="{FF2B5EF4-FFF2-40B4-BE49-F238E27FC236}">
                <a16:creationId xmlns:a16="http://schemas.microsoft.com/office/drawing/2014/main" id="{79B65FCE-1BC4-214B-9DEC-E38A5A27C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6563" y="37782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2246" name="Oval 53">
            <a:extLst>
              <a:ext uri="{FF2B5EF4-FFF2-40B4-BE49-F238E27FC236}">
                <a16:creationId xmlns:a16="http://schemas.microsoft.com/office/drawing/2014/main" id="{EF15AAFE-C99A-6942-9417-9D6BBE53A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2275" y="5608638"/>
            <a:ext cx="315913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2247" name="Oval 55">
            <a:extLst>
              <a:ext uri="{FF2B5EF4-FFF2-40B4-BE49-F238E27FC236}">
                <a16:creationId xmlns:a16="http://schemas.microsoft.com/office/drawing/2014/main" id="{4D7EB1D6-3109-1047-A7FF-FA4CD86B0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6288" y="5722938"/>
            <a:ext cx="315912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2248" name="Oval 56">
            <a:extLst>
              <a:ext uri="{FF2B5EF4-FFF2-40B4-BE49-F238E27FC236}">
                <a16:creationId xmlns:a16="http://schemas.microsoft.com/office/drawing/2014/main" id="{B7F1609C-1205-FA47-BE74-9F903ACA46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988" y="32956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2249" name="AutoShape 68">
            <a:extLst>
              <a:ext uri="{FF2B5EF4-FFF2-40B4-BE49-F238E27FC236}">
                <a16:creationId xmlns:a16="http://schemas.microsoft.com/office/drawing/2014/main" id="{FE212B62-3209-3D47-A2F5-0548E09CC87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25838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2250" name="AutoShape 69">
            <a:extLst>
              <a:ext uri="{FF2B5EF4-FFF2-40B4-BE49-F238E27FC236}">
                <a16:creationId xmlns:a16="http://schemas.microsoft.com/office/drawing/2014/main" id="{FA47EDB3-4894-B544-B397-A8C66CB3968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30601" y="47672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2251" name="AutoShape 70">
            <a:extLst>
              <a:ext uri="{FF2B5EF4-FFF2-40B4-BE49-F238E27FC236}">
                <a16:creationId xmlns:a16="http://schemas.microsoft.com/office/drawing/2014/main" id="{C94EC473-60C6-AA49-87F5-05E32A5407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054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2252" name="AutoShape 71">
            <a:extLst>
              <a:ext uri="{FF2B5EF4-FFF2-40B4-BE49-F238E27FC236}">
                <a16:creationId xmlns:a16="http://schemas.microsoft.com/office/drawing/2014/main" id="{35602A04-32AD-844F-BB0C-7D1B1F47E9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2253" name="AutoShape 72">
            <a:extLst>
              <a:ext uri="{FF2B5EF4-FFF2-40B4-BE49-F238E27FC236}">
                <a16:creationId xmlns:a16="http://schemas.microsoft.com/office/drawing/2014/main" id="{B01946FA-F50C-A04A-AC96-6E94E64752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31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1795146" name="Freeform 74">
            <a:extLst>
              <a:ext uri="{FF2B5EF4-FFF2-40B4-BE49-F238E27FC236}">
                <a16:creationId xmlns:a16="http://schemas.microsoft.com/office/drawing/2014/main" id="{6F6A2D6A-B457-3C4D-AB88-9F757C273833}"/>
              </a:ext>
            </a:extLst>
          </p:cNvPr>
          <p:cNvSpPr>
            <a:spLocks/>
          </p:cNvSpPr>
          <p:nvPr/>
        </p:nvSpPr>
        <p:spPr bwMode="auto">
          <a:xfrm>
            <a:off x="4024313" y="5534025"/>
            <a:ext cx="2351087" cy="403225"/>
          </a:xfrm>
          <a:custGeom>
            <a:avLst/>
            <a:gdLst>
              <a:gd name="T0" fmla="*/ 2147483646 w 1481"/>
              <a:gd name="T1" fmla="*/ 0 h 254"/>
              <a:gd name="T2" fmla="*/ 2147483646 w 1481"/>
              <a:gd name="T3" fmla="*/ 2147483646 h 254"/>
              <a:gd name="T4" fmla="*/ 2147483646 w 1481"/>
              <a:gd name="T5" fmla="*/ 2147483646 h 254"/>
              <a:gd name="T6" fmla="*/ 2147483646 w 1481"/>
              <a:gd name="T7" fmla="*/ 2147483646 h 254"/>
              <a:gd name="T8" fmla="*/ 0 60000 65536"/>
              <a:gd name="T9" fmla="*/ 0 60000 65536"/>
              <a:gd name="T10" fmla="*/ 0 60000 65536"/>
              <a:gd name="T11" fmla="*/ 0 60000 65536"/>
              <a:gd name="T12" fmla="*/ 0 w 1481"/>
              <a:gd name="T13" fmla="*/ 0 h 254"/>
              <a:gd name="T14" fmla="*/ 1481 w 1481"/>
              <a:gd name="T15" fmla="*/ 254 h 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1" h="254">
                <a:moveTo>
                  <a:pt x="27" y="0"/>
                </a:moveTo>
                <a:cubicBezTo>
                  <a:pt x="13" y="52"/>
                  <a:pt x="0" y="104"/>
                  <a:pt x="207" y="144"/>
                </a:cubicBezTo>
                <a:cubicBezTo>
                  <a:pt x="414" y="184"/>
                  <a:pt x="1057" y="226"/>
                  <a:pt x="1269" y="240"/>
                </a:cubicBezTo>
                <a:cubicBezTo>
                  <a:pt x="1481" y="254"/>
                  <a:pt x="1480" y="241"/>
                  <a:pt x="1479" y="228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0" name="Freeform 78">
            <a:extLst>
              <a:ext uri="{FF2B5EF4-FFF2-40B4-BE49-F238E27FC236}">
                <a16:creationId xmlns:a16="http://schemas.microsoft.com/office/drawing/2014/main" id="{6699024F-5008-3140-8607-E50E3B6B837C}"/>
              </a:ext>
            </a:extLst>
          </p:cNvPr>
          <p:cNvSpPr>
            <a:spLocks/>
          </p:cNvSpPr>
          <p:nvPr/>
        </p:nvSpPr>
        <p:spPr bwMode="auto">
          <a:xfrm>
            <a:off x="4105275" y="3455988"/>
            <a:ext cx="2152650" cy="2217737"/>
          </a:xfrm>
          <a:custGeom>
            <a:avLst/>
            <a:gdLst>
              <a:gd name="T0" fmla="*/ 0 w 1356"/>
              <a:gd name="T1" fmla="*/ 2147483646 h 1397"/>
              <a:gd name="T2" fmla="*/ 2147483646 w 1356"/>
              <a:gd name="T3" fmla="*/ 2147483646 h 1397"/>
              <a:gd name="T4" fmla="*/ 2147483646 w 1356"/>
              <a:gd name="T5" fmla="*/ 2147483646 h 1397"/>
              <a:gd name="T6" fmla="*/ 2147483646 w 1356"/>
              <a:gd name="T7" fmla="*/ 2147483646 h 1397"/>
              <a:gd name="T8" fmla="*/ 2147483646 w 1356"/>
              <a:gd name="T9" fmla="*/ 2147483646 h 1397"/>
              <a:gd name="T10" fmla="*/ 2147483646 w 1356"/>
              <a:gd name="T11" fmla="*/ 2147483646 h 1397"/>
              <a:gd name="T12" fmla="*/ 2147483646 w 1356"/>
              <a:gd name="T13" fmla="*/ 2147483646 h 1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6"/>
              <a:gd name="T22" fmla="*/ 0 h 1397"/>
              <a:gd name="T23" fmla="*/ 1356 w 1356"/>
              <a:gd name="T24" fmla="*/ 1397 h 13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6" h="1397">
                <a:moveTo>
                  <a:pt x="0" y="1309"/>
                </a:moveTo>
                <a:cubicBezTo>
                  <a:pt x="33" y="1320"/>
                  <a:pt x="129" y="1397"/>
                  <a:pt x="198" y="1375"/>
                </a:cubicBezTo>
                <a:cubicBezTo>
                  <a:pt x="267" y="1353"/>
                  <a:pt x="311" y="1318"/>
                  <a:pt x="414" y="1177"/>
                </a:cubicBezTo>
                <a:cubicBezTo>
                  <a:pt x="517" y="1036"/>
                  <a:pt x="692" y="712"/>
                  <a:pt x="816" y="529"/>
                </a:cubicBezTo>
                <a:cubicBezTo>
                  <a:pt x="940" y="346"/>
                  <a:pt x="1077" y="158"/>
                  <a:pt x="1158" y="79"/>
                </a:cubicBezTo>
                <a:cubicBezTo>
                  <a:pt x="1239" y="0"/>
                  <a:pt x="1269" y="19"/>
                  <a:pt x="1302" y="55"/>
                </a:cubicBezTo>
                <a:cubicBezTo>
                  <a:pt x="1335" y="91"/>
                  <a:pt x="1345" y="245"/>
                  <a:pt x="1356" y="295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1" name="Freeform 79">
            <a:extLst>
              <a:ext uri="{FF2B5EF4-FFF2-40B4-BE49-F238E27FC236}">
                <a16:creationId xmlns:a16="http://schemas.microsoft.com/office/drawing/2014/main" id="{AB2CAB8C-B29B-9444-82C9-7F154C72C798}"/>
              </a:ext>
            </a:extLst>
          </p:cNvPr>
          <p:cNvSpPr>
            <a:spLocks/>
          </p:cNvSpPr>
          <p:nvPr/>
        </p:nvSpPr>
        <p:spPr bwMode="auto">
          <a:xfrm>
            <a:off x="3989388" y="3057525"/>
            <a:ext cx="2211387" cy="887413"/>
          </a:xfrm>
          <a:custGeom>
            <a:avLst/>
            <a:gdLst>
              <a:gd name="T0" fmla="*/ 2147483646 w 1393"/>
              <a:gd name="T1" fmla="*/ 2147483646 h 559"/>
              <a:gd name="T2" fmla="*/ 2147483646 w 1393"/>
              <a:gd name="T3" fmla="*/ 2147483646 h 559"/>
              <a:gd name="T4" fmla="*/ 2147483646 w 1393"/>
              <a:gd name="T5" fmla="*/ 2147483646 h 559"/>
              <a:gd name="T6" fmla="*/ 2147483646 w 1393"/>
              <a:gd name="T7" fmla="*/ 2147483646 h 559"/>
              <a:gd name="T8" fmla="*/ 2147483646 w 1393"/>
              <a:gd name="T9" fmla="*/ 0 h 5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559"/>
              <a:gd name="T17" fmla="*/ 1393 w 1393"/>
              <a:gd name="T18" fmla="*/ 559 h 5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559">
                <a:moveTo>
                  <a:pt x="79" y="390"/>
                </a:moveTo>
                <a:cubicBezTo>
                  <a:pt x="39" y="452"/>
                  <a:pt x="0" y="515"/>
                  <a:pt x="115" y="534"/>
                </a:cubicBezTo>
                <a:cubicBezTo>
                  <a:pt x="230" y="553"/>
                  <a:pt x="585" y="559"/>
                  <a:pt x="769" y="504"/>
                </a:cubicBezTo>
                <a:cubicBezTo>
                  <a:pt x="953" y="449"/>
                  <a:pt x="1115" y="288"/>
                  <a:pt x="1219" y="204"/>
                </a:cubicBezTo>
                <a:cubicBezTo>
                  <a:pt x="1323" y="120"/>
                  <a:pt x="1358" y="60"/>
                  <a:pt x="1393" y="0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2" name="Freeform 80">
            <a:extLst>
              <a:ext uri="{FF2B5EF4-FFF2-40B4-BE49-F238E27FC236}">
                <a16:creationId xmlns:a16="http://schemas.microsoft.com/office/drawing/2014/main" id="{68A64F29-ACF2-2F4E-AA13-E7E47D83BC5E}"/>
              </a:ext>
            </a:extLst>
          </p:cNvPr>
          <p:cNvSpPr>
            <a:spLocks/>
          </p:cNvSpPr>
          <p:nvPr/>
        </p:nvSpPr>
        <p:spPr bwMode="auto">
          <a:xfrm>
            <a:off x="3760788" y="3335338"/>
            <a:ext cx="2716212" cy="717550"/>
          </a:xfrm>
          <a:custGeom>
            <a:avLst/>
            <a:gdLst>
              <a:gd name="T0" fmla="*/ 2147483646 w 1711"/>
              <a:gd name="T1" fmla="*/ 2147483646 h 452"/>
              <a:gd name="T2" fmla="*/ 2147483646 w 1711"/>
              <a:gd name="T3" fmla="*/ 2147483646 h 452"/>
              <a:gd name="T4" fmla="*/ 2147483646 w 1711"/>
              <a:gd name="T5" fmla="*/ 2147483646 h 452"/>
              <a:gd name="T6" fmla="*/ 2147483646 w 1711"/>
              <a:gd name="T7" fmla="*/ 2147483646 h 452"/>
              <a:gd name="T8" fmla="*/ 2147483646 w 1711"/>
              <a:gd name="T9" fmla="*/ 2147483646 h 452"/>
              <a:gd name="T10" fmla="*/ 2147483646 w 1711"/>
              <a:gd name="T11" fmla="*/ 2147483646 h 452"/>
              <a:gd name="T12" fmla="*/ 2147483646 w 1711"/>
              <a:gd name="T13" fmla="*/ 2147483646 h 452"/>
              <a:gd name="T14" fmla="*/ 2147483646 w 1711"/>
              <a:gd name="T15" fmla="*/ 2147483646 h 4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11"/>
              <a:gd name="T25" fmla="*/ 0 h 452"/>
              <a:gd name="T26" fmla="*/ 1711 w 1711"/>
              <a:gd name="T27" fmla="*/ 452 h 4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11" h="452">
                <a:moveTo>
                  <a:pt x="97" y="233"/>
                </a:moveTo>
                <a:cubicBezTo>
                  <a:pt x="48" y="284"/>
                  <a:pt x="0" y="336"/>
                  <a:pt x="61" y="371"/>
                </a:cubicBezTo>
                <a:cubicBezTo>
                  <a:pt x="122" y="406"/>
                  <a:pt x="305" y="435"/>
                  <a:pt x="463" y="443"/>
                </a:cubicBezTo>
                <a:cubicBezTo>
                  <a:pt x="621" y="451"/>
                  <a:pt x="882" y="452"/>
                  <a:pt x="1009" y="419"/>
                </a:cubicBezTo>
                <a:cubicBezTo>
                  <a:pt x="1136" y="386"/>
                  <a:pt x="1166" y="304"/>
                  <a:pt x="1225" y="245"/>
                </a:cubicBezTo>
                <a:cubicBezTo>
                  <a:pt x="1284" y="186"/>
                  <a:pt x="1315" y="101"/>
                  <a:pt x="1363" y="65"/>
                </a:cubicBezTo>
                <a:cubicBezTo>
                  <a:pt x="1411" y="29"/>
                  <a:pt x="1455" y="0"/>
                  <a:pt x="1513" y="29"/>
                </a:cubicBezTo>
                <a:cubicBezTo>
                  <a:pt x="1571" y="58"/>
                  <a:pt x="1641" y="148"/>
                  <a:pt x="1711" y="239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3" name="Line 81">
            <a:extLst>
              <a:ext uri="{FF2B5EF4-FFF2-40B4-BE49-F238E27FC236}">
                <a16:creationId xmlns:a16="http://schemas.microsoft.com/office/drawing/2014/main" id="{DDD4D61E-83D8-B744-BB3E-78C98F2D9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8963" y="3021013"/>
            <a:ext cx="1779587" cy="2603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4" name="Line 82">
            <a:extLst>
              <a:ext uri="{FF2B5EF4-FFF2-40B4-BE49-F238E27FC236}">
                <a16:creationId xmlns:a16="http://schemas.microsoft.com/office/drawing/2014/main" id="{B17DEA8B-8DEC-1540-B4FB-CF340DD7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3088" y="5257800"/>
            <a:ext cx="1778000" cy="3397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5" name="Line 83">
            <a:extLst>
              <a:ext uri="{FF2B5EF4-FFF2-40B4-BE49-F238E27FC236}">
                <a16:creationId xmlns:a16="http://schemas.microsoft.com/office/drawing/2014/main" id="{943C98B8-65FA-BF4C-9D25-8D263FD8A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3473450"/>
            <a:ext cx="1812925" cy="5429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5156" name="Line 84">
            <a:extLst>
              <a:ext uri="{FF2B5EF4-FFF2-40B4-BE49-F238E27FC236}">
                <a16:creationId xmlns:a16="http://schemas.microsoft.com/office/drawing/2014/main" id="{8680596C-C3F2-FC4C-9A1E-D29526DA4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249738"/>
            <a:ext cx="1812925" cy="83185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795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795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795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79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9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9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9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9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loud">
            <a:extLst>
              <a:ext uri="{FF2B5EF4-FFF2-40B4-BE49-F238E27FC236}">
                <a16:creationId xmlns:a16="http://schemas.microsoft.com/office/drawing/2014/main" id="{E0C8F202-6845-9A44-AEA0-BBC3F41DC489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797190" name="Rectangle 70">
            <a:extLst>
              <a:ext uri="{FF2B5EF4-FFF2-40B4-BE49-F238E27FC236}">
                <a16:creationId xmlns:a16="http://schemas.microsoft.com/office/drawing/2014/main" id="{02DB092A-2134-0D40-B5DB-158625EA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336800"/>
            <a:ext cx="769938" cy="3717925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333333"/>
            </a:solidFill>
            <a:prstDash val="dash"/>
            <a:miter lim="800000"/>
            <a:headEnd/>
            <a:tailEnd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11A47F6-D3DC-9844-B320-2CCCB326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CB45972E-2BDF-A04C-86DB-F6A51821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CDB3A94D-6B06-C042-9CB4-36F8CA9D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6BC03B68-DDAE-6F44-A50A-CAD77FFE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54280" name="Group 7">
            <a:extLst>
              <a:ext uri="{FF2B5EF4-FFF2-40B4-BE49-F238E27FC236}">
                <a16:creationId xmlns:a16="http://schemas.microsoft.com/office/drawing/2014/main" id="{82DB6F63-47A8-8949-BF02-32AB9B4CF2EF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54323" name="AutoShape 8">
              <a:extLst>
                <a:ext uri="{FF2B5EF4-FFF2-40B4-BE49-F238E27FC236}">
                  <a16:creationId xmlns:a16="http://schemas.microsoft.com/office/drawing/2014/main" id="{EC6A0624-34A6-9C4C-B65E-841BDD24F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4324" name="Text Box 9">
              <a:extLst>
                <a:ext uri="{FF2B5EF4-FFF2-40B4-BE49-F238E27FC236}">
                  <a16:creationId xmlns:a16="http://schemas.microsoft.com/office/drawing/2014/main" id="{E75DF8B2-ABD5-3F48-826D-8CE2E8F94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54281" name="Rectangle 10">
            <a:extLst>
              <a:ext uri="{FF2B5EF4-FFF2-40B4-BE49-F238E27FC236}">
                <a16:creationId xmlns:a16="http://schemas.microsoft.com/office/drawing/2014/main" id="{6935BFF9-34C8-6745-8F60-4C37C6A1B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54282" name="Text Box 11">
            <a:extLst>
              <a:ext uri="{FF2B5EF4-FFF2-40B4-BE49-F238E27FC236}">
                <a16:creationId xmlns:a16="http://schemas.microsoft.com/office/drawing/2014/main" id="{B6D9E1C9-3D29-AB4D-9C12-46C0E813AC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54283" name="Freeform 12">
            <a:extLst>
              <a:ext uri="{FF2B5EF4-FFF2-40B4-BE49-F238E27FC236}">
                <a16:creationId xmlns:a16="http://schemas.microsoft.com/office/drawing/2014/main" id="{2C959A0C-0338-8440-A2EC-4BF575AE1A00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4284" name="Line 13">
            <a:extLst>
              <a:ext uri="{FF2B5EF4-FFF2-40B4-BE49-F238E27FC236}">
                <a16:creationId xmlns:a16="http://schemas.microsoft.com/office/drawing/2014/main" id="{87A581BD-171B-7449-B4AB-19D3E64F4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54285" name="Group 14">
            <a:extLst>
              <a:ext uri="{FF2B5EF4-FFF2-40B4-BE49-F238E27FC236}">
                <a16:creationId xmlns:a16="http://schemas.microsoft.com/office/drawing/2014/main" id="{D3ED8110-FE97-BE45-9D22-F87F9CDEAA03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570163"/>
            <a:ext cx="936625" cy="1147762"/>
            <a:chOff x="2278" y="1509"/>
            <a:chExt cx="590" cy="723"/>
          </a:xfrm>
        </p:grpSpPr>
        <p:sp>
          <p:nvSpPr>
            <p:cNvPr id="54320" name="Oval 15">
              <a:extLst>
                <a:ext uri="{FF2B5EF4-FFF2-40B4-BE49-F238E27FC236}">
                  <a16:creationId xmlns:a16="http://schemas.microsoft.com/office/drawing/2014/main" id="{4718F7E2-8BA7-CE44-BFED-AC74108B6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4321" name="Text Box 16">
              <a:extLst>
                <a:ext uri="{FF2B5EF4-FFF2-40B4-BE49-F238E27FC236}">
                  <a16:creationId xmlns:a16="http://schemas.microsoft.com/office/drawing/2014/main" id="{9279E4C6-24A8-6D4E-9AE3-3318C31F2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4322" name="Text Box 17">
              <a:extLst>
                <a:ext uri="{FF2B5EF4-FFF2-40B4-BE49-F238E27FC236}">
                  <a16:creationId xmlns:a16="http://schemas.microsoft.com/office/drawing/2014/main" id="{FB6C3F36-D027-EA43-B253-0D7D0975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P1</a:t>
              </a:r>
            </a:p>
          </p:txBody>
        </p:sp>
      </p:grpSp>
      <p:grpSp>
        <p:nvGrpSpPr>
          <p:cNvPr id="54286" name="Group 18">
            <a:extLst>
              <a:ext uri="{FF2B5EF4-FFF2-40B4-BE49-F238E27FC236}">
                <a16:creationId xmlns:a16="http://schemas.microsoft.com/office/drawing/2014/main" id="{CD1CAB62-474A-6743-97D6-2FDB4465EE7B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4408488"/>
            <a:ext cx="936625" cy="1147762"/>
            <a:chOff x="2278" y="2492"/>
            <a:chExt cx="590" cy="723"/>
          </a:xfrm>
        </p:grpSpPr>
        <p:sp>
          <p:nvSpPr>
            <p:cNvPr id="54317" name="Oval 19">
              <a:extLst>
                <a:ext uri="{FF2B5EF4-FFF2-40B4-BE49-F238E27FC236}">
                  <a16:creationId xmlns:a16="http://schemas.microsoft.com/office/drawing/2014/main" id="{27C33BB5-B72F-6947-A798-BA770E7C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4318" name="Text Box 20">
              <a:extLst>
                <a:ext uri="{FF2B5EF4-FFF2-40B4-BE49-F238E27FC236}">
                  <a16:creationId xmlns:a16="http://schemas.microsoft.com/office/drawing/2014/main" id="{AF1AB4A4-6440-994C-ADD2-A6C0DE2E1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4319" name="Text Box 21">
              <a:extLst>
                <a:ext uri="{FF2B5EF4-FFF2-40B4-BE49-F238E27FC236}">
                  <a16:creationId xmlns:a16="http://schemas.microsoft.com/office/drawing/2014/main" id="{2E99E223-62EF-6D4A-9618-B56FF772A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54287" name="Group 22">
            <a:extLst>
              <a:ext uri="{FF2B5EF4-FFF2-40B4-BE49-F238E27FC236}">
                <a16:creationId xmlns:a16="http://schemas.microsoft.com/office/drawing/2014/main" id="{0159692F-50D7-F347-B35A-EFFEC8568B53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2300288"/>
            <a:ext cx="936625" cy="1147762"/>
            <a:chOff x="2278" y="1509"/>
            <a:chExt cx="590" cy="723"/>
          </a:xfrm>
        </p:grpSpPr>
        <p:sp>
          <p:nvSpPr>
            <p:cNvPr id="54314" name="Oval 23">
              <a:extLst>
                <a:ext uri="{FF2B5EF4-FFF2-40B4-BE49-F238E27FC236}">
                  <a16:creationId xmlns:a16="http://schemas.microsoft.com/office/drawing/2014/main" id="{0347FD71-7BDA-634B-A0C4-FD4B5D520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4315" name="Text Box 24">
              <a:extLst>
                <a:ext uri="{FF2B5EF4-FFF2-40B4-BE49-F238E27FC236}">
                  <a16:creationId xmlns:a16="http://schemas.microsoft.com/office/drawing/2014/main" id="{0A120AAC-5EA1-4648-A0D0-9E5AD216A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4316" name="Text Box 25">
              <a:extLst>
                <a:ext uri="{FF2B5EF4-FFF2-40B4-BE49-F238E27FC236}">
                  <a16:creationId xmlns:a16="http://schemas.microsoft.com/office/drawing/2014/main" id="{84A54E6E-1BE0-F844-AEF1-21B2C78A9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54288" name="Group 26">
            <a:extLst>
              <a:ext uri="{FF2B5EF4-FFF2-40B4-BE49-F238E27FC236}">
                <a16:creationId xmlns:a16="http://schemas.microsoft.com/office/drawing/2014/main" id="{E4EE54F7-7113-4F47-9F72-AF00AD00C441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3397250"/>
            <a:ext cx="936625" cy="1147763"/>
            <a:chOff x="2278" y="2492"/>
            <a:chExt cx="590" cy="723"/>
          </a:xfrm>
        </p:grpSpPr>
        <p:sp>
          <p:nvSpPr>
            <p:cNvPr id="54311" name="Oval 27">
              <a:extLst>
                <a:ext uri="{FF2B5EF4-FFF2-40B4-BE49-F238E27FC236}">
                  <a16:creationId xmlns:a16="http://schemas.microsoft.com/office/drawing/2014/main" id="{1CBC37E1-5508-5A46-A756-4241D62D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4312" name="Text Box 28">
              <a:extLst>
                <a:ext uri="{FF2B5EF4-FFF2-40B4-BE49-F238E27FC236}">
                  <a16:creationId xmlns:a16="http://schemas.microsoft.com/office/drawing/2014/main" id="{D644F121-B871-3C40-9744-9AA84783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4313" name="Text Box 29">
              <a:extLst>
                <a:ext uri="{FF2B5EF4-FFF2-40B4-BE49-F238E27FC236}">
                  <a16:creationId xmlns:a16="http://schemas.microsoft.com/office/drawing/2014/main" id="{AED46C34-237A-CF46-BB37-E649CC895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P3</a:t>
              </a:r>
            </a:p>
          </p:txBody>
        </p:sp>
      </p:grpSp>
      <p:grpSp>
        <p:nvGrpSpPr>
          <p:cNvPr id="54289" name="Group 30">
            <a:extLst>
              <a:ext uri="{FF2B5EF4-FFF2-40B4-BE49-F238E27FC236}">
                <a16:creationId xmlns:a16="http://schemas.microsoft.com/office/drawing/2014/main" id="{1DE0CABF-08F4-FC45-85CD-FF69A0C2898A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4846638"/>
            <a:ext cx="936625" cy="1147762"/>
            <a:chOff x="2278" y="2492"/>
            <a:chExt cx="590" cy="723"/>
          </a:xfrm>
        </p:grpSpPr>
        <p:sp>
          <p:nvSpPr>
            <p:cNvPr id="54308" name="Oval 31">
              <a:extLst>
                <a:ext uri="{FF2B5EF4-FFF2-40B4-BE49-F238E27FC236}">
                  <a16:creationId xmlns:a16="http://schemas.microsoft.com/office/drawing/2014/main" id="{BDF41B65-2F78-3045-A28D-F036FDE3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4309" name="Text Box 32">
              <a:extLst>
                <a:ext uri="{FF2B5EF4-FFF2-40B4-BE49-F238E27FC236}">
                  <a16:creationId xmlns:a16="http://schemas.microsoft.com/office/drawing/2014/main" id="{E960FBB7-452A-D943-978F-11B404D3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1F88B169-D977-7B48-90A5-16A49FA28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P5</a:t>
              </a:r>
            </a:p>
          </p:txBody>
        </p:sp>
      </p:grpSp>
      <p:sp>
        <p:nvSpPr>
          <p:cNvPr id="54290" name="Text Box 34">
            <a:extLst>
              <a:ext uri="{FF2B5EF4-FFF2-40B4-BE49-F238E27FC236}">
                <a16:creationId xmlns:a16="http://schemas.microsoft.com/office/drawing/2014/main" id="{27DD11F8-CBFB-9D4A-B686-95999CA5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54291" name="Text Box 35">
            <a:extLst>
              <a:ext uri="{FF2B5EF4-FFF2-40B4-BE49-F238E27FC236}">
                <a16:creationId xmlns:a16="http://schemas.microsoft.com/office/drawing/2014/main" id="{969B69E7-4728-1549-8E12-BA24803A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54292" name="Text Box 36">
            <a:extLst>
              <a:ext uri="{FF2B5EF4-FFF2-40B4-BE49-F238E27FC236}">
                <a16:creationId xmlns:a16="http://schemas.microsoft.com/office/drawing/2014/main" id="{67030A37-7FE2-AE4D-9B8A-2E0852A32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54293" name="Text Box 37">
            <a:extLst>
              <a:ext uri="{FF2B5EF4-FFF2-40B4-BE49-F238E27FC236}">
                <a16:creationId xmlns:a16="http://schemas.microsoft.com/office/drawing/2014/main" id="{695BB7E9-226A-F340-A561-DFD42AFC1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1797167" name="Oval 47">
            <a:extLst>
              <a:ext uri="{FF2B5EF4-FFF2-40B4-BE49-F238E27FC236}">
                <a16:creationId xmlns:a16="http://schemas.microsoft.com/office/drawing/2014/main" id="{B8175FF6-2013-9345-8878-0680DA51C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6563" y="37782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7168" name="Oval 48">
            <a:extLst>
              <a:ext uri="{FF2B5EF4-FFF2-40B4-BE49-F238E27FC236}">
                <a16:creationId xmlns:a16="http://schemas.microsoft.com/office/drawing/2014/main" id="{A718F151-BAB2-7E40-8D12-56A34A53E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2275" y="5608638"/>
            <a:ext cx="315913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7170" name="Oval 50">
            <a:extLst>
              <a:ext uri="{FF2B5EF4-FFF2-40B4-BE49-F238E27FC236}">
                <a16:creationId xmlns:a16="http://schemas.microsoft.com/office/drawing/2014/main" id="{BB4795DE-23AB-FF45-B80E-DAA0253D45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6288" y="5722938"/>
            <a:ext cx="315912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7171" name="Oval 51">
            <a:extLst>
              <a:ext uri="{FF2B5EF4-FFF2-40B4-BE49-F238E27FC236}">
                <a16:creationId xmlns:a16="http://schemas.microsoft.com/office/drawing/2014/main" id="{BB60EBFC-C5AB-0F4E-8326-27EDE9DC1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8988" y="3295650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797187" name="Text Box 67">
            <a:extLst>
              <a:ext uri="{FF2B5EF4-FFF2-40B4-BE49-F238E27FC236}">
                <a16:creationId xmlns:a16="http://schemas.microsoft.com/office/drawing/2014/main" id="{60C8B08D-9E0D-A14D-948A-7B2E90B3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1825625"/>
            <a:ext cx="1987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400">
                <a:latin typeface="Arial" panose="020B0604020202020204" pitchFamily="34" charset="0"/>
              </a:rPr>
              <a:t>Mecanismos de abstracción</a:t>
            </a:r>
          </a:p>
        </p:txBody>
      </p:sp>
      <p:sp>
        <p:nvSpPr>
          <p:cNvPr id="1797191" name="Freeform 71">
            <a:extLst>
              <a:ext uri="{FF2B5EF4-FFF2-40B4-BE49-F238E27FC236}">
                <a16:creationId xmlns:a16="http://schemas.microsoft.com/office/drawing/2014/main" id="{4BA5B8C9-6C8E-5E40-9BEB-E5DF5662253A}"/>
              </a:ext>
            </a:extLst>
          </p:cNvPr>
          <p:cNvSpPr>
            <a:spLocks/>
          </p:cNvSpPr>
          <p:nvPr/>
        </p:nvSpPr>
        <p:spPr bwMode="auto">
          <a:xfrm>
            <a:off x="4024313" y="5534025"/>
            <a:ext cx="2351087" cy="403225"/>
          </a:xfrm>
          <a:custGeom>
            <a:avLst/>
            <a:gdLst>
              <a:gd name="T0" fmla="*/ 2147483646 w 1481"/>
              <a:gd name="T1" fmla="*/ 0 h 254"/>
              <a:gd name="T2" fmla="*/ 2147483646 w 1481"/>
              <a:gd name="T3" fmla="*/ 2147483646 h 254"/>
              <a:gd name="T4" fmla="*/ 2147483646 w 1481"/>
              <a:gd name="T5" fmla="*/ 2147483646 h 254"/>
              <a:gd name="T6" fmla="*/ 2147483646 w 1481"/>
              <a:gd name="T7" fmla="*/ 2147483646 h 254"/>
              <a:gd name="T8" fmla="*/ 0 60000 65536"/>
              <a:gd name="T9" fmla="*/ 0 60000 65536"/>
              <a:gd name="T10" fmla="*/ 0 60000 65536"/>
              <a:gd name="T11" fmla="*/ 0 60000 65536"/>
              <a:gd name="T12" fmla="*/ 0 w 1481"/>
              <a:gd name="T13" fmla="*/ 0 h 254"/>
              <a:gd name="T14" fmla="*/ 1481 w 1481"/>
              <a:gd name="T15" fmla="*/ 254 h 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1" h="254">
                <a:moveTo>
                  <a:pt x="27" y="0"/>
                </a:moveTo>
                <a:cubicBezTo>
                  <a:pt x="13" y="52"/>
                  <a:pt x="0" y="104"/>
                  <a:pt x="207" y="144"/>
                </a:cubicBezTo>
                <a:cubicBezTo>
                  <a:pt x="414" y="184"/>
                  <a:pt x="1057" y="226"/>
                  <a:pt x="1269" y="240"/>
                </a:cubicBezTo>
                <a:cubicBezTo>
                  <a:pt x="1481" y="254"/>
                  <a:pt x="1480" y="241"/>
                  <a:pt x="1479" y="228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7192" name="Freeform 72">
            <a:extLst>
              <a:ext uri="{FF2B5EF4-FFF2-40B4-BE49-F238E27FC236}">
                <a16:creationId xmlns:a16="http://schemas.microsoft.com/office/drawing/2014/main" id="{7446200E-78AD-0847-BBC1-076D1C23C93E}"/>
              </a:ext>
            </a:extLst>
          </p:cNvPr>
          <p:cNvSpPr>
            <a:spLocks/>
          </p:cNvSpPr>
          <p:nvPr/>
        </p:nvSpPr>
        <p:spPr bwMode="auto">
          <a:xfrm>
            <a:off x="4105275" y="3455988"/>
            <a:ext cx="2152650" cy="2217737"/>
          </a:xfrm>
          <a:custGeom>
            <a:avLst/>
            <a:gdLst>
              <a:gd name="T0" fmla="*/ 0 w 1356"/>
              <a:gd name="T1" fmla="*/ 2147483646 h 1397"/>
              <a:gd name="T2" fmla="*/ 2147483646 w 1356"/>
              <a:gd name="T3" fmla="*/ 2147483646 h 1397"/>
              <a:gd name="T4" fmla="*/ 2147483646 w 1356"/>
              <a:gd name="T5" fmla="*/ 2147483646 h 1397"/>
              <a:gd name="T6" fmla="*/ 2147483646 w 1356"/>
              <a:gd name="T7" fmla="*/ 2147483646 h 1397"/>
              <a:gd name="T8" fmla="*/ 2147483646 w 1356"/>
              <a:gd name="T9" fmla="*/ 2147483646 h 1397"/>
              <a:gd name="T10" fmla="*/ 2147483646 w 1356"/>
              <a:gd name="T11" fmla="*/ 2147483646 h 1397"/>
              <a:gd name="T12" fmla="*/ 2147483646 w 1356"/>
              <a:gd name="T13" fmla="*/ 2147483646 h 13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6"/>
              <a:gd name="T22" fmla="*/ 0 h 1397"/>
              <a:gd name="T23" fmla="*/ 1356 w 1356"/>
              <a:gd name="T24" fmla="*/ 1397 h 13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6" h="1397">
                <a:moveTo>
                  <a:pt x="0" y="1309"/>
                </a:moveTo>
                <a:cubicBezTo>
                  <a:pt x="33" y="1320"/>
                  <a:pt x="129" y="1397"/>
                  <a:pt x="198" y="1375"/>
                </a:cubicBezTo>
                <a:cubicBezTo>
                  <a:pt x="267" y="1353"/>
                  <a:pt x="311" y="1318"/>
                  <a:pt x="414" y="1177"/>
                </a:cubicBezTo>
                <a:cubicBezTo>
                  <a:pt x="517" y="1036"/>
                  <a:pt x="692" y="712"/>
                  <a:pt x="816" y="529"/>
                </a:cubicBezTo>
                <a:cubicBezTo>
                  <a:pt x="940" y="346"/>
                  <a:pt x="1077" y="158"/>
                  <a:pt x="1158" y="79"/>
                </a:cubicBezTo>
                <a:cubicBezTo>
                  <a:pt x="1239" y="0"/>
                  <a:pt x="1269" y="19"/>
                  <a:pt x="1302" y="55"/>
                </a:cubicBezTo>
                <a:cubicBezTo>
                  <a:pt x="1335" y="91"/>
                  <a:pt x="1345" y="245"/>
                  <a:pt x="1356" y="295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7193" name="Freeform 73">
            <a:extLst>
              <a:ext uri="{FF2B5EF4-FFF2-40B4-BE49-F238E27FC236}">
                <a16:creationId xmlns:a16="http://schemas.microsoft.com/office/drawing/2014/main" id="{F4506816-2978-1F44-8D1B-32DC9108DB62}"/>
              </a:ext>
            </a:extLst>
          </p:cNvPr>
          <p:cNvSpPr>
            <a:spLocks/>
          </p:cNvSpPr>
          <p:nvPr/>
        </p:nvSpPr>
        <p:spPr bwMode="auto">
          <a:xfrm>
            <a:off x="3989388" y="3057525"/>
            <a:ext cx="2211387" cy="887413"/>
          </a:xfrm>
          <a:custGeom>
            <a:avLst/>
            <a:gdLst>
              <a:gd name="T0" fmla="*/ 2147483646 w 1393"/>
              <a:gd name="T1" fmla="*/ 2147483646 h 559"/>
              <a:gd name="T2" fmla="*/ 2147483646 w 1393"/>
              <a:gd name="T3" fmla="*/ 2147483646 h 559"/>
              <a:gd name="T4" fmla="*/ 2147483646 w 1393"/>
              <a:gd name="T5" fmla="*/ 2147483646 h 559"/>
              <a:gd name="T6" fmla="*/ 2147483646 w 1393"/>
              <a:gd name="T7" fmla="*/ 2147483646 h 559"/>
              <a:gd name="T8" fmla="*/ 2147483646 w 1393"/>
              <a:gd name="T9" fmla="*/ 0 h 5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559"/>
              <a:gd name="T17" fmla="*/ 1393 w 1393"/>
              <a:gd name="T18" fmla="*/ 559 h 5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559">
                <a:moveTo>
                  <a:pt x="79" y="390"/>
                </a:moveTo>
                <a:cubicBezTo>
                  <a:pt x="39" y="452"/>
                  <a:pt x="0" y="515"/>
                  <a:pt x="115" y="534"/>
                </a:cubicBezTo>
                <a:cubicBezTo>
                  <a:pt x="230" y="553"/>
                  <a:pt x="585" y="559"/>
                  <a:pt x="769" y="504"/>
                </a:cubicBezTo>
                <a:cubicBezTo>
                  <a:pt x="953" y="449"/>
                  <a:pt x="1115" y="288"/>
                  <a:pt x="1219" y="204"/>
                </a:cubicBezTo>
                <a:cubicBezTo>
                  <a:pt x="1323" y="120"/>
                  <a:pt x="1358" y="60"/>
                  <a:pt x="1393" y="0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97194" name="Freeform 74">
            <a:extLst>
              <a:ext uri="{FF2B5EF4-FFF2-40B4-BE49-F238E27FC236}">
                <a16:creationId xmlns:a16="http://schemas.microsoft.com/office/drawing/2014/main" id="{EEBAFD07-DC8F-1B43-9D83-7AF86BAFDF81}"/>
              </a:ext>
            </a:extLst>
          </p:cNvPr>
          <p:cNvSpPr>
            <a:spLocks/>
          </p:cNvSpPr>
          <p:nvPr/>
        </p:nvSpPr>
        <p:spPr bwMode="auto">
          <a:xfrm>
            <a:off x="3760788" y="3335338"/>
            <a:ext cx="2716212" cy="717550"/>
          </a:xfrm>
          <a:custGeom>
            <a:avLst/>
            <a:gdLst>
              <a:gd name="T0" fmla="*/ 2147483646 w 1711"/>
              <a:gd name="T1" fmla="*/ 2147483646 h 452"/>
              <a:gd name="T2" fmla="*/ 2147483646 w 1711"/>
              <a:gd name="T3" fmla="*/ 2147483646 h 452"/>
              <a:gd name="T4" fmla="*/ 2147483646 w 1711"/>
              <a:gd name="T5" fmla="*/ 2147483646 h 452"/>
              <a:gd name="T6" fmla="*/ 2147483646 w 1711"/>
              <a:gd name="T7" fmla="*/ 2147483646 h 452"/>
              <a:gd name="T8" fmla="*/ 2147483646 w 1711"/>
              <a:gd name="T9" fmla="*/ 2147483646 h 452"/>
              <a:gd name="T10" fmla="*/ 2147483646 w 1711"/>
              <a:gd name="T11" fmla="*/ 2147483646 h 452"/>
              <a:gd name="T12" fmla="*/ 2147483646 w 1711"/>
              <a:gd name="T13" fmla="*/ 2147483646 h 452"/>
              <a:gd name="T14" fmla="*/ 2147483646 w 1711"/>
              <a:gd name="T15" fmla="*/ 2147483646 h 4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11"/>
              <a:gd name="T25" fmla="*/ 0 h 452"/>
              <a:gd name="T26" fmla="*/ 1711 w 1711"/>
              <a:gd name="T27" fmla="*/ 452 h 4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11" h="452">
                <a:moveTo>
                  <a:pt x="97" y="233"/>
                </a:moveTo>
                <a:cubicBezTo>
                  <a:pt x="48" y="284"/>
                  <a:pt x="0" y="336"/>
                  <a:pt x="61" y="371"/>
                </a:cubicBezTo>
                <a:cubicBezTo>
                  <a:pt x="122" y="406"/>
                  <a:pt x="305" y="435"/>
                  <a:pt x="463" y="443"/>
                </a:cubicBezTo>
                <a:cubicBezTo>
                  <a:pt x="621" y="451"/>
                  <a:pt x="882" y="452"/>
                  <a:pt x="1009" y="419"/>
                </a:cubicBezTo>
                <a:cubicBezTo>
                  <a:pt x="1136" y="386"/>
                  <a:pt x="1166" y="304"/>
                  <a:pt x="1225" y="245"/>
                </a:cubicBezTo>
                <a:cubicBezTo>
                  <a:pt x="1284" y="186"/>
                  <a:pt x="1315" y="101"/>
                  <a:pt x="1363" y="65"/>
                </a:cubicBezTo>
                <a:cubicBezTo>
                  <a:pt x="1411" y="29"/>
                  <a:pt x="1455" y="0"/>
                  <a:pt x="1513" y="29"/>
                </a:cubicBezTo>
                <a:cubicBezTo>
                  <a:pt x="1571" y="58"/>
                  <a:pt x="1641" y="148"/>
                  <a:pt x="1711" y="239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4303" name="AutoShape 98">
            <a:extLst>
              <a:ext uri="{FF2B5EF4-FFF2-40B4-BE49-F238E27FC236}">
                <a16:creationId xmlns:a16="http://schemas.microsoft.com/office/drawing/2014/main" id="{0A3C769A-5D24-EA4B-8C80-AA83C92A2CE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25838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4304" name="AutoShape 99">
            <a:extLst>
              <a:ext uri="{FF2B5EF4-FFF2-40B4-BE49-F238E27FC236}">
                <a16:creationId xmlns:a16="http://schemas.microsoft.com/office/drawing/2014/main" id="{29223E4D-DF17-564C-AC4A-563ADC0DA0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30601" y="47672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4305" name="AutoShape 100">
            <a:extLst>
              <a:ext uri="{FF2B5EF4-FFF2-40B4-BE49-F238E27FC236}">
                <a16:creationId xmlns:a16="http://schemas.microsoft.com/office/drawing/2014/main" id="{DA6E8B6D-74F7-4745-9D19-8EF11F24CA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054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4306" name="AutoShape 101">
            <a:extLst>
              <a:ext uri="{FF2B5EF4-FFF2-40B4-BE49-F238E27FC236}">
                <a16:creationId xmlns:a16="http://schemas.microsoft.com/office/drawing/2014/main" id="{8CDF4B9A-E377-3B48-9D5D-0DDA53E6E06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4307" name="AutoShape 102">
            <a:extLst>
              <a:ext uri="{FF2B5EF4-FFF2-40B4-BE49-F238E27FC236}">
                <a16:creationId xmlns:a16="http://schemas.microsoft.com/office/drawing/2014/main" id="{D4451AE1-29DF-1B46-9644-2988D20569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31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97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797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797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797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023 C -0.00955 0.00023 -0.01788 0.00277 -0.02604 0.00162 C -0.03403 0.00069 -0.04202 -0.01551 -0.04913 -0.00487 C -0.05625 0.00601 -0.06441 0.05277 -0.06806 0.0682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79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26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C 0.00781 -0.00186 0.03524 0.00601 0.04757 -0.00903 C 0.05972 -0.02361 0.06736 -0.07014 0.07291 -0.08565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797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3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C 0.00764 -0.0081 0.03507 -0.02523 0.0474 -0.04814 C 0.05955 -0.07106 0.06789 -0.11851 0.07362 -0.136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797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-68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023 C -0.00642 -1.11111E-6 -0.025 0.01088 -0.03629 -0.00208 C -0.0474 -0.01435 -0.06094 -0.06018 -0.06736 -0.075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9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90" grpId="0" animBg="1"/>
      <p:bldP spid="1797167" grpId="0" animBg="1"/>
      <p:bldP spid="1797168" grpId="0" animBg="1"/>
      <p:bldP spid="1797170" grpId="0" animBg="1"/>
      <p:bldP spid="1797171" grpId="0" animBg="1"/>
      <p:bldP spid="17971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loud">
            <a:extLst>
              <a:ext uri="{FF2B5EF4-FFF2-40B4-BE49-F238E27FC236}">
                <a16:creationId xmlns:a16="http://schemas.microsoft.com/office/drawing/2014/main" id="{3BE9701D-C294-9546-80E1-4EBCB6CF70D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29013" y="3151188"/>
            <a:ext cx="3308350" cy="2217737"/>
          </a:xfrm>
          <a:custGeom>
            <a:avLst/>
            <a:gdLst>
              <a:gd name="T0" fmla="*/ 240739593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133670401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899523" name="Rectangle 3">
            <a:extLst>
              <a:ext uri="{FF2B5EF4-FFF2-40B4-BE49-F238E27FC236}">
                <a16:creationId xmlns:a16="http://schemas.microsoft.com/office/drawing/2014/main" id="{449431EA-A406-7C44-B5E2-861AE402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336800"/>
            <a:ext cx="769937" cy="3717925"/>
          </a:xfrm>
          <a:prstGeom prst="rect">
            <a:avLst/>
          </a:prstGeom>
          <a:solidFill>
            <a:srgbClr val="FFFF99"/>
          </a:solidFill>
          <a:ln w="12700" algn="ctr">
            <a:solidFill>
              <a:srgbClr val="333333"/>
            </a:solidFill>
            <a:prstDash val="dash"/>
            <a:miter lim="800000"/>
            <a:headEnd/>
            <a:tailEnd/>
          </a:ln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0F40D729-A608-0B43-888C-BAE98A71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2336800"/>
            <a:ext cx="1357312" cy="2274888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DA65748A-A6DF-274E-A958-D5621AD7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760913"/>
            <a:ext cx="1357312" cy="127952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9D69C6FD-CB74-2449-8C39-B9BF3D122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287838"/>
            <a:ext cx="1357313" cy="1760537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232E2AA9-FF04-C740-979A-D9D69865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2335213"/>
            <a:ext cx="1357313" cy="1768475"/>
          </a:xfrm>
          <a:prstGeom prst="rect">
            <a:avLst/>
          </a:prstGeom>
          <a:solidFill>
            <a:schemeClr val="bg1">
              <a:alpha val="50195"/>
            </a:schemeClr>
          </a:solidFill>
          <a:ln w="25400" algn="ctr">
            <a:solidFill>
              <a:srgbClr val="969696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200" b="0">
              <a:latin typeface="Arial Narrow" panose="020B0604020202020204" pitchFamily="34" charset="0"/>
            </a:endParaRPr>
          </a:p>
        </p:txBody>
      </p:sp>
      <p:grpSp>
        <p:nvGrpSpPr>
          <p:cNvPr id="56328" name="Group 8">
            <a:extLst>
              <a:ext uri="{FF2B5EF4-FFF2-40B4-BE49-F238E27FC236}">
                <a16:creationId xmlns:a16="http://schemas.microsoft.com/office/drawing/2014/main" id="{008B0EA3-2AF4-0D45-80DE-E2BAA0621118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56371" name="AutoShape 9">
              <a:extLst>
                <a:ext uri="{FF2B5EF4-FFF2-40B4-BE49-F238E27FC236}">
                  <a16:creationId xmlns:a16="http://schemas.microsoft.com/office/drawing/2014/main" id="{DA08AC8D-E64D-9840-9CC4-38D1EE08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6372" name="Text Box 10">
              <a:extLst>
                <a:ext uri="{FF2B5EF4-FFF2-40B4-BE49-F238E27FC236}">
                  <a16:creationId xmlns:a16="http://schemas.microsoft.com/office/drawing/2014/main" id="{C1F9229E-4F6B-EF46-AFC2-A6AB18084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56329" name="Rectangle 11">
            <a:extLst>
              <a:ext uri="{FF2B5EF4-FFF2-40B4-BE49-F238E27FC236}">
                <a16:creationId xmlns:a16="http://schemas.microsoft.com/office/drawing/2014/main" id="{D071A82D-9A0A-CB4C-ABC7-3BAABB1F1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56330" name="Text Box 12">
            <a:extLst>
              <a:ext uri="{FF2B5EF4-FFF2-40B4-BE49-F238E27FC236}">
                <a16:creationId xmlns:a16="http://schemas.microsoft.com/office/drawing/2014/main" id="{2255DB8B-73A0-5C4C-BCE2-5D7249076C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evolución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56331" name="Freeform 13">
            <a:extLst>
              <a:ext uri="{FF2B5EF4-FFF2-40B4-BE49-F238E27FC236}">
                <a16:creationId xmlns:a16="http://schemas.microsoft.com/office/drawing/2014/main" id="{9B269E97-2241-544E-A7C9-3239656CDB04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6332" name="Line 14">
            <a:extLst>
              <a:ext uri="{FF2B5EF4-FFF2-40B4-BE49-F238E27FC236}">
                <a16:creationId xmlns:a16="http://schemas.microsoft.com/office/drawing/2014/main" id="{47D2FD08-DCBE-4148-9EC8-1B9788E70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56333" name="Group 15">
            <a:extLst>
              <a:ext uri="{FF2B5EF4-FFF2-40B4-BE49-F238E27FC236}">
                <a16:creationId xmlns:a16="http://schemas.microsoft.com/office/drawing/2014/main" id="{01896C1F-0AA7-B140-8735-6B4B88C8B5FB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570163"/>
            <a:ext cx="936625" cy="1147762"/>
            <a:chOff x="2278" y="1509"/>
            <a:chExt cx="590" cy="723"/>
          </a:xfrm>
        </p:grpSpPr>
        <p:sp>
          <p:nvSpPr>
            <p:cNvPr id="56368" name="Oval 16">
              <a:extLst>
                <a:ext uri="{FF2B5EF4-FFF2-40B4-BE49-F238E27FC236}">
                  <a16:creationId xmlns:a16="http://schemas.microsoft.com/office/drawing/2014/main" id="{A1F83F5D-FF72-1F4D-9348-BEF3B643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6369" name="Text Box 17">
              <a:extLst>
                <a:ext uri="{FF2B5EF4-FFF2-40B4-BE49-F238E27FC236}">
                  <a16:creationId xmlns:a16="http://schemas.microsoft.com/office/drawing/2014/main" id="{395F528B-0776-E841-95F7-0C93638A3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6370" name="Text Box 18">
              <a:extLst>
                <a:ext uri="{FF2B5EF4-FFF2-40B4-BE49-F238E27FC236}">
                  <a16:creationId xmlns:a16="http://schemas.microsoft.com/office/drawing/2014/main" id="{143A2704-5598-5A4C-9C58-B168A857A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P1</a:t>
              </a:r>
            </a:p>
          </p:txBody>
        </p:sp>
      </p:grpSp>
      <p:grpSp>
        <p:nvGrpSpPr>
          <p:cNvPr id="56334" name="Group 19">
            <a:extLst>
              <a:ext uri="{FF2B5EF4-FFF2-40B4-BE49-F238E27FC236}">
                <a16:creationId xmlns:a16="http://schemas.microsoft.com/office/drawing/2014/main" id="{6B945B82-AE2A-CE4B-BA5D-56AF6F875C2D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4408488"/>
            <a:ext cx="936625" cy="1147762"/>
            <a:chOff x="2278" y="2492"/>
            <a:chExt cx="590" cy="723"/>
          </a:xfrm>
        </p:grpSpPr>
        <p:sp>
          <p:nvSpPr>
            <p:cNvPr id="56365" name="Oval 20">
              <a:extLst>
                <a:ext uri="{FF2B5EF4-FFF2-40B4-BE49-F238E27FC236}">
                  <a16:creationId xmlns:a16="http://schemas.microsoft.com/office/drawing/2014/main" id="{6B0BE03D-878C-FE45-83BD-54D105BE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6366" name="Text Box 21">
              <a:extLst>
                <a:ext uri="{FF2B5EF4-FFF2-40B4-BE49-F238E27FC236}">
                  <a16:creationId xmlns:a16="http://schemas.microsoft.com/office/drawing/2014/main" id="{34309AB4-4D47-3E4B-BA22-B4DD669F2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6367" name="Text Box 22">
              <a:extLst>
                <a:ext uri="{FF2B5EF4-FFF2-40B4-BE49-F238E27FC236}">
                  <a16:creationId xmlns:a16="http://schemas.microsoft.com/office/drawing/2014/main" id="{EC800CCD-0D53-1142-92D2-7784A75B8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P4</a:t>
              </a:r>
            </a:p>
          </p:txBody>
        </p:sp>
      </p:grpSp>
      <p:grpSp>
        <p:nvGrpSpPr>
          <p:cNvPr id="56335" name="Group 23">
            <a:extLst>
              <a:ext uri="{FF2B5EF4-FFF2-40B4-BE49-F238E27FC236}">
                <a16:creationId xmlns:a16="http://schemas.microsoft.com/office/drawing/2014/main" id="{9B9E8629-0963-B44D-BE33-F317BD52A9CF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2300288"/>
            <a:ext cx="936625" cy="1147762"/>
            <a:chOff x="2278" y="1509"/>
            <a:chExt cx="590" cy="723"/>
          </a:xfrm>
        </p:grpSpPr>
        <p:sp>
          <p:nvSpPr>
            <p:cNvPr id="56362" name="Oval 24">
              <a:extLst>
                <a:ext uri="{FF2B5EF4-FFF2-40B4-BE49-F238E27FC236}">
                  <a16:creationId xmlns:a16="http://schemas.microsoft.com/office/drawing/2014/main" id="{650B2FCB-02F1-E64C-862F-EC613A5A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701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6363" name="Text Box 25">
              <a:extLst>
                <a:ext uri="{FF2B5EF4-FFF2-40B4-BE49-F238E27FC236}">
                  <a16:creationId xmlns:a16="http://schemas.microsoft.com/office/drawing/2014/main" id="{18EB0D7D-C4D8-1843-B7A9-39EB86413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1509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6364" name="Text Box 26">
              <a:extLst>
                <a:ext uri="{FF2B5EF4-FFF2-40B4-BE49-F238E27FC236}">
                  <a16:creationId xmlns:a16="http://schemas.microsoft.com/office/drawing/2014/main" id="{A0A1B078-6D85-824D-9917-D14A4636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848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P2</a:t>
              </a:r>
            </a:p>
          </p:txBody>
        </p:sp>
      </p:grpSp>
      <p:grpSp>
        <p:nvGrpSpPr>
          <p:cNvPr id="56336" name="Group 27">
            <a:extLst>
              <a:ext uri="{FF2B5EF4-FFF2-40B4-BE49-F238E27FC236}">
                <a16:creationId xmlns:a16="http://schemas.microsoft.com/office/drawing/2014/main" id="{D09F29DB-7A33-FF48-A388-23480D31A234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3397250"/>
            <a:ext cx="936625" cy="1147763"/>
            <a:chOff x="2278" y="2492"/>
            <a:chExt cx="590" cy="723"/>
          </a:xfrm>
        </p:grpSpPr>
        <p:sp>
          <p:nvSpPr>
            <p:cNvPr id="56359" name="Oval 28">
              <a:extLst>
                <a:ext uri="{FF2B5EF4-FFF2-40B4-BE49-F238E27FC236}">
                  <a16:creationId xmlns:a16="http://schemas.microsoft.com/office/drawing/2014/main" id="{6E196EBC-3A80-7547-AE92-0669E6E61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6360" name="Text Box 29">
              <a:extLst>
                <a:ext uri="{FF2B5EF4-FFF2-40B4-BE49-F238E27FC236}">
                  <a16:creationId xmlns:a16="http://schemas.microsoft.com/office/drawing/2014/main" id="{AA76D39B-A768-7C46-8253-E1C727813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6361" name="Text Box 30">
              <a:extLst>
                <a:ext uri="{FF2B5EF4-FFF2-40B4-BE49-F238E27FC236}">
                  <a16:creationId xmlns:a16="http://schemas.microsoft.com/office/drawing/2014/main" id="{503B53EC-CDC6-E545-A302-C625EC451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P3</a:t>
              </a:r>
            </a:p>
          </p:txBody>
        </p:sp>
      </p:grpSp>
      <p:grpSp>
        <p:nvGrpSpPr>
          <p:cNvPr id="56337" name="Group 31">
            <a:extLst>
              <a:ext uri="{FF2B5EF4-FFF2-40B4-BE49-F238E27FC236}">
                <a16:creationId xmlns:a16="http://schemas.microsoft.com/office/drawing/2014/main" id="{186DB82E-0176-9E46-8252-937F0E0FBF31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4846638"/>
            <a:ext cx="936625" cy="1147762"/>
            <a:chOff x="2278" y="2492"/>
            <a:chExt cx="590" cy="723"/>
          </a:xfrm>
        </p:grpSpPr>
        <p:sp>
          <p:nvSpPr>
            <p:cNvPr id="56356" name="Oval 32">
              <a:extLst>
                <a:ext uri="{FF2B5EF4-FFF2-40B4-BE49-F238E27FC236}">
                  <a16:creationId xmlns:a16="http://schemas.microsoft.com/office/drawing/2014/main" id="{8CE74A14-37E4-2044-B7F7-E25D92B8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68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6357" name="Text Box 33">
              <a:extLst>
                <a:ext uri="{FF2B5EF4-FFF2-40B4-BE49-F238E27FC236}">
                  <a16:creationId xmlns:a16="http://schemas.microsoft.com/office/drawing/2014/main" id="{9CC437D3-1F4C-8644-9902-BAB89B175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492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n-US" sz="1400" b="0">
                <a:latin typeface="Arial" panose="020B0604020202020204" pitchFamily="34" charset="0"/>
              </a:endParaRPr>
            </a:p>
          </p:txBody>
        </p:sp>
        <p:sp>
          <p:nvSpPr>
            <p:cNvPr id="56358" name="Text Box 34">
              <a:extLst>
                <a:ext uri="{FF2B5EF4-FFF2-40B4-BE49-F238E27FC236}">
                  <a16:creationId xmlns:a16="http://schemas.microsoft.com/office/drawing/2014/main" id="{66ABE0CF-BD66-E840-AB4A-B26A4DBB6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2846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latin typeface="Arial" panose="020B0604020202020204" pitchFamily="34" charset="0"/>
                </a:rPr>
                <a:t>P5</a:t>
              </a:r>
            </a:p>
          </p:txBody>
        </p:sp>
      </p:grpSp>
      <p:sp>
        <p:nvSpPr>
          <p:cNvPr id="56338" name="Text Box 35">
            <a:extLst>
              <a:ext uri="{FF2B5EF4-FFF2-40B4-BE49-F238E27FC236}">
                <a16:creationId xmlns:a16="http://schemas.microsoft.com/office/drawing/2014/main" id="{CB1AFA62-AA97-434E-8C59-CF51E9E4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0399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A</a:t>
            </a:r>
          </a:p>
        </p:txBody>
      </p:sp>
      <p:sp>
        <p:nvSpPr>
          <p:cNvPr id="56339" name="Text Box 36">
            <a:extLst>
              <a:ext uri="{FF2B5EF4-FFF2-40B4-BE49-F238E27FC236}">
                <a16:creationId xmlns:a16="http://schemas.microsoft.com/office/drawing/2014/main" id="{206E4C15-349B-5446-9CEE-F8B2C0EDC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2038350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B</a:t>
            </a:r>
          </a:p>
        </p:txBody>
      </p:sp>
      <p:sp>
        <p:nvSpPr>
          <p:cNvPr id="56340" name="Text Box 37">
            <a:extLst>
              <a:ext uri="{FF2B5EF4-FFF2-40B4-BE49-F238E27FC236}">
                <a16:creationId xmlns:a16="http://schemas.microsoft.com/office/drawing/2014/main" id="{6ABFBA96-7EE5-B843-BD40-EF9A544EB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016625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C</a:t>
            </a:r>
          </a:p>
        </p:txBody>
      </p:sp>
      <p:sp>
        <p:nvSpPr>
          <p:cNvPr id="56341" name="Text Box 38">
            <a:extLst>
              <a:ext uri="{FF2B5EF4-FFF2-40B4-BE49-F238E27FC236}">
                <a16:creationId xmlns:a16="http://schemas.microsoft.com/office/drawing/2014/main" id="{FF97E77D-5E2B-6A44-8750-1F881C17E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6015038"/>
            <a:ext cx="139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1600">
                <a:latin typeface="Arial" panose="020B0604020202020204" pitchFamily="34" charset="0"/>
              </a:rPr>
              <a:t>Nodo D</a:t>
            </a:r>
          </a:p>
        </p:txBody>
      </p:sp>
      <p:sp>
        <p:nvSpPr>
          <p:cNvPr id="56342" name="Oval 39">
            <a:extLst>
              <a:ext uri="{FF2B5EF4-FFF2-40B4-BE49-F238E27FC236}">
                <a16:creationId xmlns:a16="http://schemas.microsoft.com/office/drawing/2014/main" id="{B0BF513A-0902-7742-A3A5-ABDD431179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0613" y="3184525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6343" name="Oval 40">
            <a:extLst>
              <a:ext uri="{FF2B5EF4-FFF2-40B4-BE49-F238E27FC236}">
                <a16:creationId xmlns:a16="http://schemas.microsoft.com/office/drawing/2014/main" id="{B1287C18-F7FD-6642-83DB-524512780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0613" y="4664075"/>
            <a:ext cx="315912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6344" name="Oval 41">
            <a:extLst>
              <a:ext uri="{FF2B5EF4-FFF2-40B4-BE49-F238E27FC236}">
                <a16:creationId xmlns:a16="http://schemas.microsoft.com/office/drawing/2014/main" id="{F2CFE822-F287-3F49-A0F7-93350D0ED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2400" y="5200650"/>
            <a:ext cx="315913" cy="280988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6345" name="Oval 42">
            <a:extLst>
              <a:ext uri="{FF2B5EF4-FFF2-40B4-BE49-F238E27FC236}">
                <a16:creationId xmlns:a16="http://schemas.microsoft.com/office/drawing/2014/main" id="{F97B25F1-9F8A-1B41-BBD8-0FE73442C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3513" y="3760788"/>
            <a:ext cx="315912" cy="280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56346" name="Text Box 43">
            <a:extLst>
              <a:ext uri="{FF2B5EF4-FFF2-40B4-BE49-F238E27FC236}">
                <a16:creationId xmlns:a16="http://schemas.microsoft.com/office/drawing/2014/main" id="{851EEDD4-62FD-7C43-A2DF-8B90EC65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1825625"/>
            <a:ext cx="1987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n-US" sz="1400">
                <a:latin typeface="Arial" panose="020B0604020202020204" pitchFamily="34" charset="0"/>
              </a:rPr>
              <a:t>Mecanismos de abstracción</a:t>
            </a:r>
          </a:p>
        </p:txBody>
      </p:sp>
      <p:sp>
        <p:nvSpPr>
          <p:cNvPr id="1899564" name="Freeform 44">
            <a:extLst>
              <a:ext uri="{FF2B5EF4-FFF2-40B4-BE49-F238E27FC236}">
                <a16:creationId xmlns:a16="http://schemas.microsoft.com/office/drawing/2014/main" id="{43DD1792-1DEF-294E-8A1E-22AE48AE110A}"/>
              </a:ext>
            </a:extLst>
          </p:cNvPr>
          <p:cNvSpPr>
            <a:spLocks/>
          </p:cNvSpPr>
          <p:nvPr/>
        </p:nvSpPr>
        <p:spPr bwMode="auto">
          <a:xfrm>
            <a:off x="4340225" y="4843463"/>
            <a:ext cx="1871663" cy="728662"/>
          </a:xfrm>
          <a:custGeom>
            <a:avLst/>
            <a:gdLst>
              <a:gd name="T0" fmla="*/ 0 w 1179"/>
              <a:gd name="T1" fmla="*/ 2147483646 h 459"/>
              <a:gd name="T2" fmla="*/ 2147483646 w 1179"/>
              <a:gd name="T3" fmla="*/ 2147483646 h 459"/>
              <a:gd name="T4" fmla="*/ 2147483646 w 1179"/>
              <a:gd name="T5" fmla="*/ 2147483646 h 459"/>
              <a:gd name="T6" fmla="*/ 2147483646 w 1179"/>
              <a:gd name="T7" fmla="*/ 2147483646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1179"/>
              <a:gd name="T13" fmla="*/ 0 h 459"/>
              <a:gd name="T14" fmla="*/ 1179 w 1179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" h="459">
                <a:moveTo>
                  <a:pt x="0" y="148"/>
                </a:moveTo>
                <a:cubicBezTo>
                  <a:pt x="167" y="74"/>
                  <a:pt x="334" y="0"/>
                  <a:pt x="439" y="29"/>
                </a:cubicBezTo>
                <a:cubicBezTo>
                  <a:pt x="544" y="58"/>
                  <a:pt x="508" y="250"/>
                  <a:pt x="631" y="322"/>
                </a:cubicBezTo>
                <a:cubicBezTo>
                  <a:pt x="754" y="394"/>
                  <a:pt x="966" y="426"/>
                  <a:pt x="1179" y="459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899565" name="Freeform 45">
            <a:extLst>
              <a:ext uri="{FF2B5EF4-FFF2-40B4-BE49-F238E27FC236}">
                <a16:creationId xmlns:a16="http://schemas.microsoft.com/office/drawing/2014/main" id="{1174A82E-AB6E-E441-8CE2-70A0276C963B}"/>
              </a:ext>
            </a:extLst>
          </p:cNvPr>
          <p:cNvSpPr>
            <a:spLocks/>
          </p:cNvSpPr>
          <p:nvPr/>
        </p:nvSpPr>
        <p:spPr bwMode="auto">
          <a:xfrm>
            <a:off x="4325938" y="3095625"/>
            <a:ext cx="1900237" cy="706438"/>
          </a:xfrm>
          <a:custGeom>
            <a:avLst/>
            <a:gdLst>
              <a:gd name="T0" fmla="*/ 0 w 1188"/>
              <a:gd name="T1" fmla="*/ 2147483646 h 427"/>
              <a:gd name="T2" fmla="*/ 2147483646 w 1188"/>
              <a:gd name="T3" fmla="*/ 2147483646 h 427"/>
              <a:gd name="T4" fmla="*/ 2147483646 w 1188"/>
              <a:gd name="T5" fmla="*/ 2147483646 h 427"/>
              <a:gd name="T6" fmla="*/ 2147483646 w 1188"/>
              <a:gd name="T7" fmla="*/ 2147483646 h 427"/>
              <a:gd name="T8" fmla="*/ 0 60000 65536"/>
              <a:gd name="T9" fmla="*/ 0 60000 65536"/>
              <a:gd name="T10" fmla="*/ 0 60000 65536"/>
              <a:gd name="T11" fmla="*/ 0 60000 65536"/>
              <a:gd name="T12" fmla="*/ 0 w 1188"/>
              <a:gd name="T13" fmla="*/ 0 h 427"/>
              <a:gd name="T14" fmla="*/ 1188 w 1188"/>
              <a:gd name="T15" fmla="*/ 427 h 4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8" h="427">
                <a:moveTo>
                  <a:pt x="0" y="53"/>
                </a:moveTo>
                <a:cubicBezTo>
                  <a:pt x="166" y="26"/>
                  <a:pt x="333" y="0"/>
                  <a:pt x="439" y="62"/>
                </a:cubicBezTo>
                <a:cubicBezTo>
                  <a:pt x="545" y="124"/>
                  <a:pt x="515" y="427"/>
                  <a:pt x="640" y="427"/>
                </a:cubicBezTo>
                <a:cubicBezTo>
                  <a:pt x="765" y="427"/>
                  <a:pt x="976" y="244"/>
                  <a:pt x="1188" y="62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899566" name="Freeform 46">
            <a:extLst>
              <a:ext uri="{FF2B5EF4-FFF2-40B4-BE49-F238E27FC236}">
                <a16:creationId xmlns:a16="http://schemas.microsoft.com/office/drawing/2014/main" id="{A0281687-F9EF-714D-B2D2-C5F4F096FC22}"/>
              </a:ext>
            </a:extLst>
          </p:cNvPr>
          <p:cNvSpPr>
            <a:spLocks/>
          </p:cNvSpPr>
          <p:nvPr/>
        </p:nvSpPr>
        <p:spPr bwMode="auto">
          <a:xfrm>
            <a:off x="4368800" y="3228975"/>
            <a:ext cx="1857375" cy="733425"/>
          </a:xfrm>
          <a:custGeom>
            <a:avLst/>
            <a:gdLst>
              <a:gd name="T0" fmla="*/ 0 w 1170"/>
              <a:gd name="T1" fmla="*/ 2147483646 h 462"/>
              <a:gd name="T2" fmla="*/ 2147483646 w 1170"/>
              <a:gd name="T3" fmla="*/ 2147483646 h 462"/>
              <a:gd name="T4" fmla="*/ 2147483646 w 1170"/>
              <a:gd name="T5" fmla="*/ 2147483646 h 462"/>
              <a:gd name="T6" fmla="*/ 2147483646 w 1170"/>
              <a:gd name="T7" fmla="*/ 2147483646 h 462"/>
              <a:gd name="T8" fmla="*/ 2147483646 w 1170"/>
              <a:gd name="T9" fmla="*/ 2147483646 h 462"/>
              <a:gd name="T10" fmla="*/ 2147483646 w 1170"/>
              <a:gd name="T11" fmla="*/ 2147483646 h 4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0"/>
              <a:gd name="T19" fmla="*/ 0 h 462"/>
              <a:gd name="T20" fmla="*/ 1170 w 1170"/>
              <a:gd name="T21" fmla="*/ 462 h 46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0" h="462">
                <a:moveTo>
                  <a:pt x="0" y="41"/>
                </a:moveTo>
                <a:cubicBezTo>
                  <a:pt x="110" y="20"/>
                  <a:pt x="221" y="0"/>
                  <a:pt x="283" y="5"/>
                </a:cubicBezTo>
                <a:cubicBezTo>
                  <a:pt x="345" y="10"/>
                  <a:pt x="343" y="2"/>
                  <a:pt x="375" y="69"/>
                </a:cubicBezTo>
                <a:cubicBezTo>
                  <a:pt x="407" y="136"/>
                  <a:pt x="416" y="352"/>
                  <a:pt x="475" y="407"/>
                </a:cubicBezTo>
                <a:cubicBezTo>
                  <a:pt x="534" y="462"/>
                  <a:pt x="615" y="389"/>
                  <a:pt x="731" y="398"/>
                </a:cubicBezTo>
                <a:cubicBezTo>
                  <a:pt x="847" y="407"/>
                  <a:pt x="1008" y="434"/>
                  <a:pt x="1170" y="462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899567" name="Freeform 47">
            <a:extLst>
              <a:ext uri="{FF2B5EF4-FFF2-40B4-BE49-F238E27FC236}">
                <a16:creationId xmlns:a16="http://schemas.microsoft.com/office/drawing/2014/main" id="{CFF1DFBC-DE99-D24E-952C-F13CBAA9786E}"/>
              </a:ext>
            </a:extLst>
          </p:cNvPr>
          <p:cNvSpPr>
            <a:spLocks/>
          </p:cNvSpPr>
          <p:nvPr/>
        </p:nvSpPr>
        <p:spPr bwMode="auto">
          <a:xfrm>
            <a:off x="4310063" y="3902075"/>
            <a:ext cx="1917700" cy="1047750"/>
          </a:xfrm>
          <a:custGeom>
            <a:avLst/>
            <a:gdLst>
              <a:gd name="T0" fmla="*/ 0 w 1180"/>
              <a:gd name="T1" fmla="*/ 2147483646 h 660"/>
              <a:gd name="T2" fmla="*/ 2147483646 w 1180"/>
              <a:gd name="T3" fmla="*/ 2147483646 h 660"/>
              <a:gd name="T4" fmla="*/ 2147483646 w 1180"/>
              <a:gd name="T5" fmla="*/ 2147483646 h 660"/>
              <a:gd name="T6" fmla="*/ 2147483646 w 1180"/>
              <a:gd name="T7" fmla="*/ 2147483646 h 660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660"/>
              <a:gd name="T14" fmla="*/ 1180 w 1180"/>
              <a:gd name="T15" fmla="*/ 660 h 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660">
                <a:moveTo>
                  <a:pt x="0" y="660"/>
                </a:moveTo>
                <a:cubicBezTo>
                  <a:pt x="204" y="623"/>
                  <a:pt x="409" y="587"/>
                  <a:pt x="522" y="486"/>
                </a:cubicBezTo>
                <a:cubicBezTo>
                  <a:pt x="635" y="385"/>
                  <a:pt x="567" y="112"/>
                  <a:pt x="677" y="56"/>
                </a:cubicBezTo>
                <a:cubicBezTo>
                  <a:pt x="787" y="0"/>
                  <a:pt x="983" y="74"/>
                  <a:pt x="1180" y="148"/>
                </a:cubicBezTo>
              </a:path>
            </a:pathLst>
          </a:custGeom>
          <a:noFill/>
          <a:ln w="28575">
            <a:solidFill>
              <a:srgbClr val="33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6351" name="AutoShape 48">
            <a:extLst>
              <a:ext uri="{FF2B5EF4-FFF2-40B4-BE49-F238E27FC236}">
                <a16:creationId xmlns:a16="http://schemas.microsoft.com/office/drawing/2014/main" id="{CA7FA577-157F-274C-909E-C88D29AA101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25838" y="29098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6352" name="AutoShape 49">
            <a:extLst>
              <a:ext uri="{FF2B5EF4-FFF2-40B4-BE49-F238E27FC236}">
                <a16:creationId xmlns:a16="http://schemas.microsoft.com/office/drawing/2014/main" id="{7043822C-9AF4-4B44-BA34-E19953C2DDC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30601" y="476726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6353" name="AutoShape 50">
            <a:extLst>
              <a:ext uri="{FF2B5EF4-FFF2-40B4-BE49-F238E27FC236}">
                <a16:creationId xmlns:a16="http://schemas.microsoft.com/office/drawing/2014/main" id="{F3C7DC1A-C34F-814D-BB9E-62034D40BE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52054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6354" name="AutoShape 51">
            <a:extLst>
              <a:ext uri="{FF2B5EF4-FFF2-40B4-BE49-F238E27FC236}">
                <a16:creationId xmlns:a16="http://schemas.microsoft.com/office/drawing/2014/main" id="{92874E1A-EC66-0142-9D79-717E0A4619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3757612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  <p:sp>
        <p:nvSpPr>
          <p:cNvPr id="56355" name="AutoShape 52">
            <a:extLst>
              <a:ext uri="{FF2B5EF4-FFF2-40B4-BE49-F238E27FC236}">
                <a16:creationId xmlns:a16="http://schemas.microsoft.com/office/drawing/2014/main" id="{A3502C6B-5684-A24C-BE32-7D36D8892C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1" y="2643187"/>
            <a:ext cx="844550" cy="7715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5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920" y="12443"/>
                </a:moveTo>
                <a:cubicBezTo>
                  <a:pt x="10880" y="12446"/>
                  <a:pt x="10840" y="12447"/>
                  <a:pt x="10800" y="12448"/>
                </a:cubicBezTo>
                <a:cubicBezTo>
                  <a:pt x="10759" y="12448"/>
                  <a:pt x="10719" y="12446"/>
                  <a:pt x="10679" y="12443"/>
                </a:cubicBezTo>
                <a:lnTo>
                  <a:pt x="10007" y="21570"/>
                </a:lnTo>
                <a:cubicBezTo>
                  <a:pt x="10271" y="21590"/>
                  <a:pt x="10535" y="21600"/>
                  <a:pt x="10800" y="21600"/>
                </a:cubicBezTo>
                <a:cubicBezTo>
                  <a:pt x="11064" y="21599"/>
                  <a:pt x="11328" y="21590"/>
                  <a:pt x="11592" y="21570"/>
                </a:cubicBezTo>
                <a:lnTo>
                  <a:pt x="10920" y="12443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9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899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271" name="Rectangle 103">
            <a:extLst>
              <a:ext uri="{FF2B5EF4-FFF2-40B4-BE49-F238E27FC236}">
                <a16:creationId xmlns:a16="http://schemas.microsoft.com/office/drawing/2014/main" id="{679B8036-CD96-374A-8988-1A9BBC87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72" name="Rectangle 104">
            <a:extLst>
              <a:ext uri="{FF2B5EF4-FFF2-40B4-BE49-F238E27FC236}">
                <a16:creationId xmlns:a16="http://schemas.microsoft.com/office/drawing/2014/main" id="{FE99C924-7E7C-3D41-A6E6-D7B6054A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73" name="Text Box 105">
            <a:extLst>
              <a:ext uri="{FF2B5EF4-FFF2-40B4-BE49-F238E27FC236}">
                <a16:creationId xmlns:a16="http://schemas.microsoft.com/office/drawing/2014/main" id="{59196936-7D8E-0742-A4F7-49CC27D18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063" y="228600"/>
            <a:ext cx="5494337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GB" altLang="en-US" sz="4400">
              <a:solidFill>
                <a:schemeClr val="bg1"/>
              </a:solidFill>
            </a:endParaRPr>
          </a:p>
        </p:txBody>
      </p:sp>
      <p:sp>
        <p:nvSpPr>
          <p:cNvPr id="1927199" name="Rectangle 31">
            <a:extLst>
              <a:ext uri="{FF2B5EF4-FFF2-40B4-BE49-F238E27FC236}">
                <a16:creationId xmlns:a16="http://schemas.microsoft.com/office/drawing/2014/main" id="{732CA2F4-0DC0-1C4B-9627-981C772635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0"/>
            <a:ext cx="9144000" cy="10445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0" name="Rectangle 32">
            <a:extLst>
              <a:ext uri="{FF2B5EF4-FFF2-40B4-BE49-F238E27FC236}">
                <a16:creationId xmlns:a16="http://schemas.microsoft.com/office/drawing/2014/main" id="{CA01D475-4DED-574B-9EE6-77E2DB78D0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781175" y="0"/>
            <a:ext cx="7362825" cy="76835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1" name="Rectangle 33">
            <a:extLst>
              <a:ext uri="{FF2B5EF4-FFF2-40B4-BE49-F238E27FC236}">
                <a16:creationId xmlns:a16="http://schemas.microsoft.com/office/drawing/2014/main" id="{17B345FB-05FA-0A47-946E-9693F0449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258763"/>
            <a:ext cx="6305550" cy="65563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2" name="Rectangle 34">
            <a:extLst>
              <a:ext uri="{FF2B5EF4-FFF2-40B4-BE49-F238E27FC236}">
                <a16:creationId xmlns:a16="http://schemas.microsoft.com/office/drawing/2014/main" id="{875376E6-F3D8-4B43-A292-D30E7BC8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74613"/>
            <a:ext cx="1800225" cy="5159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3" name="Rectangle 35">
            <a:extLst>
              <a:ext uri="{FF2B5EF4-FFF2-40B4-BE49-F238E27FC236}">
                <a16:creationId xmlns:a16="http://schemas.microsoft.com/office/drawing/2014/main" id="{BAFEA583-9019-624D-A03D-B48FE72FD0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42988"/>
            <a:ext cx="1776413" cy="58150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4" name="Rectangle 36">
            <a:extLst>
              <a:ext uri="{FF2B5EF4-FFF2-40B4-BE49-F238E27FC236}">
                <a16:creationId xmlns:a16="http://schemas.microsoft.com/office/drawing/2014/main" id="{DB94DA45-B283-7C48-9AD6-6E5B8D8F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25" y="4164013"/>
            <a:ext cx="1057275" cy="27051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7205" name="Rectangle 37">
            <a:extLst>
              <a:ext uri="{FF2B5EF4-FFF2-40B4-BE49-F238E27FC236}">
                <a16:creationId xmlns:a16="http://schemas.microsoft.com/office/drawing/2014/main" id="{9EED17F2-864C-544E-B931-69BB7E3411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8275" y="1347788"/>
            <a:ext cx="1620838" cy="5110162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F44D128A-FCBC-6C4A-BF94-7DF8157AFC1E}"/>
              </a:ext>
            </a:extLst>
          </p:cNvPr>
          <p:cNvGrpSpPr>
            <a:grpSpLocks/>
          </p:cNvGrpSpPr>
          <p:nvPr/>
        </p:nvGrpSpPr>
        <p:grpSpPr bwMode="auto">
          <a:xfrm>
            <a:off x="0" y="1063625"/>
            <a:ext cx="1803400" cy="1460500"/>
            <a:chOff x="0" y="748"/>
            <a:chExt cx="1136" cy="920"/>
          </a:xfrm>
        </p:grpSpPr>
        <p:sp>
          <p:nvSpPr>
            <p:cNvPr id="58435" name="Text Box 40">
              <a:extLst>
                <a:ext uri="{FF2B5EF4-FFF2-40B4-BE49-F238E27FC236}">
                  <a16:creationId xmlns:a16="http://schemas.microsoft.com/office/drawing/2014/main" id="{33138388-CAA3-3149-A3D7-A3AEC2262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40"/>
              <a:ext cx="1056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introducción</a:t>
              </a:r>
            </a:p>
            <a:p>
              <a:pPr algn="r" eaLnBrk="1" hangingPunct="1"/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computación</a:t>
              </a:r>
            </a:p>
            <a:p>
              <a:pPr algn="r" eaLnBrk="1" hangingPunct="1"/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arquitecturas</a:t>
              </a:r>
              <a:endParaRPr lang="es-ES" altLang="en-US" b="0">
                <a:solidFill>
                  <a:schemeClr val="tx2"/>
                </a:solidFill>
                <a:latin typeface="Verdana" panose="020B0604030504040204" pitchFamily="34" charset="0"/>
              </a:endParaRPr>
            </a:p>
            <a:p>
              <a:pPr algn="r" eaLnBrk="1" hangingPunct="1"/>
              <a:r>
                <a:rPr lang="es-ES_tradnl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comunicación</a:t>
              </a:r>
              <a:endParaRPr lang="es-ES" altLang="en-US" b="0">
                <a:solidFill>
                  <a:schemeClr val="tx2"/>
                </a:solidFill>
                <a:latin typeface="Verdana" panose="020B0604030504040204" pitchFamily="34" charset="0"/>
              </a:endParaRPr>
            </a:p>
            <a:p>
              <a:pPr algn="r" eaLnBrk="1" hangingPunct="1"/>
              <a:r>
                <a:rPr lang="es-ES" altLang="en-US" b="0">
                  <a:solidFill>
                    <a:schemeClr val="tx2"/>
                  </a:solidFill>
                  <a:latin typeface="Verdana" panose="020B0604030504040204" pitchFamily="34" charset="0"/>
                </a:rPr>
                <a:t>conclusiones</a:t>
              </a:r>
            </a:p>
          </p:txBody>
        </p:sp>
        <p:sp>
          <p:nvSpPr>
            <p:cNvPr id="58436" name="Text Box 41">
              <a:extLst>
                <a:ext uri="{FF2B5EF4-FFF2-40B4-BE49-F238E27FC236}">
                  <a16:creationId xmlns:a16="http://schemas.microsoft.com/office/drawing/2014/main" id="{CBB38AAA-DF9E-4548-984B-1836D580D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48"/>
              <a:ext cx="11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s-ES_tradnl" altLang="en-US" sz="1800">
                  <a:latin typeface="Verdana" panose="020B0604030504040204" pitchFamily="34" charset="0"/>
                </a:rPr>
                <a:t>Contenido</a:t>
              </a:r>
              <a:endParaRPr lang="es-ES" altLang="en-US" sz="1800">
                <a:latin typeface="Verdana" panose="020B0604030504040204" pitchFamily="34" charset="0"/>
              </a:endParaRPr>
            </a:p>
          </p:txBody>
        </p:sp>
      </p:grpSp>
      <p:sp>
        <p:nvSpPr>
          <p:cNvPr id="1927210" name="Rectangle 42">
            <a:extLst>
              <a:ext uri="{FF2B5EF4-FFF2-40B4-BE49-F238E27FC236}">
                <a16:creationId xmlns:a16="http://schemas.microsoft.com/office/drawing/2014/main" id="{9EA87DB4-18D2-EA40-9C03-A57443C69B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0238" y="204788"/>
            <a:ext cx="7167562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s-ES" altLang="en-US" sz="3200" b="1">
                <a:solidFill>
                  <a:schemeClr val="bg1"/>
                </a:solidFill>
                <a:latin typeface="Verdana" panose="020B0604030504040204" pitchFamily="34" charset="0"/>
              </a:rPr>
              <a:t>paradigmas de computación</a:t>
            </a:r>
          </a:p>
        </p:txBody>
      </p:sp>
      <p:sp>
        <p:nvSpPr>
          <p:cNvPr id="1927211" name="Line 43">
            <a:extLst>
              <a:ext uri="{FF2B5EF4-FFF2-40B4-BE49-F238E27FC236}">
                <a16:creationId xmlns:a16="http://schemas.microsoft.com/office/drawing/2014/main" id="{C0445282-1A59-444B-9634-698A6C618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927215" name="Text Box 47">
            <a:extLst>
              <a:ext uri="{FF2B5EF4-FFF2-40B4-BE49-F238E27FC236}">
                <a16:creationId xmlns:a16="http://schemas.microsoft.com/office/drawing/2014/main" id="{2943C73D-42BB-9242-944B-7B7F4B4274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s-ES_tradnl" altLang="en-US" sz="2400" b="0">
                <a:solidFill>
                  <a:srgbClr val="D4876C"/>
                </a:solidFill>
                <a:latin typeface="Verdana" panose="020B0604030504040204" pitchFamily="34" charset="0"/>
              </a:rPr>
              <a:t>evolución</a:t>
            </a:r>
          </a:p>
        </p:txBody>
      </p:sp>
      <p:grpSp>
        <p:nvGrpSpPr>
          <p:cNvPr id="3" name="Group 52">
            <a:extLst>
              <a:ext uri="{FF2B5EF4-FFF2-40B4-BE49-F238E27FC236}">
                <a16:creationId xmlns:a16="http://schemas.microsoft.com/office/drawing/2014/main" id="{4C58D869-A8E1-A046-8FA5-CB507D8E33B4}"/>
              </a:ext>
            </a:extLst>
          </p:cNvPr>
          <p:cNvGrpSpPr>
            <a:grpSpLocks/>
          </p:cNvGrpSpPr>
          <p:nvPr/>
        </p:nvGrpSpPr>
        <p:grpSpPr bwMode="auto">
          <a:xfrm>
            <a:off x="130175" y="1582738"/>
            <a:ext cx="1676400" cy="304800"/>
            <a:chOff x="80" y="998"/>
            <a:chExt cx="1056" cy="192"/>
          </a:xfrm>
        </p:grpSpPr>
        <p:sp>
          <p:nvSpPr>
            <p:cNvPr id="58433" name="AutoShape 53">
              <a:extLst>
                <a:ext uri="{FF2B5EF4-FFF2-40B4-BE49-F238E27FC236}">
                  <a16:creationId xmlns:a16="http://schemas.microsoft.com/office/drawing/2014/main" id="{2A3BB731-85AE-CA40-9741-5C62B0DF9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434" name="Text Box 54">
              <a:extLst>
                <a:ext uri="{FF2B5EF4-FFF2-40B4-BE49-F238E27FC236}">
                  <a16:creationId xmlns:a16="http://schemas.microsoft.com/office/drawing/2014/main" id="{6063013F-8E76-5D4F-B190-0F1DEC74F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b="0">
                  <a:solidFill>
                    <a:srgbClr val="006699"/>
                  </a:solidFill>
                  <a:latin typeface="Verdana" panose="020B0604030504040204" pitchFamily="34" charset="0"/>
                </a:rPr>
                <a:t>computación</a:t>
              </a:r>
            </a:p>
          </p:txBody>
        </p:sp>
      </p:grpSp>
      <p:sp>
        <p:nvSpPr>
          <p:cNvPr id="1927223" name="Freeform 55">
            <a:extLst>
              <a:ext uri="{FF2B5EF4-FFF2-40B4-BE49-F238E27FC236}">
                <a16:creationId xmlns:a16="http://schemas.microsoft.com/office/drawing/2014/main" id="{90ED1EF8-848A-004B-97C9-8C143EB6DE6E}"/>
              </a:ext>
            </a:extLst>
          </p:cNvPr>
          <p:cNvSpPr>
            <a:spLocks/>
          </p:cNvSpPr>
          <p:nvPr/>
        </p:nvSpPr>
        <p:spPr bwMode="auto">
          <a:xfrm>
            <a:off x="53975" y="1258888"/>
            <a:ext cx="328613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4" name="Group 100">
            <a:extLst>
              <a:ext uri="{FF2B5EF4-FFF2-40B4-BE49-F238E27FC236}">
                <a16:creationId xmlns:a16="http://schemas.microsoft.com/office/drawing/2014/main" id="{940F72D3-C1FD-364E-ABE1-C86A5AD9C189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825625"/>
            <a:ext cx="3857625" cy="4527550"/>
            <a:chOff x="2096" y="1150"/>
            <a:chExt cx="2430" cy="2852"/>
          </a:xfrm>
        </p:grpSpPr>
        <p:sp>
          <p:nvSpPr>
            <p:cNvPr id="58389" name="Cloud">
              <a:extLst>
                <a:ext uri="{FF2B5EF4-FFF2-40B4-BE49-F238E27FC236}">
                  <a16:creationId xmlns:a16="http://schemas.microsoft.com/office/drawing/2014/main" id="{B491F726-05C3-A245-A7A4-03504FCF92B0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223" y="1985"/>
              <a:ext cx="2084" cy="1397"/>
            </a:xfrm>
            <a:custGeom>
              <a:avLst/>
              <a:gdLst>
                <a:gd name="T0" fmla="*/ 0 w 21600"/>
                <a:gd name="T1" fmla="*/ 3 h 21600"/>
                <a:gd name="T2" fmla="*/ 10 w 21600"/>
                <a:gd name="T3" fmla="*/ 6 h 21600"/>
                <a:gd name="T4" fmla="*/ 19 w 21600"/>
                <a:gd name="T5" fmla="*/ 3 h 21600"/>
                <a:gd name="T6" fmla="*/ 1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62 h 21600"/>
                <a:gd name="T14" fmla="*/ 17091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ES"/>
            </a:p>
          </p:txBody>
        </p:sp>
        <p:sp>
          <p:nvSpPr>
            <p:cNvPr id="58390" name="Rectangle 57">
              <a:extLst>
                <a:ext uri="{FF2B5EF4-FFF2-40B4-BE49-F238E27FC236}">
                  <a16:creationId xmlns:a16="http://schemas.microsoft.com/office/drawing/2014/main" id="{F8F9B156-403D-D148-A3F3-18241C25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1472"/>
              <a:ext cx="485" cy="2342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391" name="Rectangle 58">
              <a:extLst>
                <a:ext uri="{FF2B5EF4-FFF2-40B4-BE49-F238E27FC236}">
                  <a16:creationId xmlns:a16="http://schemas.microsoft.com/office/drawing/2014/main" id="{D8C44AE8-2DDB-ED49-B9F1-8E28F8A7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472"/>
              <a:ext cx="855" cy="143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8392" name="Rectangle 59">
              <a:extLst>
                <a:ext uri="{FF2B5EF4-FFF2-40B4-BE49-F238E27FC236}">
                  <a16:creationId xmlns:a16="http://schemas.microsoft.com/office/drawing/2014/main" id="{367DB21D-AF2A-204B-BADE-BDB6DC57C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999"/>
              <a:ext cx="855" cy="806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8393" name="Rectangle 60">
              <a:extLst>
                <a:ext uri="{FF2B5EF4-FFF2-40B4-BE49-F238E27FC236}">
                  <a16:creationId xmlns:a16="http://schemas.microsoft.com/office/drawing/2014/main" id="{32320952-55B0-1C4E-8018-706E227F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701"/>
              <a:ext cx="855" cy="110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58394" name="Rectangle 61">
              <a:extLst>
                <a:ext uri="{FF2B5EF4-FFF2-40B4-BE49-F238E27FC236}">
                  <a16:creationId xmlns:a16="http://schemas.microsoft.com/office/drawing/2014/main" id="{2874072E-22ED-0843-BAEA-F98713BF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1471"/>
              <a:ext cx="855" cy="111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58395" name="Group 62">
              <a:extLst>
                <a:ext uri="{FF2B5EF4-FFF2-40B4-BE49-F238E27FC236}">
                  <a16:creationId xmlns:a16="http://schemas.microsoft.com/office/drawing/2014/main" id="{A1989B52-40C8-A945-A0AC-083E954F7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1619"/>
              <a:ext cx="590" cy="723"/>
              <a:chOff x="2278" y="1509"/>
              <a:chExt cx="590" cy="723"/>
            </a:xfrm>
          </p:grpSpPr>
          <p:sp>
            <p:nvSpPr>
              <p:cNvPr id="58430" name="Oval 63">
                <a:extLst>
                  <a:ext uri="{FF2B5EF4-FFF2-40B4-BE49-F238E27FC236}">
                    <a16:creationId xmlns:a16="http://schemas.microsoft.com/office/drawing/2014/main" id="{F1330E8D-DD06-2848-ABFB-260B6D884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701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58431" name="Text Box 64">
                <a:extLst>
                  <a:ext uri="{FF2B5EF4-FFF2-40B4-BE49-F238E27FC236}">
                    <a16:creationId xmlns:a16="http://schemas.microsoft.com/office/drawing/2014/main" id="{1EB438F6-AEEE-F54D-803A-118C9F438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509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b="0"/>
              </a:p>
            </p:txBody>
          </p:sp>
          <p:sp>
            <p:nvSpPr>
              <p:cNvPr id="58432" name="Text Box 65">
                <a:extLst>
                  <a:ext uri="{FF2B5EF4-FFF2-40B4-BE49-F238E27FC236}">
                    <a16:creationId xmlns:a16="http://schemas.microsoft.com/office/drawing/2014/main" id="{BE16C440-42EE-0340-922F-3BCA2D0D0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" y="1848"/>
                <a:ext cx="2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" altLang="en-US" sz="1200"/>
                  <a:t>P1</a:t>
                </a:r>
              </a:p>
            </p:txBody>
          </p:sp>
        </p:grpSp>
        <p:grpSp>
          <p:nvGrpSpPr>
            <p:cNvPr id="58396" name="Group 66">
              <a:extLst>
                <a:ext uri="{FF2B5EF4-FFF2-40B4-BE49-F238E27FC236}">
                  <a16:creationId xmlns:a16="http://schemas.microsoft.com/office/drawing/2014/main" id="{74FBE67E-44B2-504A-908C-8B403C34D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6" y="2777"/>
              <a:ext cx="590" cy="723"/>
              <a:chOff x="2278" y="2492"/>
              <a:chExt cx="590" cy="723"/>
            </a:xfrm>
          </p:grpSpPr>
          <p:sp>
            <p:nvSpPr>
              <p:cNvPr id="58427" name="Oval 67">
                <a:extLst>
                  <a:ext uri="{FF2B5EF4-FFF2-40B4-BE49-F238E27FC236}">
                    <a16:creationId xmlns:a16="http://schemas.microsoft.com/office/drawing/2014/main" id="{36523D3A-4BEB-2B49-8D5D-5053A640E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58428" name="Text Box 68">
                <a:extLst>
                  <a:ext uri="{FF2B5EF4-FFF2-40B4-BE49-F238E27FC236}">
                    <a16:creationId xmlns:a16="http://schemas.microsoft.com/office/drawing/2014/main" id="{025BDFF0-6FFA-744A-BA8E-018EF0D3B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492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b="0"/>
              </a:p>
            </p:txBody>
          </p:sp>
          <p:sp>
            <p:nvSpPr>
              <p:cNvPr id="58429" name="Text Box 69">
                <a:extLst>
                  <a:ext uri="{FF2B5EF4-FFF2-40B4-BE49-F238E27FC236}">
                    <a16:creationId xmlns:a16="http://schemas.microsoft.com/office/drawing/2014/main" id="{82FF6A3C-58E6-644A-9FD2-29785CB60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" y="2846"/>
                <a:ext cx="2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" altLang="en-US" sz="1200"/>
                  <a:t>P4</a:t>
                </a:r>
              </a:p>
            </p:txBody>
          </p:sp>
        </p:grpSp>
        <p:grpSp>
          <p:nvGrpSpPr>
            <p:cNvPr id="58397" name="Group 70">
              <a:extLst>
                <a:ext uri="{FF2B5EF4-FFF2-40B4-BE49-F238E27FC236}">
                  <a16:creationId xmlns:a16="http://schemas.microsoft.com/office/drawing/2014/main" id="{59E5CD1D-7E9D-7444-8F81-688D37FA2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1449"/>
              <a:ext cx="590" cy="723"/>
              <a:chOff x="2278" y="1509"/>
              <a:chExt cx="590" cy="723"/>
            </a:xfrm>
          </p:grpSpPr>
          <p:sp>
            <p:nvSpPr>
              <p:cNvPr id="58424" name="Oval 71">
                <a:extLst>
                  <a:ext uri="{FF2B5EF4-FFF2-40B4-BE49-F238E27FC236}">
                    <a16:creationId xmlns:a16="http://schemas.microsoft.com/office/drawing/2014/main" id="{40C71F5F-E187-C541-92C5-12F81061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1701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58425" name="Text Box 72">
                <a:extLst>
                  <a:ext uri="{FF2B5EF4-FFF2-40B4-BE49-F238E27FC236}">
                    <a16:creationId xmlns:a16="http://schemas.microsoft.com/office/drawing/2014/main" id="{5431D789-28BE-F74A-B5C5-D32819157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1509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b="0"/>
              </a:p>
            </p:txBody>
          </p:sp>
          <p:sp>
            <p:nvSpPr>
              <p:cNvPr id="58426" name="Text Box 73">
                <a:extLst>
                  <a:ext uri="{FF2B5EF4-FFF2-40B4-BE49-F238E27FC236}">
                    <a16:creationId xmlns:a16="http://schemas.microsoft.com/office/drawing/2014/main" id="{A9FDA0DC-E118-E443-BF1A-0F1A31DF2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" y="1848"/>
                <a:ext cx="2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" altLang="en-US" sz="1200"/>
                  <a:t>P2</a:t>
                </a:r>
              </a:p>
            </p:txBody>
          </p:sp>
        </p:grpSp>
        <p:grpSp>
          <p:nvGrpSpPr>
            <p:cNvPr id="58398" name="Group 74">
              <a:extLst>
                <a:ext uri="{FF2B5EF4-FFF2-40B4-BE49-F238E27FC236}">
                  <a16:creationId xmlns:a16="http://schemas.microsoft.com/office/drawing/2014/main" id="{0FAE70A5-EC74-3940-8B5E-3E3078C89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2140"/>
              <a:ext cx="590" cy="723"/>
              <a:chOff x="2278" y="2492"/>
              <a:chExt cx="590" cy="723"/>
            </a:xfrm>
          </p:grpSpPr>
          <p:sp>
            <p:nvSpPr>
              <p:cNvPr id="58421" name="Oval 75">
                <a:extLst>
                  <a:ext uri="{FF2B5EF4-FFF2-40B4-BE49-F238E27FC236}">
                    <a16:creationId xmlns:a16="http://schemas.microsoft.com/office/drawing/2014/main" id="{147DC01F-4818-5748-90C7-BE3395B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58422" name="Text Box 76">
                <a:extLst>
                  <a:ext uri="{FF2B5EF4-FFF2-40B4-BE49-F238E27FC236}">
                    <a16:creationId xmlns:a16="http://schemas.microsoft.com/office/drawing/2014/main" id="{AAFAB5BB-7727-7C46-9406-C2CE444C9F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492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b="0"/>
              </a:p>
            </p:txBody>
          </p:sp>
          <p:sp>
            <p:nvSpPr>
              <p:cNvPr id="58423" name="Text Box 77">
                <a:extLst>
                  <a:ext uri="{FF2B5EF4-FFF2-40B4-BE49-F238E27FC236}">
                    <a16:creationId xmlns:a16="http://schemas.microsoft.com/office/drawing/2014/main" id="{BC47C3B9-AD44-D242-84A0-62063732A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" y="2846"/>
                <a:ext cx="2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" altLang="en-US" sz="1200"/>
                  <a:t>P3</a:t>
                </a:r>
              </a:p>
            </p:txBody>
          </p:sp>
        </p:grpSp>
        <p:grpSp>
          <p:nvGrpSpPr>
            <p:cNvPr id="58399" name="Group 78">
              <a:extLst>
                <a:ext uri="{FF2B5EF4-FFF2-40B4-BE49-F238E27FC236}">
                  <a16:creationId xmlns:a16="http://schemas.microsoft.com/office/drawing/2014/main" id="{FE044DAA-2AF7-1044-B71F-08029846A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3053"/>
              <a:ext cx="590" cy="723"/>
              <a:chOff x="2278" y="2492"/>
              <a:chExt cx="590" cy="723"/>
            </a:xfrm>
          </p:grpSpPr>
          <p:sp>
            <p:nvSpPr>
              <p:cNvPr id="58418" name="Oval 79">
                <a:extLst>
                  <a:ext uri="{FF2B5EF4-FFF2-40B4-BE49-F238E27FC236}">
                    <a16:creationId xmlns:a16="http://schemas.microsoft.com/office/drawing/2014/main" id="{BFF1BC21-DC05-244A-8FBA-8C4FBAD78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58419" name="Text Box 80">
                <a:extLst>
                  <a:ext uri="{FF2B5EF4-FFF2-40B4-BE49-F238E27FC236}">
                    <a16:creationId xmlns:a16="http://schemas.microsoft.com/office/drawing/2014/main" id="{EF09DA48-8290-3743-9D37-4C69BAB60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" y="2492"/>
                <a:ext cx="5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b="0"/>
              </a:p>
            </p:txBody>
          </p:sp>
          <p:sp>
            <p:nvSpPr>
              <p:cNvPr id="58420" name="Text Box 81">
                <a:extLst>
                  <a:ext uri="{FF2B5EF4-FFF2-40B4-BE49-F238E27FC236}">
                    <a16:creationId xmlns:a16="http://schemas.microsoft.com/office/drawing/2014/main" id="{4DA2767A-3070-3B4B-AD25-AABB0CD55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1" y="2846"/>
                <a:ext cx="27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ES" altLang="en-US" sz="1200"/>
                  <a:t>P5</a:t>
                </a:r>
              </a:p>
            </p:txBody>
          </p:sp>
        </p:grpSp>
        <p:sp>
          <p:nvSpPr>
            <p:cNvPr id="58400" name="Text Box 82">
              <a:extLst>
                <a:ext uri="{FF2B5EF4-FFF2-40B4-BE49-F238E27FC236}">
                  <a16:creationId xmlns:a16="http://schemas.microsoft.com/office/drawing/2014/main" id="{DB04CEB5-A353-C94E-A0CD-5D513A093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1285"/>
              <a:ext cx="8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1600"/>
                <a:t>Nodo A</a:t>
              </a:r>
            </a:p>
          </p:txBody>
        </p:sp>
        <p:sp>
          <p:nvSpPr>
            <p:cNvPr id="58401" name="Text Box 83">
              <a:extLst>
                <a:ext uri="{FF2B5EF4-FFF2-40B4-BE49-F238E27FC236}">
                  <a16:creationId xmlns:a16="http://schemas.microsoft.com/office/drawing/2014/main" id="{570437EE-22DD-4946-84FD-7E21E7C98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1284"/>
              <a:ext cx="8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1600"/>
                <a:t>Nodo B</a:t>
              </a:r>
            </a:p>
          </p:txBody>
        </p:sp>
        <p:sp>
          <p:nvSpPr>
            <p:cNvPr id="58402" name="Text Box 84">
              <a:extLst>
                <a:ext uri="{FF2B5EF4-FFF2-40B4-BE49-F238E27FC236}">
                  <a16:creationId xmlns:a16="http://schemas.microsoft.com/office/drawing/2014/main" id="{7D852BCF-F27F-1140-B72C-83FC67E22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790"/>
              <a:ext cx="8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1600"/>
                <a:t>Nodo C</a:t>
              </a:r>
            </a:p>
          </p:txBody>
        </p:sp>
        <p:sp>
          <p:nvSpPr>
            <p:cNvPr id="58403" name="Text Box 85">
              <a:extLst>
                <a:ext uri="{FF2B5EF4-FFF2-40B4-BE49-F238E27FC236}">
                  <a16:creationId xmlns:a16="http://schemas.microsoft.com/office/drawing/2014/main" id="{405850F9-35E7-784D-BFBC-A37C5BD4D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3789"/>
              <a:ext cx="8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1600"/>
                <a:t>Nodo D</a:t>
              </a:r>
            </a:p>
          </p:txBody>
        </p:sp>
        <p:sp>
          <p:nvSpPr>
            <p:cNvPr id="58404" name="Oval 86">
              <a:extLst>
                <a:ext uri="{FF2B5EF4-FFF2-40B4-BE49-F238E27FC236}">
                  <a16:creationId xmlns:a16="http://schemas.microsoft.com/office/drawing/2014/main" id="{C8E20692-AEEE-CB4E-B0D9-EA7300A4AD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7" y="2006"/>
              <a:ext cx="199" cy="17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405" name="Oval 87">
              <a:extLst>
                <a:ext uri="{FF2B5EF4-FFF2-40B4-BE49-F238E27FC236}">
                  <a16:creationId xmlns:a16="http://schemas.microsoft.com/office/drawing/2014/main" id="{705AE73A-320F-3041-ACB1-74AC621149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7" y="2938"/>
              <a:ext cx="199" cy="17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406" name="Oval 88">
              <a:extLst>
                <a:ext uri="{FF2B5EF4-FFF2-40B4-BE49-F238E27FC236}">
                  <a16:creationId xmlns:a16="http://schemas.microsoft.com/office/drawing/2014/main" id="{4DF4020D-CA90-364C-B837-81D9CFD7C3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6" y="3276"/>
              <a:ext cx="199" cy="17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407" name="Oval 89">
              <a:extLst>
                <a:ext uri="{FF2B5EF4-FFF2-40B4-BE49-F238E27FC236}">
                  <a16:creationId xmlns:a16="http://schemas.microsoft.com/office/drawing/2014/main" id="{F3BB4EAD-D8AC-9F49-82CE-B0DD017C82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03" y="2369"/>
              <a:ext cx="199" cy="177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58408" name="Text Box 90">
              <a:extLst>
                <a:ext uri="{FF2B5EF4-FFF2-40B4-BE49-F238E27FC236}">
                  <a16:creationId xmlns:a16="http://schemas.microsoft.com/office/drawing/2014/main" id="{0600AD06-561A-0646-A78C-DA11F8EFC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1150"/>
              <a:ext cx="12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n-US"/>
                <a:t>Mecanismos de abstracción</a:t>
              </a:r>
            </a:p>
          </p:txBody>
        </p:sp>
        <p:sp>
          <p:nvSpPr>
            <p:cNvPr id="58409" name="Freeform 91">
              <a:extLst>
                <a:ext uri="{FF2B5EF4-FFF2-40B4-BE49-F238E27FC236}">
                  <a16:creationId xmlns:a16="http://schemas.microsoft.com/office/drawing/2014/main" id="{6CBD2DA8-9260-1040-848C-7B46627A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3051"/>
              <a:ext cx="1179" cy="459"/>
            </a:xfrm>
            <a:custGeom>
              <a:avLst/>
              <a:gdLst>
                <a:gd name="T0" fmla="*/ 0 w 1179"/>
                <a:gd name="T1" fmla="*/ 148 h 459"/>
                <a:gd name="T2" fmla="*/ 439 w 1179"/>
                <a:gd name="T3" fmla="*/ 29 h 459"/>
                <a:gd name="T4" fmla="*/ 631 w 1179"/>
                <a:gd name="T5" fmla="*/ 322 h 459"/>
                <a:gd name="T6" fmla="*/ 1179 w 1179"/>
                <a:gd name="T7" fmla="*/ 459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459"/>
                <a:gd name="T14" fmla="*/ 1179 w 1179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459">
                  <a:moveTo>
                    <a:pt x="0" y="148"/>
                  </a:moveTo>
                  <a:cubicBezTo>
                    <a:pt x="167" y="74"/>
                    <a:pt x="334" y="0"/>
                    <a:pt x="439" y="29"/>
                  </a:cubicBezTo>
                  <a:cubicBezTo>
                    <a:pt x="544" y="58"/>
                    <a:pt x="508" y="250"/>
                    <a:pt x="631" y="322"/>
                  </a:cubicBezTo>
                  <a:cubicBezTo>
                    <a:pt x="754" y="394"/>
                    <a:pt x="966" y="426"/>
                    <a:pt x="1179" y="459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58410" name="Freeform 92">
              <a:extLst>
                <a:ext uri="{FF2B5EF4-FFF2-40B4-BE49-F238E27FC236}">
                  <a16:creationId xmlns:a16="http://schemas.microsoft.com/office/drawing/2014/main" id="{EB3DAB8F-E93C-6D46-9E03-C292396A9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1950"/>
              <a:ext cx="1197" cy="445"/>
            </a:xfrm>
            <a:custGeom>
              <a:avLst/>
              <a:gdLst>
                <a:gd name="T0" fmla="*/ 0 w 1188"/>
                <a:gd name="T1" fmla="*/ 105 h 427"/>
                <a:gd name="T2" fmla="*/ 499 w 1188"/>
                <a:gd name="T3" fmla="*/ 125 h 427"/>
                <a:gd name="T4" fmla="*/ 725 w 1188"/>
                <a:gd name="T5" fmla="*/ 861 h 427"/>
                <a:gd name="T6" fmla="*/ 1350 w 1188"/>
                <a:gd name="T7" fmla="*/ 125 h 4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427"/>
                <a:gd name="T14" fmla="*/ 1188 w 1188"/>
                <a:gd name="T15" fmla="*/ 427 h 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427">
                  <a:moveTo>
                    <a:pt x="0" y="53"/>
                  </a:moveTo>
                  <a:cubicBezTo>
                    <a:pt x="166" y="26"/>
                    <a:pt x="333" y="0"/>
                    <a:pt x="439" y="62"/>
                  </a:cubicBezTo>
                  <a:cubicBezTo>
                    <a:pt x="545" y="124"/>
                    <a:pt x="515" y="427"/>
                    <a:pt x="640" y="427"/>
                  </a:cubicBezTo>
                  <a:cubicBezTo>
                    <a:pt x="765" y="427"/>
                    <a:pt x="976" y="244"/>
                    <a:pt x="1188" y="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58411" name="Freeform 93">
              <a:extLst>
                <a:ext uri="{FF2B5EF4-FFF2-40B4-BE49-F238E27FC236}">
                  <a16:creationId xmlns:a16="http://schemas.microsoft.com/office/drawing/2014/main" id="{EEE4316E-9882-DC4C-A840-A8F96E11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2034"/>
              <a:ext cx="1170" cy="462"/>
            </a:xfrm>
            <a:custGeom>
              <a:avLst/>
              <a:gdLst>
                <a:gd name="T0" fmla="*/ 0 w 1170"/>
                <a:gd name="T1" fmla="*/ 41 h 462"/>
                <a:gd name="T2" fmla="*/ 283 w 1170"/>
                <a:gd name="T3" fmla="*/ 5 h 462"/>
                <a:gd name="T4" fmla="*/ 375 w 1170"/>
                <a:gd name="T5" fmla="*/ 69 h 462"/>
                <a:gd name="T6" fmla="*/ 475 w 1170"/>
                <a:gd name="T7" fmla="*/ 407 h 462"/>
                <a:gd name="T8" fmla="*/ 731 w 1170"/>
                <a:gd name="T9" fmla="*/ 398 h 462"/>
                <a:gd name="T10" fmla="*/ 1170 w 1170"/>
                <a:gd name="T11" fmla="*/ 462 h 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462"/>
                <a:gd name="T20" fmla="*/ 1170 w 1170"/>
                <a:gd name="T21" fmla="*/ 462 h 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462">
                  <a:moveTo>
                    <a:pt x="0" y="41"/>
                  </a:moveTo>
                  <a:cubicBezTo>
                    <a:pt x="110" y="20"/>
                    <a:pt x="221" y="0"/>
                    <a:pt x="283" y="5"/>
                  </a:cubicBezTo>
                  <a:cubicBezTo>
                    <a:pt x="345" y="10"/>
                    <a:pt x="343" y="2"/>
                    <a:pt x="375" y="69"/>
                  </a:cubicBezTo>
                  <a:cubicBezTo>
                    <a:pt x="407" y="136"/>
                    <a:pt x="416" y="352"/>
                    <a:pt x="475" y="407"/>
                  </a:cubicBezTo>
                  <a:cubicBezTo>
                    <a:pt x="534" y="462"/>
                    <a:pt x="615" y="389"/>
                    <a:pt x="731" y="398"/>
                  </a:cubicBezTo>
                  <a:cubicBezTo>
                    <a:pt x="847" y="407"/>
                    <a:pt x="1008" y="434"/>
                    <a:pt x="1170" y="4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58412" name="Freeform 94">
              <a:extLst>
                <a:ext uri="{FF2B5EF4-FFF2-40B4-BE49-F238E27FC236}">
                  <a16:creationId xmlns:a16="http://schemas.microsoft.com/office/drawing/2014/main" id="{A8535175-3106-B849-BA3A-BC63E1C7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458"/>
              <a:ext cx="1208" cy="660"/>
            </a:xfrm>
            <a:custGeom>
              <a:avLst/>
              <a:gdLst>
                <a:gd name="T0" fmla="*/ 0 w 1180"/>
                <a:gd name="T1" fmla="*/ 660 h 660"/>
                <a:gd name="T2" fmla="*/ 778 w 1180"/>
                <a:gd name="T3" fmla="*/ 486 h 660"/>
                <a:gd name="T4" fmla="*/ 1007 w 1180"/>
                <a:gd name="T5" fmla="*/ 56 h 660"/>
                <a:gd name="T6" fmla="*/ 1758 w 1180"/>
                <a:gd name="T7" fmla="*/ 148 h 6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0"/>
                <a:gd name="T13" fmla="*/ 0 h 660"/>
                <a:gd name="T14" fmla="*/ 1180 w 1180"/>
                <a:gd name="T15" fmla="*/ 660 h 6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0" h="660">
                  <a:moveTo>
                    <a:pt x="0" y="660"/>
                  </a:moveTo>
                  <a:cubicBezTo>
                    <a:pt x="204" y="623"/>
                    <a:pt x="409" y="587"/>
                    <a:pt x="522" y="486"/>
                  </a:cubicBezTo>
                  <a:cubicBezTo>
                    <a:pt x="635" y="385"/>
                    <a:pt x="567" y="112"/>
                    <a:pt x="677" y="56"/>
                  </a:cubicBezTo>
                  <a:cubicBezTo>
                    <a:pt x="787" y="0"/>
                    <a:pt x="983" y="74"/>
                    <a:pt x="1180" y="148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58413" name="AutoShape 95">
              <a:extLst>
                <a:ext uri="{FF2B5EF4-FFF2-40B4-BE49-F238E27FC236}">
                  <a16:creationId xmlns:a16="http://schemas.microsoft.com/office/drawing/2014/main" id="{5324568C-4FE1-BA49-9A93-88F322C94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21" y="1833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58414" name="AutoShape 96">
              <a:extLst>
                <a:ext uri="{FF2B5EF4-FFF2-40B4-BE49-F238E27FC236}">
                  <a16:creationId xmlns:a16="http://schemas.microsoft.com/office/drawing/2014/main" id="{96EA6478-3CA4-2846-A8B9-C82271BD6F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24" y="3003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58415" name="AutoShape 97">
              <a:extLst>
                <a:ext uri="{FF2B5EF4-FFF2-40B4-BE49-F238E27FC236}">
                  <a16:creationId xmlns:a16="http://schemas.microsoft.com/office/drawing/2014/main" id="{742024F2-22BF-A54A-9203-0362DD7F0C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92" y="3279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58416" name="AutoShape 98">
              <a:extLst>
                <a:ext uri="{FF2B5EF4-FFF2-40B4-BE49-F238E27FC236}">
                  <a16:creationId xmlns:a16="http://schemas.microsoft.com/office/drawing/2014/main" id="{367F3166-C78D-7649-B4C8-8C6E8C7E94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92" y="2367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58417" name="AutoShape 99">
              <a:extLst>
                <a:ext uri="{FF2B5EF4-FFF2-40B4-BE49-F238E27FC236}">
                  <a16:creationId xmlns:a16="http://schemas.microsoft.com/office/drawing/2014/main" id="{9FE7AE29-CBF7-974C-8A51-20D3EEFAAB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92" y="1665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sp>
        <p:nvSpPr>
          <p:cNvPr id="75" name="WordArt 15">
            <a:extLst>
              <a:ext uri="{FF2B5EF4-FFF2-40B4-BE49-F238E27FC236}">
                <a16:creationId xmlns:a16="http://schemas.microsoft.com/office/drawing/2014/main" id="{4AD23EC2-74DB-B64D-8DB8-28E0BBFCCE4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3238" y="0"/>
            <a:ext cx="12573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2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9DDAFF">
                    <a:alpha val="30196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Sistemas</a:t>
            </a:r>
            <a:endParaRPr lang="en-ES" sz="3200" kern="10">
              <a:ln w="9525">
                <a:solidFill>
                  <a:srgbClr val="FFFFFF"/>
                </a:solidFill>
                <a:round/>
                <a:headEnd/>
                <a:tailEnd/>
              </a:ln>
              <a:solidFill>
                <a:srgbClr val="9DDAFF">
                  <a:alpha val="30196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6" name="WordArt 17">
            <a:extLst>
              <a:ext uri="{FF2B5EF4-FFF2-40B4-BE49-F238E27FC236}">
                <a16:creationId xmlns:a16="http://schemas.microsoft.com/office/drawing/2014/main" id="{8EA4F7C2-5439-104C-85A1-A10ACC8A06F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508000"/>
            <a:ext cx="1758950" cy="460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317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CC00">
                    <a:alpha val="30196"/>
                  </a:srgbClr>
                </a:solidFill>
                <a:cs typeface="Arial" panose="020B0604020202020204" pitchFamily="34" charset="0"/>
              </a:rPr>
              <a:t>distribuidos</a:t>
            </a:r>
            <a:endParaRPr lang="en-ES" sz="3600" kern="10">
              <a:ln w="3175">
                <a:solidFill>
                  <a:srgbClr val="FFFFFF"/>
                </a:solidFill>
                <a:round/>
                <a:headEnd/>
                <a:tailEnd/>
              </a:ln>
              <a:solidFill>
                <a:srgbClr val="FFCC00">
                  <a:alpha val="30196"/>
                </a:srgb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27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927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927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927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927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927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927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927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927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927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927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2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2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2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06358E-6 L 0.28246 -0.31492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574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271" grpId="0" animBg="1"/>
      <p:bldP spid="1927272" grpId="0" animBg="1"/>
      <p:bldP spid="1927273" grpId="0" animBg="1"/>
      <p:bldP spid="1927199" grpId="0" animBg="1"/>
      <p:bldP spid="1927200" grpId="0" animBg="1"/>
      <p:bldP spid="1927201" grpId="0" animBg="1"/>
      <p:bldP spid="1927202" grpId="0" animBg="1"/>
      <p:bldP spid="1927203" grpId="0" animBg="1"/>
      <p:bldP spid="1927204" grpId="0" animBg="1"/>
      <p:bldP spid="1927205" grpId="0" animBg="1"/>
      <p:bldP spid="1927210" grpId="0"/>
      <p:bldP spid="19272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188" name="Text Box 164">
            <a:extLst>
              <a:ext uri="{FF2B5EF4-FFF2-40B4-BE49-F238E27FC236}">
                <a16:creationId xmlns:a16="http://schemas.microsoft.com/office/drawing/2014/main" id="{9BF9D2A3-7092-AF41-8035-5F0BA5C6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711200"/>
            <a:ext cx="57483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Ubicación en el SO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Heterogéneo  Específico del SO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Ejemplos: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Linux, Windows, Novell NetWare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Flexibilidad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SO  </a:t>
            </a:r>
            <a:r>
              <a:rPr lang="es-ES" altLang="en-US" sz="1800" b="0">
                <a:sym typeface="Wingdings" pitchFamily="2" charset="2"/>
              </a:rPr>
              <a:t>técnicas maduras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Desventajas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2000" b="0">
                <a:sym typeface="Wingdings" pitchFamily="2" charset="2"/>
              </a:rPr>
              <a:t> Falta de transparencia</a:t>
            </a:r>
            <a:endParaRPr lang="es-ES" altLang="en-US" sz="2000" b="0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Mayor esfuerzo de </a:t>
            </a:r>
            <a:br>
              <a:rPr lang="es-ES" altLang="en-US" sz="2000" b="0">
                <a:sym typeface="Wingdings" pitchFamily="2" charset="2"/>
              </a:rPr>
            </a:br>
            <a:r>
              <a:rPr lang="es-ES" altLang="en-US" sz="2000" b="0">
                <a:sym typeface="Wingdings" pitchFamily="2" charset="2"/>
              </a:rPr>
              <a:t>   integración </a:t>
            </a:r>
          </a:p>
        </p:txBody>
      </p:sp>
      <p:grpSp>
        <p:nvGrpSpPr>
          <p:cNvPr id="2" name="Group 104">
            <a:extLst>
              <a:ext uri="{FF2B5EF4-FFF2-40B4-BE49-F238E27FC236}">
                <a16:creationId xmlns:a16="http://schemas.microsoft.com/office/drawing/2014/main" id="{C374D844-9203-F546-B7F4-C0CEEA2BE954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793750"/>
            <a:ext cx="1928812" cy="2309813"/>
            <a:chOff x="2707" y="766"/>
            <a:chExt cx="1215" cy="1455"/>
          </a:xfrm>
        </p:grpSpPr>
        <p:sp>
          <p:nvSpPr>
            <p:cNvPr id="60517" name="Cloud">
              <a:extLst>
                <a:ext uri="{FF2B5EF4-FFF2-40B4-BE49-F238E27FC236}">
                  <a16:creationId xmlns:a16="http://schemas.microsoft.com/office/drawing/2014/main" id="{2853DD1E-0624-1A42-83D5-09E68FBD1769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771" y="1184"/>
              <a:ext cx="1042" cy="69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2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5 w 21600"/>
                <a:gd name="T13" fmla="*/ 3249 h 21600"/>
                <a:gd name="T14" fmla="*/ 17081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ES"/>
            </a:p>
          </p:txBody>
        </p:sp>
        <p:sp>
          <p:nvSpPr>
            <p:cNvPr id="60518" name="Text Box 106">
              <a:extLst>
                <a:ext uri="{FF2B5EF4-FFF2-40B4-BE49-F238E27FC236}">
                  <a16:creationId xmlns:a16="http://schemas.microsoft.com/office/drawing/2014/main" id="{37BAD981-3FC1-8547-8A82-4EBE3AB031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04" y="766"/>
              <a:ext cx="6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n-US" sz="800">
                  <a:solidFill>
                    <a:srgbClr val="C0C0C0"/>
                  </a:solidFill>
                </a:rPr>
                <a:t>Mecanismos de abstracción</a:t>
              </a:r>
            </a:p>
          </p:txBody>
        </p:sp>
        <p:grpSp>
          <p:nvGrpSpPr>
            <p:cNvPr id="60519" name="Group 107">
              <a:extLst>
                <a:ext uri="{FF2B5EF4-FFF2-40B4-BE49-F238E27FC236}">
                  <a16:creationId xmlns:a16="http://schemas.microsoft.com/office/drawing/2014/main" id="{BB5972CA-F565-FC4D-A877-F2EAEB73D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834"/>
              <a:ext cx="439" cy="650"/>
              <a:chOff x="4326" y="561"/>
              <a:chExt cx="439" cy="650"/>
            </a:xfrm>
          </p:grpSpPr>
          <p:sp>
            <p:nvSpPr>
              <p:cNvPr id="60567" name="Rectangle 108">
                <a:extLst>
                  <a:ext uri="{FF2B5EF4-FFF2-40B4-BE49-F238E27FC236}">
                    <a16:creationId xmlns:a16="http://schemas.microsoft.com/office/drawing/2014/main" id="{DB8BDEBD-BB58-7749-8F10-B119CD7373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654"/>
                <a:ext cx="428" cy="55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0568" name="Group 109">
                <a:extLst>
                  <a:ext uri="{FF2B5EF4-FFF2-40B4-BE49-F238E27FC236}">
                    <a16:creationId xmlns:a16="http://schemas.microsoft.com/office/drawing/2014/main" id="{2857ECDC-5389-A94D-A3D8-6CBBADF6A0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728"/>
                <a:ext cx="295" cy="361"/>
                <a:chOff x="2278" y="1509"/>
                <a:chExt cx="590" cy="723"/>
              </a:xfrm>
            </p:grpSpPr>
            <p:sp>
              <p:nvSpPr>
                <p:cNvPr id="60571" name="Oval 110">
                  <a:extLst>
                    <a:ext uri="{FF2B5EF4-FFF2-40B4-BE49-F238E27FC236}">
                      <a16:creationId xmlns:a16="http://schemas.microsoft.com/office/drawing/2014/main" id="{F6957FDE-B0CE-FC40-92A3-001A0687B2C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0572" name="Text Box 111">
                  <a:extLst>
                    <a:ext uri="{FF2B5EF4-FFF2-40B4-BE49-F238E27FC236}">
                      <a16:creationId xmlns:a16="http://schemas.microsoft.com/office/drawing/2014/main" id="{2F1BD82D-803A-E447-9DBC-C1F29E8BFBC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1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0573" name="Text Box 112">
                  <a:extLst>
                    <a:ext uri="{FF2B5EF4-FFF2-40B4-BE49-F238E27FC236}">
                      <a16:creationId xmlns:a16="http://schemas.microsoft.com/office/drawing/2014/main" id="{7820061F-BEB3-F947-BEE8-149CB83AAA8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0569" name="Text Box 113">
                <a:extLst>
                  <a:ext uri="{FF2B5EF4-FFF2-40B4-BE49-F238E27FC236}">
                    <a16:creationId xmlns:a16="http://schemas.microsoft.com/office/drawing/2014/main" id="{AA98B3D9-300E-B54B-95F0-419460FCE81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561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A</a:t>
                </a:r>
              </a:p>
            </p:txBody>
          </p:sp>
          <p:sp>
            <p:nvSpPr>
              <p:cNvPr id="60570" name="AutoShape 114">
                <a:extLst>
                  <a:ext uri="{FF2B5EF4-FFF2-40B4-BE49-F238E27FC236}">
                    <a16:creationId xmlns:a16="http://schemas.microsoft.com/office/drawing/2014/main" id="{4B23F18E-DFB4-3A4A-AC8E-10B02E9673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89" y="834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0520" name="Group 115">
              <a:extLst>
                <a:ext uri="{FF2B5EF4-FFF2-40B4-BE49-F238E27FC236}">
                  <a16:creationId xmlns:a16="http://schemas.microsoft.com/office/drawing/2014/main" id="{5F70193F-C699-764A-9264-EFAC0646E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542"/>
              <a:ext cx="439" cy="679"/>
              <a:chOff x="4326" y="1269"/>
              <a:chExt cx="439" cy="679"/>
            </a:xfrm>
          </p:grpSpPr>
          <p:sp>
            <p:nvSpPr>
              <p:cNvPr id="60560" name="Rectangle 116">
                <a:extLst>
                  <a:ext uri="{FF2B5EF4-FFF2-40B4-BE49-F238E27FC236}">
                    <a16:creationId xmlns:a16="http://schemas.microsoft.com/office/drawing/2014/main" id="{5CACCFD5-E4C0-2141-A231-91BD55D3A1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1269"/>
                <a:ext cx="428" cy="554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0561" name="Group 117">
                <a:extLst>
                  <a:ext uri="{FF2B5EF4-FFF2-40B4-BE49-F238E27FC236}">
                    <a16:creationId xmlns:a16="http://schemas.microsoft.com/office/drawing/2014/main" id="{4F1F7644-D94C-E042-BA0A-B15CEA7510A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1307"/>
                <a:ext cx="295" cy="361"/>
                <a:chOff x="2278" y="2492"/>
                <a:chExt cx="590" cy="723"/>
              </a:xfrm>
            </p:grpSpPr>
            <p:sp>
              <p:nvSpPr>
                <p:cNvPr id="60564" name="Oval 118">
                  <a:extLst>
                    <a:ext uri="{FF2B5EF4-FFF2-40B4-BE49-F238E27FC236}">
                      <a16:creationId xmlns:a16="http://schemas.microsoft.com/office/drawing/2014/main" id="{CCBD7E5C-A557-DB42-9125-17FF8F4128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0565" name="Text Box 119">
                  <a:extLst>
                    <a:ext uri="{FF2B5EF4-FFF2-40B4-BE49-F238E27FC236}">
                      <a16:creationId xmlns:a16="http://schemas.microsoft.com/office/drawing/2014/main" id="{95DB72CC-8685-D54D-8AD0-A3131249E63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4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0566" name="Text Box 120">
                  <a:extLst>
                    <a:ext uri="{FF2B5EF4-FFF2-40B4-BE49-F238E27FC236}">
                      <a16:creationId xmlns:a16="http://schemas.microsoft.com/office/drawing/2014/main" id="{790C97CD-5FBA-B848-89DA-61A4C00986E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0562" name="Text Box 121">
                <a:extLst>
                  <a:ext uri="{FF2B5EF4-FFF2-40B4-BE49-F238E27FC236}">
                    <a16:creationId xmlns:a16="http://schemas.microsoft.com/office/drawing/2014/main" id="{A6B8FB32-C182-924B-BDAA-3FB5F94A1DF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C</a:t>
                </a:r>
              </a:p>
            </p:txBody>
          </p:sp>
          <p:sp>
            <p:nvSpPr>
              <p:cNvPr id="60563" name="AutoShape 122">
                <a:extLst>
                  <a:ext uri="{FF2B5EF4-FFF2-40B4-BE49-F238E27FC236}">
                    <a16:creationId xmlns:a16="http://schemas.microsoft.com/office/drawing/2014/main" id="{54BA0707-6103-B54B-85D8-5B1116810D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91" y="1419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0521" name="Group 123">
              <a:extLst>
                <a:ext uri="{FF2B5EF4-FFF2-40B4-BE49-F238E27FC236}">
                  <a16:creationId xmlns:a16="http://schemas.microsoft.com/office/drawing/2014/main" id="{748B27C7-DF6E-C543-8E2F-AA5D43FE72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691"/>
              <a:ext cx="446" cy="530"/>
              <a:chOff x="5095" y="1418"/>
              <a:chExt cx="446" cy="530"/>
            </a:xfrm>
          </p:grpSpPr>
          <p:sp>
            <p:nvSpPr>
              <p:cNvPr id="60553" name="Rectangle 124">
                <a:extLst>
                  <a:ext uri="{FF2B5EF4-FFF2-40B4-BE49-F238E27FC236}">
                    <a16:creationId xmlns:a16="http://schemas.microsoft.com/office/drawing/2014/main" id="{3154F40D-5AEE-A64C-A7A2-7985115704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4" y="1418"/>
                <a:ext cx="427" cy="40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0554" name="Group 125">
                <a:extLst>
                  <a:ext uri="{FF2B5EF4-FFF2-40B4-BE49-F238E27FC236}">
                    <a16:creationId xmlns:a16="http://schemas.microsoft.com/office/drawing/2014/main" id="{766F4716-7457-6948-9DE4-B45B637B55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1445"/>
                <a:ext cx="295" cy="361"/>
                <a:chOff x="2278" y="2492"/>
                <a:chExt cx="590" cy="723"/>
              </a:xfrm>
            </p:grpSpPr>
            <p:sp>
              <p:nvSpPr>
                <p:cNvPr id="60557" name="Oval 126">
                  <a:extLst>
                    <a:ext uri="{FF2B5EF4-FFF2-40B4-BE49-F238E27FC236}">
                      <a16:creationId xmlns:a16="http://schemas.microsoft.com/office/drawing/2014/main" id="{6839F82C-676A-284D-BA0A-BF5633B3A2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0558" name="Text Box 127">
                  <a:extLst>
                    <a:ext uri="{FF2B5EF4-FFF2-40B4-BE49-F238E27FC236}">
                      <a16:creationId xmlns:a16="http://schemas.microsoft.com/office/drawing/2014/main" id="{C0FED4D3-A08D-4A42-821C-D364820D3EE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5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0559" name="Text Box 128">
                  <a:extLst>
                    <a:ext uri="{FF2B5EF4-FFF2-40B4-BE49-F238E27FC236}">
                      <a16:creationId xmlns:a16="http://schemas.microsoft.com/office/drawing/2014/main" id="{84F890D2-B7CC-E746-A312-BFCF63BDA1B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0555" name="Text Box 129">
                <a:extLst>
                  <a:ext uri="{FF2B5EF4-FFF2-40B4-BE49-F238E27FC236}">
                    <a16:creationId xmlns:a16="http://schemas.microsoft.com/office/drawing/2014/main" id="{CB1EDF06-3E26-734F-96D1-1A55295C438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D</a:t>
                </a:r>
              </a:p>
            </p:txBody>
          </p:sp>
          <p:sp>
            <p:nvSpPr>
              <p:cNvPr id="60556" name="AutoShape 130">
                <a:extLst>
                  <a:ext uri="{FF2B5EF4-FFF2-40B4-BE49-F238E27FC236}">
                    <a16:creationId xmlns:a16="http://schemas.microsoft.com/office/drawing/2014/main" id="{7543DACA-889E-814B-87D1-74145B01EC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557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0522" name="Group 131">
              <a:extLst>
                <a:ext uri="{FF2B5EF4-FFF2-40B4-BE49-F238E27FC236}">
                  <a16:creationId xmlns:a16="http://schemas.microsoft.com/office/drawing/2014/main" id="{B1BF6049-3636-6047-BEA0-34DFDF850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833"/>
              <a:ext cx="445" cy="811"/>
              <a:chOff x="5095" y="560"/>
              <a:chExt cx="445" cy="811"/>
            </a:xfrm>
          </p:grpSpPr>
          <p:sp>
            <p:nvSpPr>
              <p:cNvPr id="60540" name="Text Box 132">
                <a:extLst>
                  <a:ext uri="{FF2B5EF4-FFF2-40B4-BE49-F238E27FC236}">
                    <a16:creationId xmlns:a16="http://schemas.microsoft.com/office/drawing/2014/main" id="{FB53D41D-C267-594C-886D-AAFE577B900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560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B</a:t>
                </a:r>
              </a:p>
            </p:txBody>
          </p:sp>
          <p:grpSp>
            <p:nvGrpSpPr>
              <p:cNvPr id="60541" name="Group 133">
                <a:extLst>
                  <a:ext uri="{FF2B5EF4-FFF2-40B4-BE49-F238E27FC236}">
                    <a16:creationId xmlns:a16="http://schemas.microsoft.com/office/drawing/2014/main" id="{2DA7F1D2-A484-3D4B-95C0-97EFC6EC1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3" y="643"/>
                <a:ext cx="427" cy="728"/>
                <a:chOff x="5113" y="643"/>
                <a:chExt cx="427" cy="728"/>
              </a:xfrm>
            </p:grpSpPr>
            <p:sp>
              <p:nvSpPr>
                <p:cNvPr id="60542" name="Rectangle 134">
                  <a:extLst>
                    <a:ext uri="{FF2B5EF4-FFF2-40B4-BE49-F238E27FC236}">
                      <a16:creationId xmlns:a16="http://schemas.microsoft.com/office/drawing/2014/main" id="{73CCCD44-F67D-BF48-ABAA-2290A7463C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13" y="654"/>
                  <a:ext cx="427" cy="717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 w="15875" algn="ctr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solidFill>
                      <a:srgbClr val="C0C0C0"/>
                    </a:solidFill>
                    <a:latin typeface="Arial Narrow" panose="020B0604020202020204" pitchFamily="34" charset="0"/>
                  </a:endParaRPr>
                </a:p>
              </p:txBody>
            </p:sp>
            <p:grpSp>
              <p:nvGrpSpPr>
                <p:cNvPr id="60543" name="Group 135">
                  <a:extLst>
                    <a:ext uri="{FF2B5EF4-FFF2-40B4-BE49-F238E27FC236}">
                      <a16:creationId xmlns:a16="http://schemas.microsoft.com/office/drawing/2014/main" id="{395A3729-73AB-E448-88D3-90C0D3A90CA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643"/>
                  <a:ext cx="295" cy="361"/>
                  <a:chOff x="2278" y="1509"/>
                  <a:chExt cx="590" cy="723"/>
                </a:xfrm>
              </p:grpSpPr>
              <p:sp>
                <p:nvSpPr>
                  <p:cNvPr id="60550" name="Oval 136">
                    <a:extLst>
                      <a:ext uri="{FF2B5EF4-FFF2-40B4-BE49-F238E27FC236}">
                        <a16:creationId xmlns:a16="http://schemas.microsoft.com/office/drawing/2014/main" id="{2F064ABC-3882-6347-BF56-E978C9B6057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1701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0551" name="Text Box 137">
                    <a:extLst>
                      <a:ext uri="{FF2B5EF4-FFF2-40B4-BE49-F238E27FC236}">
                        <a16:creationId xmlns:a16="http://schemas.microsoft.com/office/drawing/2014/main" id="{F93ACC5D-F149-6746-A31E-1194948BAD6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1509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2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0552" name="Text Box 138">
                    <a:extLst>
                      <a:ext uri="{FF2B5EF4-FFF2-40B4-BE49-F238E27FC236}">
                        <a16:creationId xmlns:a16="http://schemas.microsoft.com/office/drawing/2014/main" id="{55270440-81A3-BF4F-BD52-8D842837F60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1847"/>
                    <a:ext cx="276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grpSp>
              <p:nvGrpSpPr>
                <p:cNvPr id="60544" name="Group 139">
                  <a:extLst>
                    <a:ext uri="{FF2B5EF4-FFF2-40B4-BE49-F238E27FC236}">
                      <a16:creationId xmlns:a16="http://schemas.microsoft.com/office/drawing/2014/main" id="{FD0E2188-0C06-3C43-87EA-2EF715B1EF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988"/>
                  <a:ext cx="295" cy="362"/>
                  <a:chOff x="2278" y="2492"/>
                  <a:chExt cx="590" cy="723"/>
                </a:xfrm>
              </p:grpSpPr>
              <p:sp>
                <p:nvSpPr>
                  <p:cNvPr id="60547" name="Oval 140">
                    <a:extLst>
                      <a:ext uri="{FF2B5EF4-FFF2-40B4-BE49-F238E27FC236}">
                        <a16:creationId xmlns:a16="http://schemas.microsoft.com/office/drawing/2014/main" id="{4576570B-B3BC-0B40-BB51-3BEF7183159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2684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0548" name="Text Box 141">
                    <a:extLst>
                      <a:ext uri="{FF2B5EF4-FFF2-40B4-BE49-F238E27FC236}">
                        <a16:creationId xmlns:a16="http://schemas.microsoft.com/office/drawing/2014/main" id="{E2B983F2-1DEA-804E-9AAA-0AF5AA98B0A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2492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3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0549" name="Text Box 142">
                    <a:extLst>
                      <a:ext uri="{FF2B5EF4-FFF2-40B4-BE49-F238E27FC236}">
                        <a16:creationId xmlns:a16="http://schemas.microsoft.com/office/drawing/2014/main" id="{0FD57025-E9D1-4C49-B2AA-6F0125F4CBC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2846"/>
                    <a:ext cx="276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sp>
              <p:nvSpPr>
                <p:cNvPr id="60545" name="AutoShape 143">
                  <a:extLst>
                    <a:ext uri="{FF2B5EF4-FFF2-40B4-BE49-F238E27FC236}">
                      <a16:creationId xmlns:a16="http://schemas.microsoft.com/office/drawing/2014/main" id="{37C1C309-9A39-7342-AB5B-C60B2378409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1101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  <p:sp>
              <p:nvSpPr>
                <p:cNvPr id="60546" name="AutoShape 144">
                  <a:extLst>
                    <a:ext uri="{FF2B5EF4-FFF2-40B4-BE49-F238E27FC236}">
                      <a16:creationId xmlns:a16="http://schemas.microsoft.com/office/drawing/2014/main" id="{4FB7DFA1-1E90-8D47-A278-BD18E83775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750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</p:grpSp>
        </p:grpSp>
        <p:grpSp>
          <p:nvGrpSpPr>
            <p:cNvPr id="60523" name="Group 145">
              <a:extLst>
                <a:ext uri="{FF2B5EF4-FFF2-40B4-BE49-F238E27FC236}">
                  <a16:creationId xmlns:a16="http://schemas.microsoft.com/office/drawing/2014/main" id="{9E5E3E3D-C5C6-3840-B517-7CCB2D489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7"/>
              <a:ext cx="242" cy="1171"/>
              <a:chOff x="2543" y="654"/>
              <a:chExt cx="242" cy="1171"/>
            </a:xfrm>
          </p:grpSpPr>
          <p:sp>
            <p:nvSpPr>
              <p:cNvPr id="60535" name="Rectangle 146">
                <a:extLst>
                  <a:ext uri="{FF2B5EF4-FFF2-40B4-BE49-F238E27FC236}">
                    <a16:creationId xmlns:a16="http://schemas.microsoft.com/office/drawing/2014/main" id="{547A85D0-5F0C-8046-9695-F42F5B82AB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3" y="654"/>
                <a:ext cx="242" cy="1171"/>
              </a:xfrm>
              <a:prstGeom prst="rect">
                <a:avLst/>
              </a:prstGeom>
              <a:solidFill>
                <a:srgbClr val="FFFF00">
                  <a:alpha val="20000"/>
                </a:srgbClr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6" name="Oval 147">
                <a:extLst>
                  <a:ext uri="{FF2B5EF4-FFF2-40B4-BE49-F238E27FC236}">
                    <a16:creationId xmlns:a16="http://schemas.microsoft.com/office/drawing/2014/main" id="{FA6A7265-608C-1343-8A43-93AB604FA0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919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7" name="Oval 148">
                <a:extLst>
                  <a:ext uri="{FF2B5EF4-FFF2-40B4-BE49-F238E27FC236}">
                    <a16:creationId xmlns:a16="http://schemas.microsoft.com/office/drawing/2014/main" id="{16BBCA99-37BE-D747-865A-0717594EB5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1385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8" name="Oval 149">
                <a:extLst>
                  <a:ext uri="{FF2B5EF4-FFF2-40B4-BE49-F238E27FC236}">
                    <a16:creationId xmlns:a16="http://schemas.microsoft.com/office/drawing/2014/main" id="{8A22743A-B386-EA41-BDAA-D93FBAC134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66" y="1554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9" name="Oval 150">
                <a:extLst>
                  <a:ext uri="{FF2B5EF4-FFF2-40B4-BE49-F238E27FC236}">
                    <a16:creationId xmlns:a16="http://schemas.microsoft.com/office/drawing/2014/main" id="{0DDED35C-AED7-6B4C-B537-B02E535C8F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70" y="1101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0524" name="Group 151">
              <a:extLst>
                <a:ext uri="{FF2B5EF4-FFF2-40B4-BE49-F238E27FC236}">
                  <a16:creationId xmlns:a16="http://schemas.microsoft.com/office/drawing/2014/main" id="{6B76EF55-6FC9-DD4F-83B5-1DEDD410A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8"/>
              <a:ext cx="242" cy="1171"/>
              <a:chOff x="276" y="655"/>
              <a:chExt cx="242" cy="1171"/>
            </a:xfrm>
          </p:grpSpPr>
          <p:sp>
            <p:nvSpPr>
              <p:cNvPr id="60530" name="Rectangle 152">
                <a:extLst>
                  <a:ext uri="{FF2B5EF4-FFF2-40B4-BE49-F238E27FC236}">
                    <a16:creationId xmlns:a16="http://schemas.microsoft.com/office/drawing/2014/main" id="{254701C2-66B6-9C4F-A95B-60D736F35B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" y="655"/>
                <a:ext cx="242" cy="1171"/>
              </a:xfrm>
              <a:prstGeom prst="rect">
                <a:avLst/>
              </a:prstGeom>
              <a:solidFill>
                <a:srgbClr val="FFFFD9"/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1" name="Oval 153">
                <a:extLst>
                  <a:ext uri="{FF2B5EF4-FFF2-40B4-BE49-F238E27FC236}">
                    <a16:creationId xmlns:a16="http://schemas.microsoft.com/office/drawing/2014/main" id="{741B2985-7DA1-3440-B075-299154968C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917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2" name="Oval 154">
                <a:extLst>
                  <a:ext uri="{FF2B5EF4-FFF2-40B4-BE49-F238E27FC236}">
                    <a16:creationId xmlns:a16="http://schemas.microsoft.com/office/drawing/2014/main" id="{D7C45A82-E12B-0749-84F6-134CB0A793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1383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3" name="Oval 155">
                <a:extLst>
                  <a:ext uri="{FF2B5EF4-FFF2-40B4-BE49-F238E27FC236}">
                    <a16:creationId xmlns:a16="http://schemas.microsoft.com/office/drawing/2014/main" id="{0C79B4C1-EAC2-CA4F-A208-1C60B41114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" y="1552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0534" name="Oval 156">
                <a:extLst>
                  <a:ext uri="{FF2B5EF4-FFF2-40B4-BE49-F238E27FC236}">
                    <a16:creationId xmlns:a16="http://schemas.microsoft.com/office/drawing/2014/main" id="{D91C7B6E-24D3-524B-AA4E-8DC9A2E497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" y="1099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0525" name="Group 157">
              <a:extLst>
                <a:ext uri="{FF2B5EF4-FFF2-40B4-BE49-F238E27FC236}">
                  <a16:creationId xmlns:a16="http://schemas.microsoft.com/office/drawing/2014/main" id="{FBF69E95-F7CE-FE4A-B4BA-FB7A8BB22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166"/>
              <a:ext cx="604" cy="780"/>
              <a:chOff x="4636" y="893"/>
              <a:chExt cx="604" cy="780"/>
            </a:xfrm>
          </p:grpSpPr>
          <p:sp>
            <p:nvSpPr>
              <p:cNvPr id="60526" name="Freeform 158">
                <a:extLst>
                  <a:ext uri="{FF2B5EF4-FFF2-40B4-BE49-F238E27FC236}">
                    <a16:creationId xmlns:a16="http://schemas.microsoft.com/office/drawing/2014/main" id="{DE0F3CAC-BE25-664B-9B2B-B4D885E045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5" y="1444"/>
                <a:ext cx="590" cy="229"/>
              </a:xfrm>
              <a:custGeom>
                <a:avLst/>
                <a:gdLst>
                  <a:gd name="T0" fmla="*/ 0 w 1179"/>
                  <a:gd name="T1" fmla="*/ 0 h 459"/>
                  <a:gd name="T2" fmla="*/ 1 w 1179"/>
                  <a:gd name="T3" fmla="*/ 0 h 459"/>
                  <a:gd name="T4" fmla="*/ 1 w 1179"/>
                  <a:gd name="T5" fmla="*/ 0 h 459"/>
                  <a:gd name="T6" fmla="*/ 1 w 1179"/>
                  <a:gd name="T7" fmla="*/ 0 h 4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9"/>
                  <a:gd name="T13" fmla="*/ 0 h 459"/>
                  <a:gd name="T14" fmla="*/ 1179 w 1179"/>
                  <a:gd name="T15" fmla="*/ 459 h 4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9" h="459">
                    <a:moveTo>
                      <a:pt x="0" y="148"/>
                    </a:moveTo>
                    <a:cubicBezTo>
                      <a:pt x="167" y="74"/>
                      <a:pt x="334" y="0"/>
                      <a:pt x="439" y="29"/>
                    </a:cubicBezTo>
                    <a:cubicBezTo>
                      <a:pt x="544" y="58"/>
                      <a:pt x="508" y="250"/>
                      <a:pt x="631" y="322"/>
                    </a:cubicBezTo>
                    <a:cubicBezTo>
                      <a:pt x="754" y="394"/>
                      <a:pt x="966" y="426"/>
                      <a:pt x="1179" y="459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0527" name="Freeform 159">
                <a:extLst>
                  <a:ext uri="{FF2B5EF4-FFF2-40B4-BE49-F238E27FC236}">
                    <a16:creationId xmlns:a16="http://schemas.microsoft.com/office/drawing/2014/main" id="{4E61612C-2CF3-7144-B6BB-90132F549B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1" y="893"/>
                <a:ext cx="598" cy="223"/>
              </a:xfrm>
              <a:custGeom>
                <a:avLst/>
                <a:gdLst>
                  <a:gd name="T0" fmla="*/ 0 w 1188"/>
                  <a:gd name="T1" fmla="*/ 1 h 427"/>
                  <a:gd name="T2" fmla="*/ 1 w 1188"/>
                  <a:gd name="T3" fmla="*/ 1 h 427"/>
                  <a:gd name="T4" fmla="*/ 1 w 1188"/>
                  <a:gd name="T5" fmla="*/ 1 h 427"/>
                  <a:gd name="T6" fmla="*/ 1 w 1188"/>
                  <a:gd name="T7" fmla="*/ 1 h 4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8"/>
                  <a:gd name="T13" fmla="*/ 0 h 427"/>
                  <a:gd name="T14" fmla="*/ 1188 w 1188"/>
                  <a:gd name="T15" fmla="*/ 427 h 4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8" h="427">
                    <a:moveTo>
                      <a:pt x="0" y="53"/>
                    </a:moveTo>
                    <a:cubicBezTo>
                      <a:pt x="166" y="26"/>
                      <a:pt x="333" y="0"/>
                      <a:pt x="439" y="62"/>
                    </a:cubicBezTo>
                    <a:cubicBezTo>
                      <a:pt x="545" y="124"/>
                      <a:pt x="515" y="427"/>
                      <a:pt x="640" y="427"/>
                    </a:cubicBezTo>
                    <a:cubicBezTo>
                      <a:pt x="765" y="427"/>
                      <a:pt x="976" y="244"/>
                      <a:pt x="1188" y="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0528" name="Freeform 160">
                <a:extLst>
                  <a:ext uri="{FF2B5EF4-FFF2-40B4-BE49-F238E27FC236}">
                    <a16:creationId xmlns:a16="http://schemas.microsoft.com/office/drawing/2014/main" id="{A9945587-5669-E844-B0C5-3077CEB3A0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4" y="935"/>
                <a:ext cx="585" cy="231"/>
              </a:xfrm>
              <a:custGeom>
                <a:avLst/>
                <a:gdLst>
                  <a:gd name="T0" fmla="*/ 0 w 1170"/>
                  <a:gd name="T1" fmla="*/ 1 h 462"/>
                  <a:gd name="T2" fmla="*/ 1 w 1170"/>
                  <a:gd name="T3" fmla="*/ 1 h 462"/>
                  <a:gd name="T4" fmla="*/ 1 w 1170"/>
                  <a:gd name="T5" fmla="*/ 1 h 462"/>
                  <a:gd name="T6" fmla="*/ 1 w 1170"/>
                  <a:gd name="T7" fmla="*/ 1 h 462"/>
                  <a:gd name="T8" fmla="*/ 1 w 1170"/>
                  <a:gd name="T9" fmla="*/ 1 h 462"/>
                  <a:gd name="T10" fmla="*/ 1 w 1170"/>
                  <a:gd name="T11" fmla="*/ 1 h 4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0"/>
                  <a:gd name="T19" fmla="*/ 0 h 462"/>
                  <a:gd name="T20" fmla="*/ 1170 w 1170"/>
                  <a:gd name="T21" fmla="*/ 462 h 4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0" h="462">
                    <a:moveTo>
                      <a:pt x="0" y="41"/>
                    </a:moveTo>
                    <a:cubicBezTo>
                      <a:pt x="110" y="20"/>
                      <a:pt x="221" y="0"/>
                      <a:pt x="283" y="5"/>
                    </a:cubicBezTo>
                    <a:cubicBezTo>
                      <a:pt x="345" y="10"/>
                      <a:pt x="343" y="2"/>
                      <a:pt x="375" y="69"/>
                    </a:cubicBezTo>
                    <a:cubicBezTo>
                      <a:pt x="407" y="136"/>
                      <a:pt x="416" y="352"/>
                      <a:pt x="475" y="407"/>
                    </a:cubicBezTo>
                    <a:cubicBezTo>
                      <a:pt x="534" y="462"/>
                      <a:pt x="615" y="389"/>
                      <a:pt x="731" y="398"/>
                    </a:cubicBezTo>
                    <a:cubicBezTo>
                      <a:pt x="847" y="407"/>
                      <a:pt x="1008" y="434"/>
                      <a:pt x="1170" y="4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0529" name="Freeform 161">
                <a:extLst>
                  <a:ext uri="{FF2B5EF4-FFF2-40B4-BE49-F238E27FC236}">
                    <a16:creationId xmlns:a16="http://schemas.microsoft.com/office/drawing/2014/main" id="{4DF62CCD-184E-2444-95EC-678BA6711C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6" y="1147"/>
                <a:ext cx="604" cy="330"/>
              </a:xfrm>
              <a:custGeom>
                <a:avLst/>
                <a:gdLst>
                  <a:gd name="T0" fmla="*/ 0 w 1180"/>
                  <a:gd name="T1" fmla="*/ 1 h 660"/>
                  <a:gd name="T2" fmla="*/ 1 w 1180"/>
                  <a:gd name="T3" fmla="*/ 1 h 660"/>
                  <a:gd name="T4" fmla="*/ 1 w 1180"/>
                  <a:gd name="T5" fmla="*/ 1 h 660"/>
                  <a:gd name="T6" fmla="*/ 1 w 1180"/>
                  <a:gd name="T7" fmla="*/ 1 h 6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0"/>
                  <a:gd name="T13" fmla="*/ 0 h 660"/>
                  <a:gd name="T14" fmla="*/ 1180 w 1180"/>
                  <a:gd name="T15" fmla="*/ 660 h 6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0" h="660">
                    <a:moveTo>
                      <a:pt x="0" y="660"/>
                    </a:moveTo>
                    <a:cubicBezTo>
                      <a:pt x="204" y="623"/>
                      <a:pt x="409" y="587"/>
                      <a:pt x="522" y="486"/>
                    </a:cubicBezTo>
                    <a:cubicBezTo>
                      <a:pt x="635" y="385"/>
                      <a:pt x="567" y="112"/>
                      <a:pt x="677" y="56"/>
                    </a:cubicBezTo>
                    <a:cubicBezTo>
                      <a:pt x="787" y="0"/>
                      <a:pt x="983" y="74"/>
                      <a:pt x="1180" y="148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</p:grpSp>
      </p:grpSp>
      <p:sp>
        <p:nvSpPr>
          <p:cNvPr id="1921026" name="Text Box 2">
            <a:extLst>
              <a:ext uri="{FF2B5EF4-FFF2-40B4-BE49-F238E27FC236}">
                <a16:creationId xmlns:a16="http://schemas.microsoft.com/office/drawing/2014/main" id="{55C273C6-09D7-C24B-A92B-57C97D00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60350"/>
            <a:ext cx="541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000">
                <a:solidFill>
                  <a:schemeClr val="bg1"/>
                </a:solidFill>
                <a:latin typeface="Verdana" panose="020B0604030504040204" pitchFamily="34" charset="0"/>
              </a:rPr>
              <a:t>sistemas operativos en red</a:t>
            </a:r>
          </a:p>
        </p:txBody>
      </p:sp>
      <p:sp>
        <p:nvSpPr>
          <p:cNvPr id="1921027" name="Cloud">
            <a:extLst>
              <a:ext uri="{FF2B5EF4-FFF2-40B4-BE49-F238E27FC236}">
                <a16:creationId xmlns:a16="http://schemas.microsoft.com/office/drawing/2014/main" id="{5BE55AC9-FBDE-BE4C-AFFE-FFF151B7792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969125" y="1446213"/>
            <a:ext cx="1654175" cy="1108075"/>
          </a:xfrm>
          <a:custGeom>
            <a:avLst/>
            <a:gdLst>
              <a:gd name="T0" fmla="*/ 30092430 w 21600"/>
              <a:gd name="T1" fmla="*/ 1458043098 h 21600"/>
              <a:gd name="T2" fmla="*/ 2147483646 w 21600"/>
              <a:gd name="T3" fmla="*/ 2147483646 h 21600"/>
              <a:gd name="T4" fmla="*/ 2147483646 w 21600"/>
              <a:gd name="T5" fmla="*/ 1458043098 h 21600"/>
              <a:gd name="T6" fmla="*/ 2147483646 w 21600"/>
              <a:gd name="T7" fmla="*/ 1667292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921060" name="Text Box 36">
            <a:extLst>
              <a:ext uri="{FF2B5EF4-FFF2-40B4-BE49-F238E27FC236}">
                <a16:creationId xmlns:a16="http://schemas.microsoft.com/office/drawing/2014/main" id="{44F225C7-8F5F-E243-8B96-F22C39A646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39013" y="782638"/>
            <a:ext cx="993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800"/>
              <a:t>Mecanismos de abstracción</a:t>
            </a:r>
          </a:p>
        </p:txBody>
      </p:sp>
      <p:grpSp>
        <p:nvGrpSpPr>
          <p:cNvPr id="16" name="Group 100">
            <a:extLst>
              <a:ext uri="{FF2B5EF4-FFF2-40B4-BE49-F238E27FC236}">
                <a16:creationId xmlns:a16="http://schemas.microsoft.com/office/drawing/2014/main" id="{B5C25201-64BF-2D49-9830-03134C2B6622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890588"/>
            <a:ext cx="696913" cy="1031875"/>
            <a:chOff x="4326" y="561"/>
            <a:chExt cx="439" cy="650"/>
          </a:xfrm>
        </p:grpSpPr>
        <p:sp>
          <p:nvSpPr>
            <p:cNvPr id="60510" name="Rectangle 7">
              <a:extLst>
                <a:ext uri="{FF2B5EF4-FFF2-40B4-BE49-F238E27FC236}">
                  <a16:creationId xmlns:a16="http://schemas.microsoft.com/office/drawing/2014/main" id="{D67F0344-0813-9245-9008-F50AD6040F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654"/>
              <a:ext cx="428" cy="55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0511" name="Group 8">
              <a:extLst>
                <a:ext uri="{FF2B5EF4-FFF2-40B4-BE49-F238E27FC236}">
                  <a16:creationId xmlns:a16="http://schemas.microsoft.com/office/drawing/2014/main" id="{B3088107-1D55-0D46-B86F-280DDD8775D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728"/>
              <a:ext cx="295" cy="361"/>
              <a:chOff x="2278" y="1509"/>
              <a:chExt cx="590" cy="723"/>
            </a:xfrm>
          </p:grpSpPr>
          <p:sp>
            <p:nvSpPr>
              <p:cNvPr id="60514" name="Oval 9">
                <a:extLst>
                  <a:ext uri="{FF2B5EF4-FFF2-40B4-BE49-F238E27FC236}">
                    <a16:creationId xmlns:a16="http://schemas.microsoft.com/office/drawing/2014/main" id="{6221EAF4-58C5-5E4F-B513-AC59A8931A5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1701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0515" name="Text Box 10">
                <a:extLst>
                  <a:ext uri="{FF2B5EF4-FFF2-40B4-BE49-F238E27FC236}">
                    <a16:creationId xmlns:a16="http://schemas.microsoft.com/office/drawing/2014/main" id="{F92CC556-F6DC-E842-ADA5-C86EFA78504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1509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0516" name="Text Box 11">
                <a:extLst>
                  <a:ext uri="{FF2B5EF4-FFF2-40B4-BE49-F238E27FC236}">
                    <a16:creationId xmlns:a16="http://schemas.microsoft.com/office/drawing/2014/main" id="{41738BD2-67C2-A941-B2F8-B44A6465108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1847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0512" name="Text Box 28">
              <a:extLst>
                <a:ext uri="{FF2B5EF4-FFF2-40B4-BE49-F238E27FC236}">
                  <a16:creationId xmlns:a16="http://schemas.microsoft.com/office/drawing/2014/main" id="{479C3AAC-8AB1-3C40-9F30-F74B7818DDF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561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A</a:t>
              </a:r>
            </a:p>
          </p:txBody>
        </p:sp>
        <p:sp>
          <p:nvSpPr>
            <p:cNvPr id="60513" name="AutoShape 41">
              <a:extLst>
                <a:ext uri="{FF2B5EF4-FFF2-40B4-BE49-F238E27FC236}">
                  <a16:creationId xmlns:a16="http://schemas.microsoft.com/office/drawing/2014/main" id="{C17D3B36-DC22-7341-A735-7DD190EE14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89" y="834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18" name="Group 97">
            <a:extLst>
              <a:ext uri="{FF2B5EF4-FFF2-40B4-BE49-F238E27FC236}">
                <a16:creationId xmlns:a16="http://schemas.microsoft.com/office/drawing/2014/main" id="{91729E21-08BF-2440-AC73-3F653B13144A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2014538"/>
            <a:ext cx="696913" cy="1077912"/>
            <a:chOff x="4326" y="1269"/>
            <a:chExt cx="439" cy="679"/>
          </a:xfrm>
        </p:grpSpPr>
        <p:sp>
          <p:nvSpPr>
            <p:cNvPr id="60503" name="Rectangle 6">
              <a:extLst>
                <a:ext uri="{FF2B5EF4-FFF2-40B4-BE49-F238E27FC236}">
                  <a16:creationId xmlns:a16="http://schemas.microsoft.com/office/drawing/2014/main" id="{0A061E8A-3FCA-A448-A117-CA78D38077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1269"/>
              <a:ext cx="428" cy="55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0504" name="Group 12">
              <a:extLst>
                <a:ext uri="{FF2B5EF4-FFF2-40B4-BE49-F238E27FC236}">
                  <a16:creationId xmlns:a16="http://schemas.microsoft.com/office/drawing/2014/main" id="{F4AFF600-9C2C-7541-8432-7B04EA9B8C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1307"/>
              <a:ext cx="295" cy="361"/>
              <a:chOff x="2278" y="2492"/>
              <a:chExt cx="590" cy="723"/>
            </a:xfrm>
          </p:grpSpPr>
          <p:sp>
            <p:nvSpPr>
              <p:cNvPr id="60507" name="Oval 13">
                <a:extLst>
                  <a:ext uri="{FF2B5EF4-FFF2-40B4-BE49-F238E27FC236}">
                    <a16:creationId xmlns:a16="http://schemas.microsoft.com/office/drawing/2014/main" id="{900FF729-B73F-394B-BE05-4BE4C8444B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0508" name="Text Box 14">
                <a:extLst>
                  <a:ext uri="{FF2B5EF4-FFF2-40B4-BE49-F238E27FC236}">
                    <a16:creationId xmlns:a16="http://schemas.microsoft.com/office/drawing/2014/main" id="{07768790-091B-9A4C-B021-972A1D2EA92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0509" name="Text Box 15">
                <a:extLst>
                  <a:ext uri="{FF2B5EF4-FFF2-40B4-BE49-F238E27FC236}">
                    <a16:creationId xmlns:a16="http://schemas.microsoft.com/office/drawing/2014/main" id="{9635489B-C3D0-0746-833F-5C7CC5D272F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0505" name="Text Box 30">
              <a:extLst>
                <a:ext uri="{FF2B5EF4-FFF2-40B4-BE49-F238E27FC236}">
                  <a16:creationId xmlns:a16="http://schemas.microsoft.com/office/drawing/2014/main" id="{3404BB3E-89DD-8941-B008-0B4518FD99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C</a:t>
              </a:r>
            </a:p>
          </p:txBody>
        </p:sp>
        <p:sp>
          <p:nvSpPr>
            <p:cNvPr id="60506" name="AutoShape 42">
              <a:extLst>
                <a:ext uri="{FF2B5EF4-FFF2-40B4-BE49-F238E27FC236}">
                  <a16:creationId xmlns:a16="http://schemas.microsoft.com/office/drawing/2014/main" id="{4303A5E1-91D7-A342-ADEF-634C8B8435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91" y="1419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0" name="Group 98">
            <a:extLst>
              <a:ext uri="{FF2B5EF4-FFF2-40B4-BE49-F238E27FC236}">
                <a16:creationId xmlns:a16="http://schemas.microsoft.com/office/drawing/2014/main" id="{FA4BB63B-745C-2047-9C3D-73CD25630B95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51075"/>
            <a:ext cx="708025" cy="841375"/>
            <a:chOff x="5095" y="1418"/>
            <a:chExt cx="446" cy="530"/>
          </a:xfrm>
        </p:grpSpPr>
        <p:sp>
          <p:nvSpPr>
            <p:cNvPr id="60496" name="Rectangle 5">
              <a:extLst>
                <a:ext uri="{FF2B5EF4-FFF2-40B4-BE49-F238E27FC236}">
                  <a16:creationId xmlns:a16="http://schemas.microsoft.com/office/drawing/2014/main" id="{C90ACF84-3D4C-214D-88C5-ADA0EFC57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4" y="1418"/>
              <a:ext cx="427" cy="4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0497" name="Group 24">
              <a:extLst>
                <a:ext uri="{FF2B5EF4-FFF2-40B4-BE49-F238E27FC236}">
                  <a16:creationId xmlns:a16="http://schemas.microsoft.com/office/drawing/2014/main" id="{9D783A70-65E8-844A-968B-A99E4877B9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33" y="1445"/>
              <a:ext cx="295" cy="361"/>
              <a:chOff x="2278" y="2492"/>
              <a:chExt cx="590" cy="723"/>
            </a:xfrm>
          </p:grpSpPr>
          <p:sp>
            <p:nvSpPr>
              <p:cNvPr id="60500" name="Oval 25">
                <a:extLst>
                  <a:ext uri="{FF2B5EF4-FFF2-40B4-BE49-F238E27FC236}">
                    <a16:creationId xmlns:a16="http://schemas.microsoft.com/office/drawing/2014/main" id="{33341ECC-2345-004E-8503-0D3FD23980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0501" name="Text Box 26">
                <a:extLst>
                  <a:ext uri="{FF2B5EF4-FFF2-40B4-BE49-F238E27FC236}">
                    <a16:creationId xmlns:a16="http://schemas.microsoft.com/office/drawing/2014/main" id="{FEC70E42-03E5-7B42-8186-0CD16F2B08B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0502" name="Text Box 27">
                <a:extLst>
                  <a:ext uri="{FF2B5EF4-FFF2-40B4-BE49-F238E27FC236}">
                    <a16:creationId xmlns:a16="http://schemas.microsoft.com/office/drawing/2014/main" id="{39D1A61E-3E11-FD41-8829-7E7FEDF88E2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/>
              </a:p>
            </p:txBody>
          </p:sp>
        </p:grpSp>
        <p:sp>
          <p:nvSpPr>
            <p:cNvPr id="60498" name="Text Box 31">
              <a:extLst>
                <a:ext uri="{FF2B5EF4-FFF2-40B4-BE49-F238E27FC236}">
                  <a16:creationId xmlns:a16="http://schemas.microsoft.com/office/drawing/2014/main" id="{41832118-84CD-074F-8BFA-5AECFA086C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D</a:t>
              </a:r>
            </a:p>
          </p:txBody>
        </p:sp>
        <p:sp>
          <p:nvSpPr>
            <p:cNvPr id="60499" name="AutoShape 43">
              <a:extLst>
                <a:ext uri="{FF2B5EF4-FFF2-40B4-BE49-F238E27FC236}">
                  <a16:creationId xmlns:a16="http://schemas.microsoft.com/office/drawing/2014/main" id="{CEEF56B1-4777-CD4F-A9E3-7D98E9D23D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225" y="1557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2" name="Group 102">
            <a:extLst>
              <a:ext uri="{FF2B5EF4-FFF2-40B4-BE49-F238E27FC236}">
                <a16:creationId xmlns:a16="http://schemas.microsoft.com/office/drawing/2014/main" id="{403B2479-1397-604C-A404-427AC053A903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889000"/>
            <a:ext cx="706437" cy="1287463"/>
            <a:chOff x="5095" y="560"/>
            <a:chExt cx="445" cy="811"/>
          </a:xfrm>
        </p:grpSpPr>
        <p:sp>
          <p:nvSpPr>
            <p:cNvPr id="60483" name="Text Box 29">
              <a:extLst>
                <a:ext uri="{FF2B5EF4-FFF2-40B4-BE49-F238E27FC236}">
                  <a16:creationId xmlns:a16="http://schemas.microsoft.com/office/drawing/2014/main" id="{1E6FB997-50FD-5941-BE62-D5DB9D97C3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560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B</a:t>
              </a:r>
            </a:p>
          </p:txBody>
        </p:sp>
        <p:grpSp>
          <p:nvGrpSpPr>
            <p:cNvPr id="60484" name="Group 99">
              <a:extLst>
                <a:ext uri="{FF2B5EF4-FFF2-40B4-BE49-F238E27FC236}">
                  <a16:creationId xmlns:a16="http://schemas.microsoft.com/office/drawing/2014/main" id="{7E9D61BA-1D68-3A4A-ABE5-BDB77A56A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3" y="643"/>
              <a:ext cx="427" cy="728"/>
              <a:chOff x="5113" y="643"/>
              <a:chExt cx="427" cy="728"/>
            </a:xfrm>
          </p:grpSpPr>
          <p:sp>
            <p:nvSpPr>
              <p:cNvPr id="60485" name="Rectangle 4">
                <a:extLst>
                  <a:ext uri="{FF2B5EF4-FFF2-40B4-BE49-F238E27FC236}">
                    <a16:creationId xmlns:a16="http://schemas.microsoft.com/office/drawing/2014/main" id="{27751461-CF9C-9A41-88EB-3D534237B0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" y="654"/>
                <a:ext cx="427" cy="71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0486" name="Group 16">
                <a:extLst>
                  <a:ext uri="{FF2B5EF4-FFF2-40B4-BE49-F238E27FC236}">
                    <a16:creationId xmlns:a16="http://schemas.microsoft.com/office/drawing/2014/main" id="{836650D0-B841-EF4B-944A-E98E905E71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643"/>
                <a:ext cx="295" cy="361"/>
                <a:chOff x="2278" y="1509"/>
                <a:chExt cx="590" cy="723"/>
              </a:xfrm>
            </p:grpSpPr>
            <p:sp>
              <p:nvSpPr>
                <p:cNvPr id="60493" name="Oval 17">
                  <a:extLst>
                    <a:ext uri="{FF2B5EF4-FFF2-40B4-BE49-F238E27FC236}">
                      <a16:creationId xmlns:a16="http://schemas.microsoft.com/office/drawing/2014/main" id="{34F3C755-2DBE-0446-B215-B8197371F36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0494" name="Text Box 18">
                  <a:extLst>
                    <a:ext uri="{FF2B5EF4-FFF2-40B4-BE49-F238E27FC236}">
                      <a16:creationId xmlns:a16="http://schemas.microsoft.com/office/drawing/2014/main" id="{D9C1DD28-E2A7-5841-97B1-52154895AE6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0495" name="Text Box 19">
                  <a:extLst>
                    <a:ext uri="{FF2B5EF4-FFF2-40B4-BE49-F238E27FC236}">
                      <a16:creationId xmlns:a16="http://schemas.microsoft.com/office/drawing/2014/main" id="{18DDB70F-9810-9444-83DB-EFF53FBAE7B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grpSp>
            <p:nvGrpSpPr>
              <p:cNvPr id="60487" name="Group 20">
                <a:extLst>
                  <a:ext uri="{FF2B5EF4-FFF2-40B4-BE49-F238E27FC236}">
                    <a16:creationId xmlns:a16="http://schemas.microsoft.com/office/drawing/2014/main" id="{4C76DE4C-CC2A-804C-972A-1038878080D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988"/>
                <a:ext cx="295" cy="362"/>
                <a:chOff x="2278" y="2492"/>
                <a:chExt cx="590" cy="723"/>
              </a:xfrm>
            </p:grpSpPr>
            <p:sp>
              <p:nvSpPr>
                <p:cNvPr id="60490" name="Oval 21">
                  <a:extLst>
                    <a:ext uri="{FF2B5EF4-FFF2-40B4-BE49-F238E27FC236}">
                      <a16:creationId xmlns:a16="http://schemas.microsoft.com/office/drawing/2014/main" id="{656EB284-8DF7-CE48-9740-5EBBE72AB4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0491" name="Text Box 22">
                  <a:extLst>
                    <a:ext uri="{FF2B5EF4-FFF2-40B4-BE49-F238E27FC236}">
                      <a16:creationId xmlns:a16="http://schemas.microsoft.com/office/drawing/2014/main" id="{CC17DC19-5889-9945-9D41-019E2C6B42C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0492" name="Text Box 23">
                  <a:extLst>
                    <a:ext uri="{FF2B5EF4-FFF2-40B4-BE49-F238E27FC236}">
                      <a16:creationId xmlns:a16="http://schemas.microsoft.com/office/drawing/2014/main" id="{6CD9C318-5055-AA4F-883D-C6FFFCB8360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0488" name="AutoShape 44">
                <a:extLst>
                  <a:ext uri="{FF2B5EF4-FFF2-40B4-BE49-F238E27FC236}">
                    <a16:creationId xmlns:a16="http://schemas.microsoft.com/office/drawing/2014/main" id="{92171D28-A733-3148-8DE9-5E495ABF95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101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  <p:sp>
            <p:nvSpPr>
              <p:cNvPr id="60489" name="AutoShape 45">
                <a:extLst>
                  <a:ext uri="{FF2B5EF4-FFF2-40B4-BE49-F238E27FC236}">
                    <a16:creationId xmlns:a16="http://schemas.microsoft.com/office/drawing/2014/main" id="{2ED71546-13C1-184A-908F-0D8B29F734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750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</p:grpSp>
      <p:grpSp>
        <p:nvGrpSpPr>
          <p:cNvPr id="26" name="Group 101">
            <a:extLst>
              <a:ext uri="{FF2B5EF4-FFF2-40B4-BE49-F238E27FC236}">
                <a16:creationId xmlns:a16="http://schemas.microsoft.com/office/drawing/2014/main" id="{7278FFD9-4008-594D-A17D-641FF9B2929F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5773738"/>
            <a:ext cx="4700588" cy="693737"/>
            <a:chOff x="2576" y="3637"/>
            <a:chExt cx="2961" cy="437"/>
          </a:xfrm>
        </p:grpSpPr>
        <p:sp>
          <p:nvSpPr>
            <p:cNvPr id="60480" name="Rectangle 50">
              <a:extLst>
                <a:ext uri="{FF2B5EF4-FFF2-40B4-BE49-F238E27FC236}">
                  <a16:creationId xmlns:a16="http://schemas.microsoft.com/office/drawing/2014/main" id="{37313637-0178-7149-AD9B-0DF75B8E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900"/>
              <a:ext cx="2961" cy="17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Redes de comunicaciones</a:t>
              </a:r>
            </a:p>
          </p:txBody>
        </p:sp>
        <p:sp>
          <p:nvSpPr>
            <p:cNvPr id="60481" name="Rectangle 53">
              <a:extLst>
                <a:ext uri="{FF2B5EF4-FFF2-40B4-BE49-F238E27FC236}">
                  <a16:creationId xmlns:a16="http://schemas.microsoft.com/office/drawing/2014/main" id="{E755C42F-9B83-454D-94A3-33D91311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1</a:t>
              </a:r>
            </a:p>
          </p:txBody>
        </p:sp>
        <p:sp>
          <p:nvSpPr>
            <p:cNvPr id="60482" name="Rectangle 54">
              <a:extLst>
                <a:ext uri="{FF2B5EF4-FFF2-40B4-BE49-F238E27FC236}">
                  <a16:creationId xmlns:a16="http://schemas.microsoft.com/office/drawing/2014/main" id="{0DF0AABD-CC9B-394F-8EA4-F76F6F54D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N</a:t>
              </a:r>
            </a:p>
          </p:txBody>
        </p:sp>
      </p:grpSp>
      <p:grpSp>
        <p:nvGrpSpPr>
          <p:cNvPr id="27" name="Group 94">
            <a:extLst>
              <a:ext uri="{FF2B5EF4-FFF2-40B4-BE49-F238E27FC236}">
                <a16:creationId xmlns:a16="http://schemas.microsoft.com/office/drawing/2014/main" id="{ED93D28A-0908-8246-B7AE-78883E6EE9C3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3794125"/>
            <a:ext cx="1885950" cy="1128713"/>
            <a:chOff x="2578" y="2390"/>
            <a:chExt cx="1188" cy="711"/>
          </a:xfrm>
        </p:grpSpPr>
        <p:sp>
          <p:nvSpPr>
            <p:cNvPr id="60472" name="Rectangle 49">
              <a:extLst>
                <a:ext uri="{FF2B5EF4-FFF2-40B4-BE49-F238E27FC236}">
                  <a16:creationId xmlns:a16="http://schemas.microsoft.com/office/drawing/2014/main" id="{B59FDAC8-582C-1947-9A2D-CEA2A676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418"/>
              <a:ext cx="1188" cy="667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73" name="Rectangle 55">
              <a:extLst>
                <a:ext uri="{FF2B5EF4-FFF2-40B4-BE49-F238E27FC236}">
                  <a16:creationId xmlns:a16="http://schemas.microsoft.com/office/drawing/2014/main" id="{A5C36862-22F0-EB45-8F22-434A859987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59" y="2637"/>
              <a:ext cx="7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Aplicaciones</a:t>
              </a:r>
              <a:endParaRPr lang="es-ES" altLang="en-US"/>
            </a:p>
          </p:txBody>
        </p:sp>
        <p:sp>
          <p:nvSpPr>
            <p:cNvPr id="60474" name="Oval 60">
              <a:extLst>
                <a:ext uri="{FF2B5EF4-FFF2-40B4-BE49-F238E27FC236}">
                  <a16:creationId xmlns:a16="http://schemas.microsoft.com/office/drawing/2014/main" id="{D06FA4A9-0818-694C-AD2F-E914575B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506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0475" name="Oval 61">
              <a:extLst>
                <a:ext uri="{FF2B5EF4-FFF2-40B4-BE49-F238E27FC236}">
                  <a16:creationId xmlns:a16="http://schemas.microsoft.com/office/drawing/2014/main" id="{402B6CE5-DC63-7A47-A9C7-5F5DF8F9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3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0476" name="AutoShape 62">
              <a:extLst>
                <a:ext uri="{FF2B5EF4-FFF2-40B4-BE49-F238E27FC236}">
                  <a16:creationId xmlns:a16="http://schemas.microsoft.com/office/drawing/2014/main" id="{90323221-05FB-9A45-8970-859B98A1D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26" y="2453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88 w 21600"/>
                <a:gd name="T13" fmla="*/ 0 h 21600"/>
                <a:gd name="T14" fmla="*/ 17012 w 21600"/>
                <a:gd name="T15" fmla="*/ 10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596" y="10355"/>
                  </a:moveTo>
                  <a:cubicBezTo>
                    <a:pt x="10660" y="10326"/>
                    <a:pt x="10729" y="10310"/>
                    <a:pt x="10800" y="10311"/>
                  </a:cubicBezTo>
                  <a:cubicBezTo>
                    <a:pt x="10870" y="10311"/>
                    <a:pt x="10939" y="10326"/>
                    <a:pt x="11003" y="10355"/>
                  </a:cubicBezTo>
                  <a:lnTo>
                    <a:pt x="15300" y="982"/>
                  </a:lnTo>
                  <a:cubicBezTo>
                    <a:pt x="13888" y="335"/>
                    <a:pt x="12353" y="-1"/>
                    <a:pt x="10799" y="0"/>
                  </a:cubicBezTo>
                  <a:cubicBezTo>
                    <a:pt x="9246" y="0"/>
                    <a:pt x="7711" y="335"/>
                    <a:pt x="6299" y="982"/>
                  </a:cubicBezTo>
                  <a:lnTo>
                    <a:pt x="10596" y="1035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0477" name="AutoShape 63">
              <a:extLst>
                <a:ext uri="{FF2B5EF4-FFF2-40B4-BE49-F238E27FC236}">
                  <a16:creationId xmlns:a16="http://schemas.microsoft.com/office/drawing/2014/main" id="{6F1A52D1-C86C-2542-923E-F5BB04029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60" y="2526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88 w 21600"/>
                <a:gd name="T13" fmla="*/ 0 h 21600"/>
                <a:gd name="T14" fmla="*/ 17012 w 21600"/>
                <a:gd name="T15" fmla="*/ 10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596" y="10355"/>
                  </a:moveTo>
                  <a:cubicBezTo>
                    <a:pt x="10660" y="10326"/>
                    <a:pt x="10729" y="10310"/>
                    <a:pt x="10800" y="10311"/>
                  </a:cubicBezTo>
                  <a:cubicBezTo>
                    <a:pt x="10870" y="10311"/>
                    <a:pt x="10939" y="10326"/>
                    <a:pt x="11003" y="10355"/>
                  </a:cubicBezTo>
                  <a:lnTo>
                    <a:pt x="15300" y="982"/>
                  </a:lnTo>
                  <a:cubicBezTo>
                    <a:pt x="13888" y="335"/>
                    <a:pt x="12353" y="-1"/>
                    <a:pt x="10799" y="0"/>
                  </a:cubicBezTo>
                  <a:cubicBezTo>
                    <a:pt x="9246" y="0"/>
                    <a:pt x="7711" y="335"/>
                    <a:pt x="6299" y="982"/>
                  </a:cubicBezTo>
                  <a:lnTo>
                    <a:pt x="10596" y="1035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0478" name="Text Box 64">
              <a:extLst>
                <a:ext uri="{FF2B5EF4-FFF2-40B4-BE49-F238E27FC236}">
                  <a16:creationId xmlns:a16="http://schemas.microsoft.com/office/drawing/2014/main" id="{C10F38AD-19BB-A347-8794-79FD0849B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" y="2653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P1</a:t>
              </a:r>
            </a:p>
          </p:txBody>
        </p:sp>
        <p:sp>
          <p:nvSpPr>
            <p:cNvPr id="60479" name="Text Box 65">
              <a:extLst>
                <a:ext uri="{FF2B5EF4-FFF2-40B4-BE49-F238E27FC236}">
                  <a16:creationId xmlns:a16="http://schemas.microsoft.com/office/drawing/2014/main" id="{9C3F463D-4F5B-D54F-BE6E-928BA4107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" y="2581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P2</a:t>
              </a:r>
            </a:p>
          </p:txBody>
        </p:sp>
      </p:grpSp>
      <p:grpSp>
        <p:nvGrpSpPr>
          <p:cNvPr id="28" name="Group 95">
            <a:extLst>
              <a:ext uri="{FF2B5EF4-FFF2-40B4-BE49-F238E27FC236}">
                <a16:creationId xmlns:a16="http://schemas.microsoft.com/office/drawing/2014/main" id="{040BE059-6C6D-3D43-994A-6CB9B620A665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3792538"/>
            <a:ext cx="1885950" cy="1128712"/>
            <a:chOff x="4347" y="2389"/>
            <a:chExt cx="1188" cy="711"/>
          </a:xfrm>
        </p:grpSpPr>
        <p:sp>
          <p:nvSpPr>
            <p:cNvPr id="60464" name="Rectangle 48">
              <a:extLst>
                <a:ext uri="{FF2B5EF4-FFF2-40B4-BE49-F238E27FC236}">
                  <a16:creationId xmlns:a16="http://schemas.microsoft.com/office/drawing/2014/main" id="{F07E8B70-3589-7441-B352-62B0EA27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2417"/>
              <a:ext cx="1188" cy="667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65" name="Rectangle 67">
              <a:extLst>
                <a:ext uri="{FF2B5EF4-FFF2-40B4-BE49-F238E27FC236}">
                  <a16:creationId xmlns:a16="http://schemas.microsoft.com/office/drawing/2014/main" id="{C912DE8A-2FEA-374C-BBA9-86C178E708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39" y="2636"/>
              <a:ext cx="7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Aplicaciones</a:t>
              </a:r>
              <a:endParaRPr lang="es-ES" altLang="en-US"/>
            </a:p>
          </p:txBody>
        </p:sp>
        <p:sp>
          <p:nvSpPr>
            <p:cNvPr id="60466" name="Oval 68">
              <a:extLst>
                <a:ext uri="{FF2B5EF4-FFF2-40B4-BE49-F238E27FC236}">
                  <a16:creationId xmlns:a16="http://schemas.microsoft.com/office/drawing/2014/main" id="{D395FBA3-FFD1-654C-91A0-573C31E2C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2505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0467" name="Oval 69">
              <a:extLst>
                <a:ext uri="{FF2B5EF4-FFF2-40B4-BE49-F238E27FC236}">
                  <a16:creationId xmlns:a16="http://schemas.microsoft.com/office/drawing/2014/main" id="{06F67ED5-CFE5-114B-A043-79B1ABD2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2433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0468" name="AutoShape 70">
              <a:extLst>
                <a:ext uri="{FF2B5EF4-FFF2-40B4-BE49-F238E27FC236}">
                  <a16:creationId xmlns:a16="http://schemas.microsoft.com/office/drawing/2014/main" id="{4DF8127E-50DF-0642-87A0-4B0A8CBD16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006" y="2452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88 w 21600"/>
                <a:gd name="T13" fmla="*/ 0 h 21600"/>
                <a:gd name="T14" fmla="*/ 17012 w 21600"/>
                <a:gd name="T15" fmla="*/ 10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596" y="10355"/>
                  </a:moveTo>
                  <a:cubicBezTo>
                    <a:pt x="10660" y="10326"/>
                    <a:pt x="10729" y="10310"/>
                    <a:pt x="10800" y="10311"/>
                  </a:cubicBezTo>
                  <a:cubicBezTo>
                    <a:pt x="10870" y="10311"/>
                    <a:pt x="10939" y="10326"/>
                    <a:pt x="11003" y="10355"/>
                  </a:cubicBezTo>
                  <a:lnTo>
                    <a:pt x="15300" y="982"/>
                  </a:lnTo>
                  <a:cubicBezTo>
                    <a:pt x="13888" y="335"/>
                    <a:pt x="12353" y="-1"/>
                    <a:pt x="10799" y="0"/>
                  </a:cubicBezTo>
                  <a:cubicBezTo>
                    <a:pt x="9246" y="0"/>
                    <a:pt x="7711" y="335"/>
                    <a:pt x="6299" y="982"/>
                  </a:cubicBezTo>
                  <a:lnTo>
                    <a:pt x="10596" y="1035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0469" name="AutoShape 71">
              <a:extLst>
                <a:ext uri="{FF2B5EF4-FFF2-40B4-BE49-F238E27FC236}">
                  <a16:creationId xmlns:a16="http://schemas.microsoft.com/office/drawing/2014/main" id="{CACB9C35-C40F-CB44-820A-804B8CFFB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40" y="2525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88 w 21600"/>
                <a:gd name="T13" fmla="*/ 0 h 21600"/>
                <a:gd name="T14" fmla="*/ 17012 w 21600"/>
                <a:gd name="T15" fmla="*/ 10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596" y="10355"/>
                  </a:moveTo>
                  <a:cubicBezTo>
                    <a:pt x="10660" y="10326"/>
                    <a:pt x="10729" y="10310"/>
                    <a:pt x="10800" y="10311"/>
                  </a:cubicBezTo>
                  <a:cubicBezTo>
                    <a:pt x="10870" y="10311"/>
                    <a:pt x="10939" y="10326"/>
                    <a:pt x="11003" y="10355"/>
                  </a:cubicBezTo>
                  <a:lnTo>
                    <a:pt x="15300" y="982"/>
                  </a:lnTo>
                  <a:cubicBezTo>
                    <a:pt x="13888" y="335"/>
                    <a:pt x="12353" y="-1"/>
                    <a:pt x="10799" y="0"/>
                  </a:cubicBezTo>
                  <a:cubicBezTo>
                    <a:pt x="9246" y="0"/>
                    <a:pt x="7711" y="335"/>
                    <a:pt x="6299" y="982"/>
                  </a:cubicBezTo>
                  <a:lnTo>
                    <a:pt x="10596" y="1035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0470" name="Text Box 72">
              <a:extLst>
                <a:ext uri="{FF2B5EF4-FFF2-40B4-BE49-F238E27FC236}">
                  <a16:creationId xmlns:a16="http://schemas.microsoft.com/office/drawing/2014/main" id="{6D6E1C7D-E5E9-6B46-8ABA-A02179D5B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" y="2652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P3</a:t>
              </a:r>
            </a:p>
          </p:txBody>
        </p:sp>
        <p:sp>
          <p:nvSpPr>
            <p:cNvPr id="60471" name="Text Box 73">
              <a:extLst>
                <a:ext uri="{FF2B5EF4-FFF2-40B4-BE49-F238E27FC236}">
                  <a16:creationId xmlns:a16="http://schemas.microsoft.com/office/drawing/2014/main" id="{24C32EFE-A022-3540-AFBB-3FEBADA79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580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P4</a:t>
              </a:r>
            </a:p>
          </p:txBody>
        </p:sp>
      </p:grpSp>
      <p:grpSp>
        <p:nvGrpSpPr>
          <p:cNvPr id="29" name="Group 92">
            <a:extLst>
              <a:ext uri="{FF2B5EF4-FFF2-40B4-BE49-F238E27FC236}">
                <a16:creationId xmlns:a16="http://schemas.microsoft.com/office/drawing/2014/main" id="{EBEE01C1-1608-654C-A55C-F4027D456BFF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4927600"/>
            <a:ext cx="1885950" cy="811213"/>
            <a:chOff x="4347" y="3104"/>
            <a:chExt cx="1188" cy="511"/>
          </a:xfrm>
        </p:grpSpPr>
        <p:sp>
          <p:nvSpPr>
            <p:cNvPr id="60458" name="Rectangle 47">
              <a:extLst>
                <a:ext uri="{FF2B5EF4-FFF2-40B4-BE49-F238E27FC236}">
                  <a16:creationId xmlns:a16="http://schemas.microsoft.com/office/drawing/2014/main" id="{3DA02946-11B9-8643-A889-14E470DF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" y="3134"/>
              <a:ext cx="1188" cy="447"/>
            </a:xfrm>
            <a:prstGeom prst="rect">
              <a:avLst/>
            </a:prstGeom>
            <a:solidFill>
              <a:srgbClr val="FFFF00">
                <a:alpha val="79999"/>
              </a:srgb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9" name="Oval 57">
              <a:extLst>
                <a:ext uri="{FF2B5EF4-FFF2-40B4-BE49-F238E27FC236}">
                  <a16:creationId xmlns:a16="http://schemas.microsoft.com/office/drawing/2014/main" id="{B46DF601-BB73-BD47-B7D6-7F59CE0F02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9" y="3220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60" name="Oval 58">
              <a:extLst>
                <a:ext uri="{FF2B5EF4-FFF2-40B4-BE49-F238E27FC236}">
                  <a16:creationId xmlns:a16="http://schemas.microsoft.com/office/drawing/2014/main" id="{1D634F41-FE80-9D4E-AC61-4851350CEF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41" y="326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61" name="Rectangle 66">
              <a:extLst>
                <a:ext uri="{FF2B5EF4-FFF2-40B4-BE49-F238E27FC236}">
                  <a16:creationId xmlns:a16="http://schemas.microsoft.com/office/drawing/2014/main" id="{7868BF97-E6EB-224D-8A68-93CE0FDD79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23" y="3251"/>
              <a:ext cx="5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SO N</a:t>
              </a:r>
              <a:endParaRPr lang="es-ES" altLang="en-US"/>
            </a:p>
          </p:txBody>
        </p:sp>
        <p:sp>
          <p:nvSpPr>
            <p:cNvPr id="60462" name="Oval 74">
              <a:extLst>
                <a:ext uri="{FF2B5EF4-FFF2-40B4-BE49-F238E27FC236}">
                  <a16:creationId xmlns:a16="http://schemas.microsoft.com/office/drawing/2014/main" id="{6AEAEE96-7682-F149-ACB3-32B0BDFAD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0" y="3202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63" name="Oval 76">
              <a:extLst>
                <a:ext uri="{FF2B5EF4-FFF2-40B4-BE49-F238E27FC236}">
                  <a16:creationId xmlns:a16="http://schemas.microsoft.com/office/drawing/2014/main" id="{65A54A76-D36D-8D4B-A9BB-C199A018AD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9" y="3302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30" name="Group 91">
            <a:extLst>
              <a:ext uri="{FF2B5EF4-FFF2-40B4-BE49-F238E27FC236}">
                <a16:creationId xmlns:a16="http://schemas.microsoft.com/office/drawing/2014/main" id="{3A3B462C-E940-DA43-A167-6217D8DBD380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4927600"/>
            <a:ext cx="1885950" cy="811213"/>
            <a:chOff x="2575" y="3104"/>
            <a:chExt cx="1188" cy="511"/>
          </a:xfrm>
        </p:grpSpPr>
        <p:sp>
          <p:nvSpPr>
            <p:cNvPr id="60452" name="Rectangle 51">
              <a:extLst>
                <a:ext uri="{FF2B5EF4-FFF2-40B4-BE49-F238E27FC236}">
                  <a16:creationId xmlns:a16="http://schemas.microsoft.com/office/drawing/2014/main" id="{20F0641D-2EE9-7F43-B983-D1803796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134"/>
              <a:ext cx="1188" cy="447"/>
            </a:xfrm>
            <a:prstGeom prst="rect">
              <a:avLst/>
            </a:prstGeom>
            <a:solidFill>
              <a:srgbClr val="FFFF00">
                <a:alpha val="79999"/>
              </a:srgb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3" name="Rectangle 52">
              <a:extLst>
                <a:ext uri="{FF2B5EF4-FFF2-40B4-BE49-F238E27FC236}">
                  <a16:creationId xmlns:a16="http://schemas.microsoft.com/office/drawing/2014/main" id="{52362CD1-0A59-4B43-A2E5-2D038841E3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51" y="3251"/>
              <a:ext cx="5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SO 1</a:t>
              </a:r>
              <a:endParaRPr lang="es-ES" altLang="en-US"/>
            </a:p>
          </p:txBody>
        </p:sp>
        <p:sp>
          <p:nvSpPr>
            <p:cNvPr id="60454" name="Oval 56">
              <a:extLst>
                <a:ext uri="{FF2B5EF4-FFF2-40B4-BE49-F238E27FC236}">
                  <a16:creationId xmlns:a16="http://schemas.microsoft.com/office/drawing/2014/main" id="{2C023BDF-E606-4B4C-889B-C55A014782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6" y="3275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5" name="Oval 59">
              <a:extLst>
                <a:ext uri="{FF2B5EF4-FFF2-40B4-BE49-F238E27FC236}">
                  <a16:creationId xmlns:a16="http://schemas.microsoft.com/office/drawing/2014/main" id="{502AD477-5BFD-6A4D-A975-62DE889E2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09" y="3211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6" name="Oval 75">
              <a:extLst>
                <a:ext uri="{FF2B5EF4-FFF2-40B4-BE49-F238E27FC236}">
                  <a16:creationId xmlns:a16="http://schemas.microsoft.com/office/drawing/2014/main" id="{7A27B156-C91E-3849-A5B1-B3D8E8D0FF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76" y="325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7" name="Oval 77">
              <a:extLst>
                <a:ext uri="{FF2B5EF4-FFF2-40B4-BE49-F238E27FC236}">
                  <a16:creationId xmlns:a16="http://schemas.microsoft.com/office/drawing/2014/main" id="{EA28AFA4-0BF6-AB41-83BD-148570068C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5" y="316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31" name="Group 78">
            <a:extLst>
              <a:ext uri="{FF2B5EF4-FFF2-40B4-BE49-F238E27FC236}">
                <a16:creationId xmlns:a16="http://schemas.microsoft.com/office/drawing/2014/main" id="{03EDE00C-B4EE-A541-9B9F-A740370E5FD7}"/>
              </a:ext>
            </a:extLst>
          </p:cNvPr>
          <p:cNvGrpSpPr>
            <a:grpSpLocks/>
          </p:cNvGrpSpPr>
          <p:nvPr/>
        </p:nvGrpSpPr>
        <p:grpSpPr bwMode="auto">
          <a:xfrm>
            <a:off x="7635875" y="1038225"/>
            <a:ext cx="384175" cy="1858963"/>
            <a:chOff x="2543" y="654"/>
            <a:chExt cx="242" cy="1171"/>
          </a:xfrm>
        </p:grpSpPr>
        <p:sp>
          <p:nvSpPr>
            <p:cNvPr id="60447" name="Rectangle 79">
              <a:extLst>
                <a:ext uri="{FF2B5EF4-FFF2-40B4-BE49-F238E27FC236}">
                  <a16:creationId xmlns:a16="http://schemas.microsoft.com/office/drawing/2014/main" id="{66EFC129-AA4F-7C41-94FB-B1D0ECD22C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3" y="654"/>
              <a:ext cx="242" cy="1171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8" name="Oval 80">
              <a:extLst>
                <a:ext uri="{FF2B5EF4-FFF2-40B4-BE49-F238E27FC236}">
                  <a16:creationId xmlns:a16="http://schemas.microsoft.com/office/drawing/2014/main" id="{EBFC6F67-5FFF-674C-B81A-0704ABD040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919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9" name="Oval 81">
              <a:extLst>
                <a:ext uri="{FF2B5EF4-FFF2-40B4-BE49-F238E27FC236}">
                  <a16:creationId xmlns:a16="http://schemas.microsoft.com/office/drawing/2014/main" id="{FC6E5165-CB5F-3F44-A873-DF991D62F2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1385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0" name="Oval 82">
              <a:extLst>
                <a:ext uri="{FF2B5EF4-FFF2-40B4-BE49-F238E27FC236}">
                  <a16:creationId xmlns:a16="http://schemas.microsoft.com/office/drawing/2014/main" id="{5B0701D7-3A2A-7443-A280-266D1F26CB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6" y="1554"/>
              <a:ext cx="100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51" name="Oval 83">
              <a:extLst>
                <a:ext uri="{FF2B5EF4-FFF2-40B4-BE49-F238E27FC236}">
                  <a16:creationId xmlns:a16="http://schemas.microsoft.com/office/drawing/2014/main" id="{346F4F79-1104-EB49-B7BF-18E8741825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0" y="1101"/>
              <a:ext cx="99" cy="8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1921024" name="Group 84">
            <a:extLst>
              <a:ext uri="{FF2B5EF4-FFF2-40B4-BE49-F238E27FC236}">
                <a16:creationId xmlns:a16="http://schemas.microsoft.com/office/drawing/2014/main" id="{D167CC20-FFB2-1E4E-9CC5-1C231A9EDD34}"/>
              </a:ext>
            </a:extLst>
          </p:cNvPr>
          <p:cNvGrpSpPr>
            <a:grpSpLocks/>
          </p:cNvGrpSpPr>
          <p:nvPr/>
        </p:nvGrpSpPr>
        <p:grpSpPr bwMode="auto">
          <a:xfrm>
            <a:off x="7635875" y="1039813"/>
            <a:ext cx="384175" cy="1858962"/>
            <a:chOff x="276" y="655"/>
            <a:chExt cx="242" cy="1171"/>
          </a:xfrm>
        </p:grpSpPr>
        <p:sp>
          <p:nvSpPr>
            <p:cNvPr id="60442" name="Rectangle 85">
              <a:extLst>
                <a:ext uri="{FF2B5EF4-FFF2-40B4-BE49-F238E27FC236}">
                  <a16:creationId xmlns:a16="http://schemas.microsoft.com/office/drawing/2014/main" id="{3542E403-C99B-C745-9DE3-C2E2B17334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6" y="655"/>
              <a:ext cx="242" cy="1171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3" name="Oval 86">
              <a:extLst>
                <a:ext uri="{FF2B5EF4-FFF2-40B4-BE49-F238E27FC236}">
                  <a16:creationId xmlns:a16="http://schemas.microsoft.com/office/drawing/2014/main" id="{8BF63A5A-3C2C-214C-A7CB-11EF04EF8D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5" y="917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4" name="Oval 87">
              <a:extLst>
                <a:ext uri="{FF2B5EF4-FFF2-40B4-BE49-F238E27FC236}">
                  <a16:creationId xmlns:a16="http://schemas.microsoft.com/office/drawing/2014/main" id="{F004BFBA-AF77-624C-92BB-9EEEEF8D3D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5" y="1383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5" name="Oval 88">
              <a:extLst>
                <a:ext uri="{FF2B5EF4-FFF2-40B4-BE49-F238E27FC236}">
                  <a16:creationId xmlns:a16="http://schemas.microsoft.com/office/drawing/2014/main" id="{34E8B27A-3E88-FE45-A629-423405B3A9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" y="1552"/>
              <a:ext cx="100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0446" name="Oval 89">
              <a:extLst>
                <a:ext uri="{FF2B5EF4-FFF2-40B4-BE49-F238E27FC236}">
                  <a16:creationId xmlns:a16="http://schemas.microsoft.com/office/drawing/2014/main" id="{AEFE5E70-DEDB-7B4B-B825-BDD44E40A6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" y="1099"/>
              <a:ext cx="99" cy="8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1921025" name="Group 90">
            <a:extLst>
              <a:ext uri="{FF2B5EF4-FFF2-40B4-BE49-F238E27FC236}">
                <a16:creationId xmlns:a16="http://schemas.microsoft.com/office/drawing/2014/main" id="{4EC8DD8E-9751-4643-B9EB-3F99B2804535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1417638"/>
            <a:ext cx="958850" cy="1238250"/>
            <a:chOff x="4636" y="893"/>
            <a:chExt cx="604" cy="780"/>
          </a:xfrm>
        </p:grpSpPr>
        <p:sp>
          <p:nvSpPr>
            <p:cNvPr id="60438" name="Freeform 37">
              <a:extLst>
                <a:ext uri="{FF2B5EF4-FFF2-40B4-BE49-F238E27FC236}">
                  <a16:creationId xmlns:a16="http://schemas.microsoft.com/office/drawing/2014/main" id="{232CBA7A-2589-0043-8BFB-C4B752A019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5" y="1444"/>
              <a:ext cx="590" cy="229"/>
            </a:xfrm>
            <a:custGeom>
              <a:avLst/>
              <a:gdLst>
                <a:gd name="T0" fmla="*/ 0 w 1179"/>
                <a:gd name="T1" fmla="*/ 0 h 459"/>
                <a:gd name="T2" fmla="*/ 1 w 1179"/>
                <a:gd name="T3" fmla="*/ 0 h 459"/>
                <a:gd name="T4" fmla="*/ 1 w 1179"/>
                <a:gd name="T5" fmla="*/ 0 h 459"/>
                <a:gd name="T6" fmla="*/ 1 w 1179"/>
                <a:gd name="T7" fmla="*/ 0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459"/>
                <a:gd name="T14" fmla="*/ 1179 w 1179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459">
                  <a:moveTo>
                    <a:pt x="0" y="148"/>
                  </a:moveTo>
                  <a:cubicBezTo>
                    <a:pt x="167" y="74"/>
                    <a:pt x="334" y="0"/>
                    <a:pt x="439" y="29"/>
                  </a:cubicBezTo>
                  <a:cubicBezTo>
                    <a:pt x="544" y="58"/>
                    <a:pt x="508" y="250"/>
                    <a:pt x="631" y="322"/>
                  </a:cubicBezTo>
                  <a:cubicBezTo>
                    <a:pt x="754" y="394"/>
                    <a:pt x="966" y="426"/>
                    <a:pt x="1179" y="459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0439" name="Freeform 38">
              <a:extLst>
                <a:ext uri="{FF2B5EF4-FFF2-40B4-BE49-F238E27FC236}">
                  <a16:creationId xmlns:a16="http://schemas.microsoft.com/office/drawing/2014/main" id="{EFCDD36A-9C37-7C41-BDBA-A50C24CA84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1" y="893"/>
              <a:ext cx="598" cy="223"/>
            </a:xfrm>
            <a:custGeom>
              <a:avLst/>
              <a:gdLst>
                <a:gd name="T0" fmla="*/ 0 w 1188"/>
                <a:gd name="T1" fmla="*/ 1 h 427"/>
                <a:gd name="T2" fmla="*/ 1 w 1188"/>
                <a:gd name="T3" fmla="*/ 1 h 427"/>
                <a:gd name="T4" fmla="*/ 1 w 1188"/>
                <a:gd name="T5" fmla="*/ 1 h 427"/>
                <a:gd name="T6" fmla="*/ 1 w 1188"/>
                <a:gd name="T7" fmla="*/ 1 h 4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427"/>
                <a:gd name="T14" fmla="*/ 1188 w 1188"/>
                <a:gd name="T15" fmla="*/ 427 h 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427">
                  <a:moveTo>
                    <a:pt x="0" y="53"/>
                  </a:moveTo>
                  <a:cubicBezTo>
                    <a:pt x="166" y="26"/>
                    <a:pt x="333" y="0"/>
                    <a:pt x="439" y="62"/>
                  </a:cubicBezTo>
                  <a:cubicBezTo>
                    <a:pt x="545" y="124"/>
                    <a:pt x="515" y="427"/>
                    <a:pt x="640" y="427"/>
                  </a:cubicBezTo>
                  <a:cubicBezTo>
                    <a:pt x="765" y="427"/>
                    <a:pt x="976" y="244"/>
                    <a:pt x="1188" y="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0440" name="Freeform 39">
              <a:extLst>
                <a:ext uri="{FF2B5EF4-FFF2-40B4-BE49-F238E27FC236}">
                  <a16:creationId xmlns:a16="http://schemas.microsoft.com/office/drawing/2014/main" id="{59F9EA21-3A92-974F-9C4D-BDB135F873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4" y="935"/>
              <a:ext cx="585" cy="231"/>
            </a:xfrm>
            <a:custGeom>
              <a:avLst/>
              <a:gdLst>
                <a:gd name="T0" fmla="*/ 0 w 1170"/>
                <a:gd name="T1" fmla="*/ 1 h 462"/>
                <a:gd name="T2" fmla="*/ 1 w 1170"/>
                <a:gd name="T3" fmla="*/ 1 h 462"/>
                <a:gd name="T4" fmla="*/ 1 w 1170"/>
                <a:gd name="T5" fmla="*/ 1 h 462"/>
                <a:gd name="T6" fmla="*/ 1 w 1170"/>
                <a:gd name="T7" fmla="*/ 1 h 462"/>
                <a:gd name="T8" fmla="*/ 1 w 1170"/>
                <a:gd name="T9" fmla="*/ 1 h 462"/>
                <a:gd name="T10" fmla="*/ 1 w 1170"/>
                <a:gd name="T11" fmla="*/ 1 h 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462"/>
                <a:gd name="T20" fmla="*/ 1170 w 1170"/>
                <a:gd name="T21" fmla="*/ 462 h 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462">
                  <a:moveTo>
                    <a:pt x="0" y="41"/>
                  </a:moveTo>
                  <a:cubicBezTo>
                    <a:pt x="110" y="20"/>
                    <a:pt x="221" y="0"/>
                    <a:pt x="283" y="5"/>
                  </a:cubicBezTo>
                  <a:cubicBezTo>
                    <a:pt x="345" y="10"/>
                    <a:pt x="343" y="2"/>
                    <a:pt x="375" y="69"/>
                  </a:cubicBezTo>
                  <a:cubicBezTo>
                    <a:pt x="407" y="136"/>
                    <a:pt x="416" y="352"/>
                    <a:pt x="475" y="407"/>
                  </a:cubicBezTo>
                  <a:cubicBezTo>
                    <a:pt x="534" y="462"/>
                    <a:pt x="615" y="389"/>
                    <a:pt x="731" y="398"/>
                  </a:cubicBezTo>
                  <a:cubicBezTo>
                    <a:pt x="847" y="407"/>
                    <a:pt x="1008" y="434"/>
                    <a:pt x="1170" y="4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0441" name="Freeform 40">
              <a:extLst>
                <a:ext uri="{FF2B5EF4-FFF2-40B4-BE49-F238E27FC236}">
                  <a16:creationId xmlns:a16="http://schemas.microsoft.com/office/drawing/2014/main" id="{EEE0D540-A8AE-9C40-AD8D-46AC94C4C9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6" y="1147"/>
              <a:ext cx="604" cy="330"/>
            </a:xfrm>
            <a:custGeom>
              <a:avLst/>
              <a:gdLst>
                <a:gd name="T0" fmla="*/ 0 w 1180"/>
                <a:gd name="T1" fmla="*/ 1 h 660"/>
                <a:gd name="T2" fmla="*/ 1 w 1180"/>
                <a:gd name="T3" fmla="*/ 1 h 660"/>
                <a:gd name="T4" fmla="*/ 1 w 1180"/>
                <a:gd name="T5" fmla="*/ 1 h 660"/>
                <a:gd name="T6" fmla="*/ 1 w 1180"/>
                <a:gd name="T7" fmla="*/ 1 h 6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0"/>
                <a:gd name="T13" fmla="*/ 0 h 660"/>
                <a:gd name="T14" fmla="*/ 1180 w 1180"/>
                <a:gd name="T15" fmla="*/ 660 h 6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0" h="660">
                  <a:moveTo>
                    <a:pt x="0" y="660"/>
                  </a:moveTo>
                  <a:cubicBezTo>
                    <a:pt x="204" y="623"/>
                    <a:pt x="409" y="587"/>
                    <a:pt x="522" y="486"/>
                  </a:cubicBezTo>
                  <a:cubicBezTo>
                    <a:pt x="635" y="385"/>
                    <a:pt x="567" y="112"/>
                    <a:pt x="677" y="56"/>
                  </a:cubicBezTo>
                  <a:cubicBezTo>
                    <a:pt x="787" y="0"/>
                    <a:pt x="983" y="74"/>
                    <a:pt x="1180" y="148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</p:grpSp>
      <p:sp>
        <p:nvSpPr>
          <p:cNvPr id="1921127" name="AutoShape 103">
            <a:extLst>
              <a:ext uri="{FF2B5EF4-FFF2-40B4-BE49-F238E27FC236}">
                <a16:creationId xmlns:a16="http://schemas.microsoft.com/office/drawing/2014/main" id="{8003A5CA-B164-304E-975A-CF491EE8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56113"/>
            <a:ext cx="668338" cy="304800"/>
          </a:xfrm>
          <a:prstGeom prst="leftRightArrow">
            <a:avLst>
              <a:gd name="adj1" fmla="val 50000"/>
              <a:gd name="adj2" fmla="val 43854"/>
            </a:avLst>
          </a:prstGeom>
          <a:noFill/>
          <a:ln w="28575" algn="ctr">
            <a:solidFill>
              <a:srgbClr val="3333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n-US"/>
          </a:p>
        </p:txBody>
      </p:sp>
      <p:sp>
        <p:nvSpPr>
          <p:cNvPr id="1921186" name="Text Box 162">
            <a:extLst>
              <a:ext uri="{FF2B5EF4-FFF2-40B4-BE49-F238E27FC236}">
                <a16:creationId xmlns:a16="http://schemas.microsoft.com/office/drawing/2014/main" id="{CC8261EB-81AF-3542-ACE3-1761486D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4995863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4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921187" name="Text Box 163">
            <a:extLst>
              <a:ext uri="{FF2B5EF4-FFF2-40B4-BE49-F238E27FC236}">
                <a16:creationId xmlns:a16="http://schemas.microsoft.com/office/drawing/2014/main" id="{862B3BDD-A5D8-A345-A996-F2DCB9A5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5880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400">
                <a:latin typeface="Verdana" panose="020B0604030504040204" pitchFamily="34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2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2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2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2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87283E-6 C -0.06093 0.24924 -0.1217 0.49872 -0.146 0.59838 " pathEditMode="relative" ptsTypes="aA">
                                      <p:cBhvr>
                                        <p:cTn id="42" dur="1000" fill="hold"/>
                                        <p:tgtEl>
                                          <p:spTgt spid="192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92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92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21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21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1" dur="2000" fill="hold"/>
                                        <p:tgtEl>
                                          <p:spTgt spid="19210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79769E-6 L -0.00157 0.4904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2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45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C -0.07448 0.02382 -0.14827 0.04694 -0.19896 0.12787 C -0.24966 0.20879 -0.27743 0.34798 -0.30521 0.48717 " pathEditMode="relative" ptsTypes="aaA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192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192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21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21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7341E-7 L -0.23333 0.41849 " pathEditMode="relative" ptsTypes="AA">
                                      <p:cBhvr>
                                        <p:cTn id="1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31214E-7 L -0.05556 0.40162 " pathEditMode="relative" ptsTypes="AA">
                                      <p:cBhvr>
                                        <p:cTn id="1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9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1000" fill="hold"/>
                                        <p:tgtEl>
                                          <p:spTgt spid="19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1000" fill="hold"/>
                                        <p:tgtEl>
                                          <p:spTgt spid="19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9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1000" fill="hold"/>
                                        <p:tgtEl>
                                          <p:spTgt spid="19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9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9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9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9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9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92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2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2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92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92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2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921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21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921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2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92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92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26" grpId="0"/>
      <p:bldP spid="1921060" grpId="0"/>
      <p:bldP spid="1921060" grpId="1"/>
      <p:bldP spid="1921127" grpId="0" animBg="1"/>
      <p:bldP spid="1921186" grpId="0"/>
      <p:bldP spid="1921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412236F-8F29-2645-B118-4ACA422FEDDC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793750"/>
            <a:ext cx="1928812" cy="2309813"/>
            <a:chOff x="2707" y="766"/>
            <a:chExt cx="1215" cy="1455"/>
          </a:xfrm>
        </p:grpSpPr>
        <p:sp>
          <p:nvSpPr>
            <p:cNvPr id="62551" name="Cloud">
              <a:extLst>
                <a:ext uri="{FF2B5EF4-FFF2-40B4-BE49-F238E27FC236}">
                  <a16:creationId xmlns:a16="http://schemas.microsoft.com/office/drawing/2014/main" id="{AF24352C-71EA-5747-80CD-965D132CF062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771" y="1184"/>
              <a:ext cx="1042" cy="69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2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5 w 21600"/>
                <a:gd name="T13" fmla="*/ 3249 h 21600"/>
                <a:gd name="T14" fmla="*/ 17081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ES"/>
            </a:p>
          </p:txBody>
        </p:sp>
        <p:sp>
          <p:nvSpPr>
            <p:cNvPr id="62552" name="Text Box 5">
              <a:extLst>
                <a:ext uri="{FF2B5EF4-FFF2-40B4-BE49-F238E27FC236}">
                  <a16:creationId xmlns:a16="http://schemas.microsoft.com/office/drawing/2014/main" id="{42297AE4-1316-D74F-9436-8F5A35E581A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04" y="766"/>
              <a:ext cx="6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n-US" sz="800">
                  <a:solidFill>
                    <a:srgbClr val="C0C0C0"/>
                  </a:solidFill>
                </a:rPr>
                <a:t>Mecanismos de abstracción</a:t>
              </a:r>
            </a:p>
          </p:txBody>
        </p:sp>
        <p:grpSp>
          <p:nvGrpSpPr>
            <p:cNvPr id="62553" name="Group 6">
              <a:extLst>
                <a:ext uri="{FF2B5EF4-FFF2-40B4-BE49-F238E27FC236}">
                  <a16:creationId xmlns:a16="http://schemas.microsoft.com/office/drawing/2014/main" id="{5DF3B9F2-7467-3F46-A11E-4000E4A71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834"/>
              <a:ext cx="439" cy="650"/>
              <a:chOff x="4326" y="561"/>
              <a:chExt cx="439" cy="650"/>
            </a:xfrm>
          </p:grpSpPr>
          <p:sp>
            <p:nvSpPr>
              <p:cNvPr id="62601" name="Rectangle 7">
                <a:extLst>
                  <a:ext uri="{FF2B5EF4-FFF2-40B4-BE49-F238E27FC236}">
                    <a16:creationId xmlns:a16="http://schemas.microsoft.com/office/drawing/2014/main" id="{DE087FCA-DB64-9445-8811-D1E9033A97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654"/>
                <a:ext cx="428" cy="55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2602" name="Group 8">
                <a:extLst>
                  <a:ext uri="{FF2B5EF4-FFF2-40B4-BE49-F238E27FC236}">
                    <a16:creationId xmlns:a16="http://schemas.microsoft.com/office/drawing/2014/main" id="{9C8D43BF-4608-8240-81E8-2C4342DECE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728"/>
                <a:ext cx="295" cy="361"/>
                <a:chOff x="2278" y="1509"/>
                <a:chExt cx="590" cy="723"/>
              </a:xfrm>
            </p:grpSpPr>
            <p:sp>
              <p:nvSpPr>
                <p:cNvPr id="62605" name="Oval 9">
                  <a:extLst>
                    <a:ext uri="{FF2B5EF4-FFF2-40B4-BE49-F238E27FC236}">
                      <a16:creationId xmlns:a16="http://schemas.microsoft.com/office/drawing/2014/main" id="{B635CD02-F190-6240-B8D7-CBFA9934E0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2606" name="Text Box 10">
                  <a:extLst>
                    <a:ext uri="{FF2B5EF4-FFF2-40B4-BE49-F238E27FC236}">
                      <a16:creationId xmlns:a16="http://schemas.microsoft.com/office/drawing/2014/main" id="{ECB5E70D-16E8-B84F-90BD-12351325969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1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2607" name="Text Box 11">
                  <a:extLst>
                    <a:ext uri="{FF2B5EF4-FFF2-40B4-BE49-F238E27FC236}">
                      <a16:creationId xmlns:a16="http://schemas.microsoft.com/office/drawing/2014/main" id="{6F5B2655-8DA7-694C-A4DD-BB175380971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2603" name="Text Box 12">
                <a:extLst>
                  <a:ext uri="{FF2B5EF4-FFF2-40B4-BE49-F238E27FC236}">
                    <a16:creationId xmlns:a16="http://schemas.microsoft.com/office/drawing/2014/main" id="{6E1CB87E-11EF-1F48-A435-6433ED45D7B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561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A</a:t>
                </a:r>
              </a:p>
            </p:txBody>
          </p:sp>
          <p:sp>
            <p:nvSpPr>
              <p:cNvPr id="62604" name="AutoShape 13">
                <a:extLst>
                  <a:ext uri="{FF2B5EF4-FFF2-40B4-BE49-F238E27FC236}">
                    <a16:creationId xmlns:a16="http://schemas.microsoft.com/office/drawing/2014/main" id="{39EEDD3F-452B-8242-86E3-5E20752C81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89" y="834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2554" name="Group 14">
              <a:extLst>
                <a:ext uri="{FF2B5EF4-FFF2-40B4-BE49-F238E27FC236}">
                  <a16:creationId xmlns:a16="http://schemas.microsoft.com/office/drawing/2014/main" id="{6EC57A76-3096-DC49-ABB8-E6AAC6985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542"/>
              <a:ext cx="439" cy="679"/>
              <a:chOff x="4326" y="1269"/>
              <a:chExt cx="439" cy="679"/>
            </a:xfrm>
          </p:grpSpPr>
          <p:sp>
            <p:nvSpPr>
              <p:cNvPr id="62594" name="Rectangle 15">
                <a:extLst>
                  <a:ext uri="{FF2B5EF4-FFF2-40B4-BE49-F238E27FC236}">
                    <a16:creationId xmlns:a16="http://schemas.microsoft.com/office/drawing/2014/main" id="{6F7283DC-C720-BA49-9829-0B747D5B716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1269"/>
                <a:ext cx="428" cy="554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2595" name="Group 16">
                <a:extLst>
                  <a:ext uri="{FF2B5EF4-FFF2-40B4-BE49-F238E27FC236}">
                    <a16:creationId xmlns:a16="http://schemas.microsoft.com/office/drawing/2014/main" id="{C82C017C-B03A-8D48-B88D-B2D95F35DFD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1307"/>
                <a:ext cx="295" cy="361"/>
                <a:chOff x="2278" y="2492"/>
                <a:chExt cx="590" cy="723"/>
              </a:xfrm>
            </p:grpSpPr>
            <p:sp>
              <p:nvSpPr>
                <p:cNvPr id="62598" name="Oval 17">
                  <a:extLst>
                    <a:ext uri="{FF2B5EF4-FFF2-40B4-BE49-F238E27FC236}">
                      <a16:creationId xmlns:a16="http://schemas.microsoft.com/office/drawing/2014/main" id="{0C2A5F64-2C6E-594E-A5EA-91DBFA0D5C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2599" name="Text Box 18">
                  <a:extLst>
                    <a:ext uri="{FF2B5EF4-FFF2-40B4-BE49-F238E27FC236}">
                      <a16:creationId xmlns:a16="http://schemas.microsoft.com/office/drawing/2014/main" id="{A79C365C-31F2-3941-8F2B-D4423732CE1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4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2600" name="Text Box 19">
                  <a:extLst>
                    <a:ext uri="{FF2B5EF4-FFF2-40B4-BE49-F238E27FC236}">
                      <a16:creationId xmlns:a16="http://schemas.microsoft.com/office/drawing/2014/main" id="{B2E7E198-AEC3-7E4A-A1D8-5E8DDE6B8EC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2596" name="Text Box 20">
                <a:extLst>
                  <a:ext uri="{FF2B5EF4-FFF2-40B4-BE49-F238E27FC236}">
                    <a16:creationId xmlns:a16="http://schemas.microsoft.com/office/drawing/2014/main" id="{DCF3B22D-A590-B943-9EF6-48D30AD6A26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C</a:t>
                </a:r>
              </a:p>
            </p:txBody>
          </p:sp>
          <p:sp>
            <p:nvSpPr>
              <p:cNvPr id="62597" name="AutoShape 21">
                <a:extLst>
                  <a:ext uri="{FF2B5EF4-FFF2-40B4-BE49-F238E27FC236}">
                    <a16:creationId xmlns:a16="http://schemas.microsoft.com/office/drawing/2014/main" id="{82FBDC80-99A2-C144-BF96-77C6F5ED57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91" y="1419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2555" name="Group 22">
              <a:extLst>
                <a:ext uri="{FF2B5EF4-FFF2-40B4-BE49-F238E27FC236}">
                  <a16:creationId xmlns:a16="http://schemas.microsoft.com/office/drawing/2014/main" id="{5F37B6DB-D0DE-1B46-A314-F768C5788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691"/>
              <a:ext cx="446" cy="530"/>
              <a:chOff x="5095" y="1418"/>
              <a:chExt cx="446" cy="530"/>
            </a:xfrm>
          </p:grpSpPr>
          <p:sp>
            <p:nvSpPr>
              <p:cNvPr id="62587" name="Rectangle 23">
                <a:extLst>
                  <a:ext uri="{FF2B5EF4-FFF2-40B4-BE49-F238E27FC236}">
                    <a16:creationId xmlns:a16="http://schemas.microsoft.com/office/drawing/2014/main" id="{EE877D17-DBED-E440-A509-7E0F020570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4" y="1418"/>
                <a:ext cx="427" cy="40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2588" name="Group 24">
                <a:extLst>
                  <a:ext uri="{FF2B5EF4-FFF2-40B4-BE49-F238E27FC236}">
                    <a16:creationId xmlns:a16="http://schemas.microsoft.com/office/drawing/2014/main" id="{B76EAFA4-17D0-084E-AC86-E1B920BA60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1445"/>
                <a:ext cx="295" cy="361"/>
                <a:chOff x="2278" y="2492"/>
                <a:chExt cx="590" cy="723"/>
              </a:xfrm>
            </p:grpSpPr>
            <p:sp>
              <p:nvSpPr>
                <p:cNvPr id="62591" name="Oval 25">
                  <a:extLst>
                    <a:ext uri="{FF2B5EF4-FFF2-40B4-BE49-F238E27FC236}">
                      <a16:creationId xmlns:a16="http://schemas.microsoft.com/office/drawing/2014/main" id="{81AE0AE9-176C-A44D-802A-D3626AFC6A3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2592" name="Text Box 26">
                  <a:extLst>
                    <a:ext uri="{FF2B5EF4-FFF2-40B4-BE49-F238E27FC236}">
                      <a16:creationId xmlns:a16="http://schemas.microsoft.com/office/drawing/2014/main" id="{455C255B-7504-9549-AD07-3C1D32DFAE4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5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2593" name="Text Box 27">
                  <a:extLst>
                    <a:ext uri="{FF2B5EF4-FFF2-40B4-BE49-F238E27FC236}">
                      <a16:creationId xmlns:a16="http://schemas.microsoft.com/office/drawing/2014/main" id="{9A218A4E-76F6-254D-9799-09A9CD173D6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2589" name="Text Box 28">
                <a:extLst>
                  <a:ext uri="{FF2B5EF4-FFF2-40B4-BE49-F238E27FC236}">
                    <a16:creationId xmlns:a16="http://schemas.microsoft.com/office/drawing/2014/main" id="{FBAA699D-134E-004B-B9E6-2B1083DD8D00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D</a:t>
                </a:r>
              </a:p>
            </p:txBody>
          </p:sp>
          <p:sp>
            <p:nvSpPr>
              <p:cNvPr id="62590" name="AutoShape 29">
                <a:extLst>
                  <a:ext uri="{FF2B5EF4-FFF2-40B4-BE49-F238E27FC236}">
                    <a16:creationId xmlns:a16="http://schemas.microsoft.com/office/drawing/2014/main" id="{95A83FD3-8355-2043-A677-A2815EAFB7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557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2556" name="Group 30">
              <a:extLst>
                <a:ext uri="{FF2B5EF4-FFF2-40B4-BE49-F238E27FC236}">
                  <a16:creationId xmlns:a16="http://schemas.microsoft.com/office/drawing/2014/main" id="{47420DAB-7EF1-6949-9ABF-5A6EB6BBB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833"/>
              <a:ext cx="445" cy="811"/>
              <a:chOff x="5095" y="560"/>
              <a:chExt cx="445" cy="811"/>
            </a:xfrm>
          </p:grpSpPr>
          <p:sp>
            <p:nvSpPr>
              <p:cNvPr id="62574" name="Text Box 31">
                <a:extLst>
                  <a:ext uri="{FF2B5EF4-FFF2-40B4-BE49-F238E27FC236}">
                    <a16:creationId xmlns:a16="http://schemas.microsoft.com/office/drawing/2014/main" id="{175B8D0D-15AE-7C44-95C5-A18B2CE55ED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560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B</a:t>
                </a:r>
              </a:p>
            </p:txBody>
          </p:sp>
          <p:grpSp>
            <p:nvGrpSpPr>
              <p:cNvPr id="62575" name="Group 32">
                <a:extLst>
                  <a:ext uri="{FF2B5EF4-FFF2-40B4-BE49-F238E27FC236}">
                    <a16:creationId xmlns:a16="http://schemas.microsoft.com/office/drawing/2014/main" id="{E4677B41-048D-7846-B25A-B4BB97813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3" y="643"/>
                <a:ext cx="427" cy="728"/>
                <a:chOff x="5113" y="643"/>
                <a:chExt cx="427" cy="728"/>
              </a:xfrm>
            </p:grpSpPr>
            <p:sp>
              <p:nvSpPr>
                <p:cNvPr id="62576" name="Rectangle 33">
                  <a:extLst>
                    <a:ext uri="{FF2B5EF4-FFF2-40B4-BE49-F238E27FC236}">
                      <a16:creationId xmlns:a16="http://schemas.microsoft.com/office/drawing/2014/main" id="{E5525566-7FC8-4345-89E8-59CB0B1BBE4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13" y="654"/>
                  <a:ext cx="427" cy="717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 w="15875" algn="ctr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solidFill>
                      <a:srgbClr val="C0C0C0"/>
                    </a:solidFill>
                    <a:latin typeface="Arial Narrow" panose="020B0604020202020204" pitchFamily="34" charset="0"/>
                  </a:endParaRPr>
                </a:p>
              </p:txBody>
            </p:sp>
            <p:grpSp>
              <p:nvGrpSpPr>
                <p:cNvPr id="62577" name="Group 34">
                  <a:extLst>
                    <a:ext uri="{FF2B5EF4-FFF2-40B4-BE49-F238E27FC236}">
                      <a16:creationId xmlns:a16="http://schemas.microsoft.com/office/drawing/2014/main" id="{514553F5-2944-6A45-96A7-BAAED4651CF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643"/>
                  <a:ext cx="295" cy="361"/>
                  <a:chOff x="2278" y="1509"/>
                  <a:chExt cx="590" cy="723"/>
                </a:xfrm>
              </p:grpSpPr>
              <p:sp>
                <p:nvSpPr>
                  <p:cNvPr id="62584" name="Oval 35">
                    <a:extLst>
                      <a:ext uri="{FF2B5EF4-FFF2-40B4-BE49-F238E27FC236}">
                        <a16:creationId xmlns:a16="http://schemas.microsoft.com/office/drawing/2014/main" id="{5EA0FE2A-F58B-F64F-818D-0479C266368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1701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2585" name="Text Box 36">
                    <a:extLst>
                      <a:ext uri="{FF2B5EF4-FFF2-40B4-BE49-F238E27FC236}">
                        <a16:creationId xmlns:a16="http://schemas.microsoft.com/office/drawing/2014/main" id="{D4DC5C93-83A5-9546-B62A-8D7354B8683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1509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2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2586" name="Text Box 37">
                    <a:extLst>
                      <a:ext uri="{FF2B5EF4-FFF2-40B4-BE49-F238E27FC236}">
                        <a16:creationId xmlns:a16="http://schemas.microsoft.com/office/drawing/2014/main" id="{5E14597B-44DC-264D-98A8-112E8B468BE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1847"/>
                    <a:ext cx="276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grpSp>
              <p:nvGrpSpPr>
                <p:cNvPr id="62578" name="Group 38">
                  <a:extLst>
                    <a:ext uri="{FF2B5EF4-FFF2-40B4-BE49-F238E27FC236}">
                      <a16:creationId xmlns:a16="http://schemas.microsoft.com/office/drawing/2014/main" id="{285ECBCD-AD25-D043-BEC6-02A12221C5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988"/>
                  <a:ext cx="295" cy="362"/>
                  <a:chOff x="2278" y="2492"/>
                  <a:chExt cx="590" cy="723"/>
                </a:xfrm>
              </p:grpSpPr>
              <p:sp>
                <p:nvSpPr>
                  <p:cNvPr id="62581" name="Oval 39">
                    <a:extLst>
                      <a:ext uri="{FF2B5EF4-FFF2-40B4-BE49-F238E27FC236}">
                        <a16:creationId xmlns:a16="http://schemas.microsoft.com/office/drawing/2014/main" id="{CA2AF431-5F40-7742-9A2F-E20FF28AF73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2684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2582" name="Text Box 40">
                    <a:extLst>
                      <a:ext uri="{FF2B5EF4-FFF2-40B4-BE49-F238E27FC236}">
                        <a16:creationId xmlns:a16="http://schemas.microsoft.com/office/drawing/2014/main" id="{DC72FD28-2580-9642-81B6-A30B9B12448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2492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3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2583" name="Text Box 41">
                    <a:extLst>
                      <a:ext uri="{FF2B5EF4-FFF2-40B4-BE49-F238E27FC236}">
                        <a16:creationId xmlns:a16="http://schemas.microsoft.com/office/drawing/2014/main" id="{381B80A0-7557-8441-82E4-813B5BCA55A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2846"/>
                    <a:ext cx="276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sp>
              <p:nvSpPr>
                <p:cNvPr id="62579" name="AutoShape 42">
                  <a:extLst>
                    <a:ext uri="{FF2B5EF4-FFF2-40B4-BE49-F238E27FC236}">
                      <a16:creationId xmlns:a16="http://schemas.microsoft.com/office/drawing/2014/main" id="{FE539833-BBB6-C94B-AE50-D34F0982714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1101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  <p:sp>
              <p:nvSpPr>
                <p:cNvPr id="62580" name="AutoShape 43">
                  <a:extLst>
                    <a:ext uri="{FF2B5EF4-FFF2-40B4-BE49-F238E27FC236}">
                      <a16:creationId xmlns:a16="http://schemas.microsoft.com/office/drawing/2014/main" id="{F41945AA-FFAF-CB44-8BEB-6AC8C200B7B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750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</p:grpSp>
        </p:grpSp>
        <p:grpSp>
          <p:nvGrpSpPr>
            <p:cNvPr id="62557" name="Group 44">
              <a:extLst>
                <a:ext uri="{FF2B5EF4-FFF2-40B4-BE49-F238E27FC236}">
                  <a16:creationId xmlns:a16="http://schemas.microsoft.com/office/drawing/2014/main" id="{23B71924-30AE-6F43-817D-C24DA2999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7"/>
              <a:ext cx="242" cy="1171"/>
              <a:chOff x="2543" y="654"/>
              <a:chExt cx="242" cy="1171"/>
            </a:xfrm>
          </p:grpSpPr>
          <p:sp>
            <p:nvSpPr>
              <p:cNvPr id="62569" name="Rectangle 45">
                <a:extLst>
                  <a:ext uri="{FF2B5EF4-FFF2-40B4-BE49-F238E27FC236}">
                    <a16:creationId xmlns:a16="http://schemas.microsoft.com/office/drawing/2014/main" id="{1231BB55-E081-E14E-928F-A5CE3CFEE4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3" y="654"/>
                <a:ext cx="242" cy="1171"/>
              </a:xfrm>
              <a:prstGeom prst="rect">
                <a:avLst/>
              </a:prstGeom>
              <a:solidFill>
                <a:srgbClr val="FFFF00">
                  <a:alpha val="20000"/>
                </a:srgbClr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70" name="Oval 46">
                <a:extLst>
                  <a:ext uri="{FF2B5EF4-FFF2-40B4-BE49-F238E27FC236}">
                    <a16:creationId xmlns:a16="http://schemas.microsoft.com/office/drawing/2014/main" id="{0B0D8FCE-3097-BA44-8FA5-E1EBCB6932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919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71" name="Oval 47">
                <a:extLst>
                  <a:ext uri="{FF2B5EF4-FFF2-40B4-BE49-F238E27FC236}">
                    <a16:creationId xmlns:a16="http://schemas.microsoft.com/office/drawing/2014/main" id="{E44082CD-D479-6645-B407-534922447A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1385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72" name="Oval 48">
                <a:extLst>
                  <a:ext uri="{FF2B5EF4-FFF2-40B4-BE49-F238E27FC236}">
                    <a16:creationId xmlns:a16="http://schemas.microsoft.com/office/drawing/2014/main" id="{D7784D4C-5305-2548-B33C-C37E147187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66" y="1554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73" name="Oval 49">
                <a:extLst>
                  <a:ext uri="{FF2B5EF4-FFF2-40B4-BE49-F238E27FC236}">
                    <a16:creationId xmlns:a16="http://schemas.microsoft.com/office/drawing/2014/main" id="{524A51CD-FAB7-C446-9F8F-9ECDE06874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70" y="1101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2558" name="Group 50">
              <a:extLst>
                <a:ext uri="{FF2B5EF4-FFF2-40B4-BE49-F238E27FC236}">
                  <a16:creationId xmlns:a16="http://schemas.microsoft.com/office/drawing/2014/main" id="{3DF2D0CE-028E-F340-A9C6-03685E6CB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8"/>
              <a:ext cx="242" cy="1171"/>
              <a:chOff x="276" y="655"/>
              <a:chExt cx="242" cy="1171"/>
            </a:xfrm>
          </p:grpSpPr>
          <p:sp>
            <p:nvSpPr>
              <p:cNvPr id="62564" name="Rectangle 51">
                <a:extLst>
                  <a:ext uri="{FF2B5EF4-FFF2-40B4-BE49-F238E27FC236}">
                    <a16:creationId xmlns:a16="http://schemas.microsoft.com/office/drawing/2014/main" id="{458466B0-67D8-5642-9565-2E9C43E0F2D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" y="655"/>
                <a:ext cx="242" cy="1171"/>
              </a:xfrm>
              <a:prstGeom prst="rect">
                <a:avLst/>
              </a:prstGeom>
              <a:solidFill>
                <a:srgbClr val="FFFFD9"/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65" name="Oval 52">
                <a:extLst>
                  <a:ext uri="{FF2B5EF4-FFF2-40B4-BE49-F238E27FC236}">
                    <a16:creationId xmlns:a16="http://schemas.microsoft.com/office/drawing/2014/main" id="{61DFB4D2-4E89-254B-96BA-2A946048C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917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66" name="Oval 53">
                <a:extLst>
                  <a:ext uri="{FF2B5EF4-FFF2-40B4-BE49-F238E27FC236}">
                    <a16:creationId xmlns:a16="http://schemas.microsoft.com/office/drawing/2014/main" id="{7D1F7C11-89AF-FD48-9503-CE6C2D1CD6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1383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67" name="Oval 54">
                <a:extLst>
                  <a:ext uri="{FF2B5EF4-FFF2-40B4-BE49-F238E27FC236}">
                    <a16:creationId xmlns:a16="http://schemas.microsoft.com/office/drawing/2014/main" id="{3E39183B-972E-2F4F-8AC6-36262B315D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" y="1552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2568" name="Oval 55">
                <a:extLst>
                  <a:ext uri="{FF2B5EF4-FFF2-40B4-BE49-F238E27FC236}">
                    <a16:creationId xmlns:a16="http://schemas.microsoft.com/office/drawing/2014/main" id="{D343A018-FDDD-1A46-B4EC-71FD021443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" y="1099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2559" name="Group 56">
              <a:extLst>
                <a:ext uri="{FF2B5EF4-FFF2-40B4-BE49-F238E27FC236}">
                  <a16:creationId xmlns:a16="http://schemas.microsoft.com/office/drawing/2014/main" id="{6E34EF53-4A58-2A4C-AF00-1D5F8CB06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166"/>
              <a:ext cx="604" cy="780"/>
              <a:chOff x="4636" y="893"/>
              <a:chExt cx="604" cy="780"/>
            </a:xfrm>
          </p:grpSpPr>
          <p:sp>
            <p:nvSpPr>
              <p:cNvPr id="62560" name="Freeform 57">
                <a:extLst>
                  <a:ext uri="{FF2B5EF4-FFF2-40B4-BE49-F238E27FC236}">
                    <a16:creationId xmlns:a16="http://schemas.microsoft.com/office/drawing/2014/main" id="{AE124C9C-727D-1046-A247-7BB3163AF5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5" y="1444"/>
                <a:ext cx="590" cy="229"/>
              </a:xfrm>
              <a:custGeom>
                <a:avLst/>
                <a:gdLst>
                  <a:gd name="T0" fmla="*/ 0 w 1179"/>
                  <a:gd name="T1" fmla="*/ 0 h 459"/>
                  <a:gd name="T2" fmla="*/ 1 w 1179"/>
                  <a:gd name="T3" fmla="*/ 0 h 459"/>
                  <a:gd name="T4" fmla="*/ 1 w 1179"/>
                  <a:gd name="T5" fmla="*/ 0 h 459"/>
                  <a:gd name="T6" fmla="*/ 1 w 1179"/>
                  <a:gd name="T7" fmla="*/ 0 h 4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9"/>
                  <a:gd name="T13" fmla="*/ 0 h 459"/>
                  <a:gd name="T14" fmla="*/ 1179 w 1179"/>
                  <a:gd name="T15" fmla="*/ 459 h 4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9" h="459">
                    <a:moveTo>
                      <a:pt x="0" y="148"/>
                    </a:moveTo>
                    <a:cubicBezTo>
                      <a:pt x="167" y="74"/>
                      <a:pt x="334" y="0"/>
                      <a:pt x="439" y="29"/>
                    </a:cubicBezTo>
                    <a:cubicBezTo>
                      <a:pt x="544" y="58"/>
                      <a:pt x="508" y="250"/>
                      <a:pt x="631" y="322"/>
                    </a:cubicBezTo>
                    <a:cubicBezTo>
                      <a:pt x="754" y="394"/>
                      <a:pt x="966" y="426"/>
                      <a:pt x="1179" y="459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2561" name="Freeform 58">
                <a:extLst>
                  <a:ext uri="{FF2B5EF4-FFF2-40B4-BE49-F238E27FC236}">
                    <a16:creationId xmlns:a16="http://schemas.microsoft.com/office/drawing/2014/main" id="{CCF61C65-9D1B-2341-9CA4-5A8163FC7C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1" y="893"/>
                <a:ext cx="598" cy="223"/>
              </a:xfrm>
              <a:custGeom>
                <a:avLst/>
                <a:gdLst>
                  <a:gd name="T0" fmla="*/ 0 w 1188"/>
                  <a:gd name="T1" fmla="*/ 1 h 427"/>
                  <a:gd name="T2" fmla="*/ 1 w 1188"/>
                  <a:gd name="T3" fmla="*/ 1 h 427"/>
                  <a:gd name="T4" fmla="*/ 1 w 1188"/>
                  <a:gd name="T5" fmla="*/ 1 h 427"/>
                  <a:gd name="T6" fmla="*/ 1 w 1188"/>
                  <a:gd name="T7" fmla="*/ 1 h 4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8"/>
                  <a:gd name="T13" fmla="*/ 0 h 427"/>
                  <a:gd name="T14" fmla="*/ 1188 w 1188"/>
                  <a:gd name="T15" fmla="*/ 427 h 4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8" h="427">
                    <a:moveTo>
                      <a:pt x="0" y="53"/>
                    </a:moveTo>
                    <a:cubicBezTo>
                      <a:pt x="166" y="26"/>
                      <a:pt x="333" y="0"/>
                      <a:pt x="439" y="62"/>
                    </a:cubicBezTo>
                    <a:cubicBezTo>
                      <a:pt x="545" y="124"/>
                      <a:pt x="515" y="427"/>
                      <a:pt x="640" y="427"/>
                    </a:cubicBezTo>
                    <a:cubicBezTo>
                      <a:pt x="765" y="427"/>
                      <a:pt x="976" y="244"/>
                      <a:pt x="1188" y="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2562" name="Freeform 59">
                <a:extLst>
                  <a:ext uri="{FF2B5EF4-FFF2-40B4-BE49-F238E27FC236}">
                    <a16:creationId xmlns:a16="http://schemas.microsoft.com/office/drawing/2014/main" id="{A3E9FF23-8D88-5B4A-9481-148A6733A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4" y="935"/>
                <a:ext cx="585" cy="231"/>
              </a:xfrm>
              <a:custGeom>
                <a:avLst/>
                <a:gdLst>
                  <a:gd name="T0" fmla="*/ 0 w 1170"/>
                  <a:gd name="T1" fmla="*/ 1 h 462"/>
                  <a:gd name="T2" fmla="*/ 1 w 1170"/>
                  <a:gd name="T3" fmla="*/ 1 h 462"/>
                  <a:gd name="T4" fmla="*/ 1 w 1170"/>
                  <a:gd name="T5" fmla="*/ 1 h 462"/>
                  <a:gd name="T6" fmla="*/ 1 w 1170"/>
                  <a:gd name="T7" fmla="*/ 1 h 462"/>
                  <a:gd name="T8" fmla="*/ 1 w 1170"/>
                  <a:gd name="T9" fmla="*/ 1 h 462"/>
                  <a:gd name="T10" fmla="*/ 1 w 1170"/>
                  <a:gd name="T11" fmla="*/ 1 h 4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0"/>
                  <a:gd name="T19" fmla="*/ 0 h 462"/>
                  <a:gd name="T20" fmla="*/ 1170 w 1170"/>
                  <a:gd name="T21" fmla="*/ 462 h 4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0" h="462">
                    <a:moveTo>
                      <a:pt x="0" y="41"/>
                    </a:moveTo>
                    <a:cubicBezTo>
                      <a:pt x="110" y="20"/>
                      <a:pt x="221" y="0"/>
                      <a:pt x="283" y="5"/>
                    </a:cubicBezTo>
                    <a:cubicBezTo>
                      <a:pt x="345" y="10"/>
                      <a:pt x="343" y="2"/>
                      <a:pt x="375" y="69"/>
                    </a:cubicBezTo>
                    <a:cubicBezTo>
                      <a:pt x="407" y="136"/>
                      <a:pt x="416" y="352"/>
                      <a:pt x="475" y="407"/>
                    </a:cubicBezTo>
                    <a:cubicBezTo>
                      <a:pt x="534" y="462"/>
                      <a:pt x="615" y="389"/>
                      <a:pt x="731" y="398"/>
                    </a:cubicBezTo>
                    <a:cubicBezTo>
                      <a:pt x="847" y="407"/>
                      <a:pt x="1008" y="434"/>
                      <a:pt x="1170" y="4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2563" name="Freeform 60">
                <a:extLst>
                  <a:ext uri="{FF2B5EF4-FFF2-40B4-BE49-F238E27FC236}">
                    <a16:creationId xmlns:a16="http://schemas.microsoft.com/office/drawing/2014/main" id="{FD2475E7-3C4B-3B4D-BFE5-E5CC22D94D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6" y="1147"/>
                <a:ext cx="604" cy="330"/>
              </a:xfrm>
              <a:custGeom>
                <a:avLst/>
                <a:gdLst>
                  <a:gd name="T0" fmla="*/ 0 w 1180"/>
                  <a:gd name="T1" fmla="*/ 1 h 660"/>
                  <a:gd name="T2" fmla="*/ 1 w 1180"/>
                  <a:gd name="T3" fmla="*/ 1 h 660"/>
                  <a:gd name="T4" fmla="*/ 1 w 1180"/>
                  <a:gd name="T5" fmla="*/ 1 h 660"/>
                  <a:gd name="T6" fmla="*/ 1 w 1180"/>
                  <a:gd name="T7" fmla="*/ 1 h 6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0"/>
                  <a:gd name="T13" fmla="*/ 0 h 660"/>
                  <a:gd name="T14" fmla="*/ 1180 w 1180"/>
                  <a:gd name="T15" fmla="*/ 660 h 6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0" h="660">
                    <a:moveTo>
                      <a:pt x="0" y="660"/>
                    </a:moveTo>
                    <a:cubicBezTo>
                      <a:pt x="204" y="623"/>
                      <a:pt x="409" y="587"/>
                      <a:pt x="522" y="486"/>
                    </a:cubicBezTo>
                    <a:cubicBezTo>
                      <a:pt x="635" y="385"/>
                      <a:pt x="567" y="112"/>
                      <a:pt x="677" y="56"/>
                    </a:cubicBezTo>
                    <a:cubicBezTo>
                      <a:pt x="787" y="0"/>
                      <a:pt x="983" y="74"/>
                      <a:pt x="1180" y="148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</p:grpSp>
      </p:grpSp>
      <p:sp>
        <p:nvSpPr>
          <p:cNvPr id="1925181" name="Text Box 61">
            <a:extLst>
              <a:ext uri="{FF2B5EF4-FFF2-40B4-BE49-F238E27FC236}">
                <a16:creationId xmlns:a16="http://schemas.microsoft.com/office/drawing/2014/main" id="{5BBFD7B1-D130-1146-9856-B2A4082CE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60350"/>
            <a:ext cx="541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000">
                <a:solidFill>
                  <a:schemeClr val="bg1"/>
                </a:solidFill>
                <a:latin typeface="Verdana" panose="020B0604030504040204" pitchFamily="34" charset="0"/>
              </a:rPr>
              <a:t>sistemas operativos distribuidos</a:t>
            </a:r>
          </a:p>
        </p:txBody>
      </p:sp>
      <p:sp>
        <p:nvSpPr>
          <p:cNvPr id="1925182" name="Cloud">
            <a:extLst>
              <a:ext uri="{FF2B5EF4-FFF2-40B4-BE49-F238E27FC236}">
                <a16:creationId xmlns:a16="http://schemas.microsoft.com/office/drawing/2014/main" id="{136AD79C-3D3D-3347-A774-90A98B0E798B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969125" y="1446213"/>
            <a:ext cx="1654175" cy="1108075"/>
          </a:xfrm>
          <a:custGeom>
            <a:avLst/>
            <a:gdLst>
              <a:gd name="T0" fmla="*/ 30092430 w 21600"/>
              <a:gd name="T1" fmla="*/ 1458043098 h 21600"/>
              <a:gd name="T2" fmla="*/ 2147483646 w 21600"/>
              <a:gd name="T3" fmla="*/ 2147483646 h 21600"/>
              <a:gd name="T4" fmla="*/ 2147483646 w 21600"/>
              <a:gd name="T5" fmla="*/ 1458043098 h 21600"/>
              <a:gd name="T6" fmla="*/ 2147483646 w 21600"/>
              <a:gd name="T7" fmla="*/ 1667292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925183" name="Text Box 63">
            <a:extLst>
              <a:ext uri="{FF2B5EF4-FFF2-40B4-BE49-F238E27FC236}">
                <a16:creationId xmlns:a16="http://schemas.microsoft.com/office/drawing/2014/main" id="{AC918240-6C87-5E47-A228-1266538AD3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39013" y="782638"/>
            <a:ext cx="993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800"/>
              <a:t>Mecanismos de abstracción</a:t>
            </a:r>
          </a:p>
        </p:txBody>
      </p:sp>
      <p:grpSp>
        <p:nvGrpSpPr>
          <p:cNvPr id="16" name="Group 64">
            <a:extLst>
              <a:ext uri="{FF2B5EF4-FFF2-40B4-BE49-F238E27FC236}">
                <a16:creationId xmlns:a16="http://schemas.microsoft.com/office/drawing/2014/main" id="{DD948287-96B4-FC4B-B034-378E259B7A34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890588"/>
            <a:ext cx="696913" cy="1031875"/>
            <a:chOff x="4326" y="561"/>
            <a:chExt cx="439" cy="650"/>
          </a:xfrm>
        </p:grpSpPr>
        <p:sp>
          <p:nvSpPr>
            <p:cNvPr id="62544" name="Rectangle 65">
              <a:extLst>
                <a:ext uri="{FF2B5EF4-FFF2-40B4-BE49-F238E27FC236}">
                  <a16:creationId xmlns:a16="http://schemas.microsoft.com/office/drawing/2014/main" id="{FA4E1ADB-8E6E-0747-B7F1-4078784B2E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654"/>
              <a:ext cx="428" cy="55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2545" name="Group 66">
              <a:extLst>
                <a:ext uri="{FF2B5EF4-FFF2-40B4-BE49-F238E27FC236}">
                  <a16:creationId xmlns:a16="http://schemas.microsoft.com/office/drawing/2014/main" id="{F6DA20EE-6C3E-414D-A20F-A03FCD69AE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728"/>
              <a:ext cx="295" cy="361"/>
              <a:chOff x="2278" y="1509"/>
              <a:chExt cx="590" cy="723"/>
            </a:xfrm>
          </p:grpSpPr>
          <p:sp>
            <p:nvSpPr>
              <p:cNvPr id="62548" name="Oval 67">
                <a:extLst>
                  <a:ext uri="{FF2B5EF4-FFF2-40B4-BE49-F238E27FC236}">
                    <a16:creationId xmlns:a16="http://schemas.microsoft.com/office/drawing/2014/main" id="{04848342-448B-7248-8A9E-E9B969551F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1701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2549" name="Text Box 68">
                <a:extLst>
                  <a:ext uri="{FF2B5EF4-FFF2-40B4-BE49-F238E27FC236}">
                    <a16:creationId xmlns:a16="http://schemas.microsoft.com/office/drawing/2014/main" id="{8E5B6072-52B1-A14A-BFDE-2AA7112C3AE1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1509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2550" name="Text Box 69">
                <a:extLst>
                  <a:ext uri="{FF2B5EF4-FFF2-40B4-BE49-F238E27FC236}">
                    <a16:creationId xmlns:a16="http://schemas.microsoft.com/office/drawing/2014/main" id="{EEE1C0A9-D351-AD43-A780-D96AEF558D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1847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2546" name="Text Box 70">
              <a:extLst>
                <a:ext uri="{FF2B5EF4-FFF2-40B4-BE49-F238E27FC236}">
                  <a16:creationId xmlns:a16="http://schemas.microsoft.com/office/drawing/2014/main" id="{EE9D277F-1E72-414A-978F-010DB02675F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561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A</a:t>
              </a:r>
            </a:p>
          </p:txBody>
        </p:sp>
        <p:sp>
          <p:nvSpPr>
            <p:cNvPr id="62547" name="AutoShape 71">
              <a:extLst>
                <a:ext uri="{FF2B5EF4-FFF2-40B4-BE49-F238E27FC236}">
                  <a16:creationId xmlns:a16="http://schemas.microsoft.com/office/drawing/2014/main" id="{4B2396A7-9F44-FB42-92DB-9447116BB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89" y="834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18" name="Group 72">
            <a:extLst>
              <a:ext uri="{FF2B5EF4-FFF2-40B4-BE49-F238E27FC236}">
                <a16:creationId xmlns:a16="http://schemas.microsoft.com/office/drawing/2014/main" id="{C15FE893-DBEE-F246-97B9-98E31D67047B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2014538"/>
            <a:ext cx="696913" cy="1077912"/>
            <a:chOff x="4326" y="1269"/>
            <a:chExt cx="439" cy="679"/>
          </a:xfrm>
        </p:grpSpPr>
        <p:sp>
          <p:nvSpPr>
            <p:cNvPr id="62537" name="Rectangle 73">
              <a:extLst>
                <a:ext uri="{FF2B5EF4-FFF2-40B4-BE49-F238E27FC236}">
                  <a16:creationId xmlns:a16="http://schemas.microsoft.com/office/drawing/2014/main" id="{AE82E9A7-4886-C342-ADBA-F74639E1D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1269"/>
              <a:ext cx="428" cy="55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2538" name="Group 74">
              <a:extLst>
                <a:ext uri="{FF2B5EF4-FFF2-40B4-BE49-F238E27FC236}">
                  <a16:creationId xmlns:a16="http://schemas.microsoft.com/office/drawing/2014/main" id="{D4A2154E-788F-4E4B-96C2-9F75FF3749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1307"/>
              <a:ext cx="295" cy="361"/>
              <a:chOff x="2278" y="2492"/>
              <a:chExt cx="590" cy="723"/>
            </a:xfrm>
          </p:grpSpPr>
          <p:sp>
            <p:nvSpPr>
              <p:cNvPr id="62541" name="Oval 75">
                <a:extLst>
                  <a:ext uri="{FF2B5EF4-FFF2-40B4-BE49-F238E27FC236}">
                    <a16:creationId xmlns:a16="http://schemas.microsoft.com/office/drawing/2014/main" id="{EA09AD82-95A6-A443-8B63-CE855B71F1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2542" name="Text Box 76">
                <a:extLst>
                  <a:ext uri="{FF2B5EF4-FFF2-40B4-BE49-F238E27FC236}">
                    <a16:creationId xmlns:a16="http://schemas.microsoft.com/office/drawing/2014/main" id="{0B33BF20-D038-B041-AFC6-306DFEF16D4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2543" name="Text Box 77">
                <a:extLst>
                  <a:ext uri="{FF2B5EF4-FFF2-40B4-BE49-F238E27FC236}">
                    <a16:creationId xmlns:a16="http://schemas.microsoft.com/office/drawing/2014/main" id="{717BE4E5-5D55-1843-BFA1-820985932B6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2539" name="Text Box 78">
              <a:extLst>
                <a:ext uri="{FF2B5EF4-FFF2-40B4-BE49-F238E27FC236}">
                  <a16:creationId xmlns:a16="http://schemas.microsoft.com/office/drawing/2014/main" id="{51B16892-374C-7141-8EFA-689DC1D36A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C</a:t>
              </a:r>
            </a:p>
          </p:txBody>
        </p:sp>
        <p:sp>
          <p:nvSpPr>
            <p:cNvPr id="62540" name="AutoShape 79">
              <a:extLst>
                <a:ext uri="{FF2B5EF4-FFF2-40B4-BE49-F238E27FC236}">
                  <a16:creationId xmlns:a16="http://schemas.microsoft.com/office/drawing/2014/main" id="{B5A5AD7F-AD44-E240-A1EA-2C5D54BA59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91" y="1419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0" name="Group 80">
            <a:extLst>
              <a:ext uri="{FF2B5EF4-FFF2-40B4-BE49-F238E27FC236}">
                <a16:creationId xmlns:a16="http://schemas.microsoft.com/office/drawing/2014/main" id="{66D0C6F4-FBCB-2D47-AF76-4AF65E0AF2C7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51075"/>
            <a:ext cx="708025" cy="841375"/>
            <a:chOff x="5095" y="1418"/>
            <a:chExt cx="446" cy="530"/>
          </a:xfrm>
        </p:grpSpPr>
        <p:sp>
          <p:nvSpPr>
            <p:cNvPr id="62530" name="Rectangle 81">
              <a:extLst>
                <a:ext uri="{FF2B5EF4-FFF2-40B4-BE49-F238E27FC236}">
                  <a16:creationId xmlns:a16="http://schemas.microsoft.com/office/drawing/2014/main" id="{FF85FC89-91B5-D048-9FA8-5E870A5C9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4" y="1418"/>
              <a:ext cx="427" cy="4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2531" name="Group 82">
              <a:extLst>
                <a:ext uri="{FF2B5EF4-FFF2-40B4-BE49-F238E27FC236}">
                  <a16:creationId xmlns:a16="http://schemas.microsoft.com/office/drawing/2014/main" id="{EDA1F602-D31D-1C4A-8E6D-AE889367CA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33" y="1445"/>
              <a:ext cx="295" cy="361"/>
              <a:chOff x="2278" y="2492"/>
              <a:chExt cx="590" cy="723"/>
            </a:xfrm>
          </p:grpSpPr>
          <p:sp>
            <p:nvSpPr>
              <p:cNvPr id="62534" name="Oval 83">
                <a:extLst>
                  <a:ext uri="{FF2B5EF4-FFF2-40B4-BE49-F238E27FC236}">
                    <a16:creationId xmlns:a16="http://schemas.microsoft.com/office/drawing/2014/main" id="{5E099DBC-366D-9444-942E-03A1388B16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2535" name="Text Box 84">
                <a:extLst>
                  <a:ext uri="{FF2B5EF4-FFF2-40B4-BE49-F238E27FC236}">
                    <a16:creationId xmlns:a16="http://schemas.microsoft.com/office/drawing/2014/main" id="{6F0C737A-5625-8D4C-9A99-25D5DFF27AF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2536" name="Text Box 85">
                <a:extLst>
                  <a:ext uri="{FF2B5EF4-FFF2-40B4-BE49-F238E27FC236}">
                    <a16:creationId xmlns:a16="http://schemas.microsoft.com/office/drawing/2014/main" id="{7896ED91-B22E-FD42-B506-ACABFC310A5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/>
              </a:p>
            </p:txBody>
          </p:sp>
        </p:grpSp>
        <p:sp>
          <p:nvSpPr>
            <p:cNvPr id="62532" name="Text Box 86">
              <a:extLst>
                <a:ext uri="{FF2B5EF4-FFF2-40B4-BE49-F238E27FC236}">
                  <a16:creationId xmlns:a16="http://schemas.microsoft.com/office/drawing/2014/main" id="{CA3EFCEE-E193-F24A-8D56-3F2219BBF5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D</a:t>
              </a:r>
            </a:p>
          </p:txBody>
        </p:sp>
        <p:sp>
          <p:nvSpPr>
            <p:cNvPr id="62533" name="AutoShape 87">
              <a:extLst>
                <a:ext uri="{FF2B5EF4-FFF2-40B4-BE49-F238E27FC236}">
                  <a16:creationId xmlns:a16="http://schemas.microsoft.com/office/drawing/2014/main" id="{419E466B-F862-2F4B-9446-5562377B3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225" y="1557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2" name="Group 88">
            <a:extLst>
              <a:ext uri="{FF2B5EF4-FFF2-40B4-BE49-F238E27FC236}">
                <a16:creationId xmlns:a16="http://schemas.microsoft.com/office/drawing/2014/main" id="{96357BA4-41D5-4F45-BD5D-6C056BC9580D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889000"/>
            <a:ext cx="706437" cy="1287463"/>
            <a:chOff x="5095" y="560"/>
            <a:chExt cx="445" cy="811"/>
          </a:xfrm>
        </p:grpSpPr>
        <p:sp>
          <p:nvSpPr>
            <p:cNvPr id="62517" name="Text Box 89">
              <a:extLst>
                <a:ext uri="{FF2B5EF4-FFF2-40B4-BE49-F238E27FC236}">
                  <a16:creationId xmlns:a16="http://schemas.microsoft.com/office/drawing/2014/main" id="{FCBC80E2-AA2B-D24B-A0A1-674971F0C6C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560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B</a:t>
              </a:r>
            </a:p>
          </p:txBody>
        </p:sp>
        <p:grpSp>
          <p:nvGrpSpPr>
            <p:cNvPr id="62518" name="Group 90">
              <a:extLst>
                <a:ext uri="{FF2B5EF4-FFF2-40B4-BE49-F238E27FC236}">
                  <a16:creationId xmlns:a16="http://schemas.microsoft.com/office/drawing/2014/main" id="{3D5C3DD6-FA40-4A41-B89B-58FDEE347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3" y="643"/>
              <a:ext cx="427" cy="728"/>
              <a:chOff x="5113" y="643"/>
              <a:chExt cx="427" cy="728"/>
            </a:xfrm>
          </p:grpSpPr>
          <p:sp>
            <p:nvSpPr>
              <p:cNvPr id="62519" name="Rectangle 91">
                <a:extLst>
                  <a:ext uri="{FF2B5EF4-FFF2-40B4-BE49-F238E27FC236}">
                    <a16:creationId xmlns:a16="http://schemas.microsoft.com/office/drawing/2014/main" id="{284748AD-5614-7A42-94D7-27F69CC4FC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" y="654"/>
                <a:ext cx="427" cy="71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2520" name="Group 92">
                <a:extLst>
                  <a:ext uri="{FF2B5EF4-FFF2-40B4-BE49-F238E27FC236}">
                    <a16:creationId xmlns:a16="http://schemas.microsoft.com/office/drawing/2014/main" id="{AFE89E0E-4354-1349-A8A2-07E1F2B1EAB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643"/>
                <a:ext cx="295" cy="361"/>
                <a:chOff x="2278" y="1509"/>
                <a:chExt cx="590" cy="723"/>
              </a:xfrm>
            </p:grpSpPr>
            <p:sp>
              <p:nvSpPr>
                <p:cNvPr id="62527" name="Oval 93">
                  <a:extLst>
                    <a:ext uri="{FF2B5EF4-FFF2-40B4-BE49-F238E27FC236}">
                      <a16:creationId xmlns:a16="http://schemas.microsoft.com/office/drawing/2014/main" id="{EEDAB363-C209-5741-8B28-055F01449D8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2528" name="Text Box 94">
                  <a:extLst>
                    <a:ext uri="{FF2B5EF4-FFF2-40B4-BE49-F238E27FC236}">
                      <a16:creationId xmlns:a16="http://schemas.microsoft.com/office/drawing/2014/main" id="{4BD7585A-F703-1448-9B34-3DB7F17EB04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2529" name="Text Box 95">
                  <a:extLst>
                    <a:ext uri="{FF2B5EF4-FFF2-40B4-BE49-F238E27FC236}">
                      <a16:creationId xmlns:a16="http://schemas.microsoft.com/office/drawing/2014/main" id="{CA7E518E-6BB6-CD44-B936-7744DD596F6C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grpSp>
            <p:nvGrpSpPr>
              <p:cNvPr id="62521" name="Group 96">
                <a:extLst>
                  <a:ext uri="{FF2B5EF4-FFF2-40B4-BE49-F238E27FC236}">
                    <a16:creationId xmlns:a16="http://schemas.microsoft.com/office/drawing/2014/main" id="{4515E4FA-0B6B-504A-B052-6A3157B4C83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988"/>
                <a:ext cx="295" cy="362"/>
                <a:chOff x="2278" y="2492"/>
                <a:chExt cx="590" cy="723"/>
              </a:xfrm>
            </p:grpSpPr>
            <p:sp>
              <p:nvSpPr>
                <p:cNvPr id="62524" name="Oval 97">
                  <a:extLst>
                    <a:ext uri="{FF2B5EF4-FFF2-40B4-BE49-F238E27FC236}">
                      <a16:creationId xmlns:a16="http://schemas.microsoft.com/office/drawing/2014/main" id="{314EB534-B94D-4643-A802-BE7EC119717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2525" name="Text Box 98">
                  <a:extLst>
                    <a:ext uri="{FF2B5EF4-FFF2-40B4-BE49-F238E27FC236}">
                      <a16:creationId xmlns:a16="http://schemas.microsoft.com/office/drawing/2014/main" id="{FB3FB1AD-3B06-284E-877B-5B0949AD13C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2526" name="Text Box 99">
                  <a:extLst>
                    <a:ext uri="{FF2B5EF4-FFF2-40B4-BE49-F238E27FC236}">
                      <a16:creationId xmlns:a16="http://schemas.microsoft.com/office/drawing/2014/main" id="{8584817F-4209-064C-B4FE-C0FA91488F2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2522" name="AutoShape 100">
                <a:extLst>
                  <a:ext uri="{FF2B5EF4-FFF2-40B4-BE49-F238E27FC236}">
                    <a16:creationId xmlns:a16="http://schemas.microsoft.com/office/drawing/2014/main" id="{FAF36A01-DEAD-7B49-8FB4-13E9CDC561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101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  <p:sp>
            <p:nvSpPr>
              <p:cNvPr id="62523" name="AutoShape 101">
                <a:extLst>
                  <a:ext uri="{FF2B5EF4-FFF2-40B4-BE49-F238E27FC236}">
                    <a16:creationId xmlns:a16="http://schemas.microsoft.com/office/drawing/2014/main" id="{141163D7-BD54-AE46-BD6D-02F93E03C9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750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</p:grpSp>
      <p:grpSp>
        <p:nvGrpSpPr>
          <p:cNvPr id="26" name="Group 102">
            <a:extLst>
              <a:ext uri="{FF2B5EF4-FFF2-40B4-BE49-F238E27FC236}">
                <a16:creationId xmlns:a16="http://schemas.microsoft.com/office/drawing/2014/main" id="{A70EBF78-60A2-3645-B8D8-1E5DA378DEB0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5773738"/>
            <a:ext cx="4700588" cy="693737"/>
            <a:chOff x="2576" y="3637"/>
            <a:chExt cx="2961" cy="437"/>
          </a:xfrm>
        </p:grpSpPr>
        <p:sp>
          <p:nvSpPr>
            <p:cNvPr id="62514" name="Rectangle 103">
              <a:extLst>
                <a:ext uri="{FF2B5EF4-FFF2-40B4-BE49-F238E27FC236}">
                  <a16:creationId xmlns:a16="http://schemas.microsoft.com/office/drawing/2014/main" id="{2CDFDAFC-14E6-9441-9CB3-7D0675911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900"/>
              <a:ext cx="2961" cy="17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Redes de comunicaciones</a:t>
              </a:r>
            </a:p>
          </p:txBody>
        </p:sp>
        <p:sp>
          <p:nvSpPr>
            <p:cNvPr id="62515" name="Rectangle 104">
              <a:extLst>
                <a:ext uri="{FF2B5EF4-FFF2-40B4-BE49-F238E27FC236}">
                  <a16:creationId xmlns:a16="http://schemas.microsoft.com/office/drawing/2014/main" id="{15B68C68-4CDE-0F43-ABE5-4AC616F3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1</a:t>
              </a:r>
            </a:p>
          </p:txBody>
        </p:sp>
        <p:sp>
          <p:nvSpPr>
            <p:cNvPr id="62516" name="Rectangle 105">
              <a:extLst>
                <a:ext uri="{FF2B5EF4-FFF2-40B4-BE49-F238E27FC236}">
                  <a16:creationId xmlns:a16="http://schemas.microsoft.com/office/drawing/2014/main" id="{3B08D68B-6770-7E4E-8664-EE6AD8E1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N</a:t>
              </a:r>
            </a:p>
          </p:txBody>
        </p:sp>
      </p:grpSp>
      <p:grpSp>
        <p:nvGrpSpPr>
          <p:cNvPr id="27" name="Group 138">
            <a:extLst>
              <a:ext uri="{FF2B5EF4-FFF2-40B4-BE49-F238E27FC236}">
                <a16:creationId xmlns:a16="http://schemas.microsoft.com/office/drawing/2014/main" id="{DE6A41B8-1848-2740-8EDA-7013B5DD0790}"/>
              </a:ext>
            </a:extLst>
          </p:cNvPr>
          <p:cNvGrpSpPr>
            <a:grpSpLocks/>
          </p:cNvGrpSpPr>
          <p:nvPr/>
        </p:nvGrpSpPr>
        <p:grpSpPr bwMode="auto">
          <a:xfrm>
            <a:off x="7635875" y="1038225"/>
            <a:ext cx="384175" cy="1858963"/>
            <a:chOff x="2543" y="654"/>
            <a:chExt cx="242" cy="1171"/>
          </a:xfrm>
        </p:grpSpPr>
        <p:sp>
          <p:nvSpPr>
            <p:cNvPr id="62509" name="Rectangle 139">
              <a:extLst>
                <a:ext uri="{FF2B5EF4-FFF2-40B4-BE49-F238E27FC236}">
                  <a16:creationId xmlns:a16="http://schemas.microsoft.com/office/drawing/2014/main" id="{A9AF7B49-6B7A-6D4E-81F2-51381BD6EF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3" y="654"/>
              <a:ext cx="242" cy="1171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10" name="Oval 140">
              <a:extLst>
                <a:ext uri="{FF2B5EF4-FFF2-40B4-BE49-F238E27FC236}">
                  <a16:creationId xmlns:a16="http://schemas.microsoft.com/office/drawing/2014/main" id="{A732670D-0CDB-ED47-A8D0-83F7F5BDD6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919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11" name="Oval 141">
              <a:extLst>
                <a:ext uri="{FF2B5EF4-FFF2-40B4-BE49-F238E27FC236}">
                  <a16:creationId xmlns:a16="http://schemas.microsoft.com/office/drawing/2014/main" id="{5BE74534-AFED-0541-ABDC-780DF5A0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1385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12" name="Oval 142">
              <a:extLst>
                <a:ext uri="{FF2B5EF4-FFF2-40B4-BE49-F238E27FC236}">
                  <a16:creationId xmlns:a16="http://schemas.microsoft.com/office/drawing/2014/main" id="{BFC76C0D-1D6F-8046-BB16-420C14480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6" y="1554"/>
              <a:ext cx="100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13" name="Oval 143">
              <a:extLst>
                <a:ext uri="{FF2B5EF4-FFF2-40B4-BE49-F238E27FC236}">
                  <a16:creationId xmlns:a16="http://schemas.microsoft.com/office/drawing/2014/main" id="{554D836F-3A7E-C642-B778-80AE6D849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0" y="1101"/>
              <a:ext cx="99" cy="8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28" name="Group 150">
            <a:extLst>
              <a:ext uri="{FF2B5EF4-FFF2-40B4-BE49-F238E27FC236}">
                <a16:creationId xmlns:a16="http://schemas.microsoft.com/office/drawing/2014/main" id="{1675117D-DA69-3343-8704-7F14D5CB47A0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1417638"/>
            <a:ext cx="958850" cy="1238250"/>
            <a:chOff x="4636" y="893"/>
            <a:chExt cx="604" cy="780"/>
          </a:xfrm>
        </p:grpSpPr>
        <p:sp>
          <p:nvSpPr>
            <p:cNvPr id="62505" name="Freeform 151">
              <a:extLst>
                <a:ext uri="{FF2B5EF4-FFF2-40B4-BE49-F238E27FC236}">
                  <a16:creationId xmlns:a16="http://schemas.microsoft.com/office/drawing/2014/main" id="{A59C5E71-AA8B-0144-86E1-C6EE3D45E7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5" y="1444"/>
              <a:ext cx="590" cy="229"/>
            </a:xfrm>
            <a:custGeom>
              <a:avLst/>
              <a:gdLst>
                <a:gd name="T0" fmla="*/ 0 w 1179"/>
                <a:gd name="T1" fmla="*/ 0 h 459"/>
                <a:gd name="T2" fmla="*/ 1 w 1179"/>
                <a:gd name="T3" fmla="*/ 0 h 459"/>
                <a:gd name="T4" fmla="*/ 1 w 1179"/>
                <a:gd name="T5" fmla="*/ 0 h 459"/>
                <a:gd name="T6" fmla="*/ 1 w 1179"/>
                <a:gd name="T7" fmla="*/ 0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459"/>
                <a:gd name="T14" fmla="*/ 1179 w 1179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459">
                  <a:moveTo>
                    <a:pt x="0" y="148"/>
                  </a:moveTo>
                  <a:cubicBezTo>
                    <a:pt x="167" y="74"/>
                    <a:pt x="334" y="0"/>
                    <a:pt x="439" y="29"/>
                  </a:cubicBezTo>
                  <a:cubicBezTo>
                    <a:pt x="544" y="58"/>
                    <a:pt x="508" y="250"/>
                    <a:pt x="631" y="322"/>
                  </a:cubicBezTo>
                  <a:cubicBezTo>
                    <a:pt x="754" y="394"/>
                    <a:pt x="966" y="426"/>
                    <a:pt x="1179" y="459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2506" name="Freeform 152">
              <a:extLst>
                <a:ext uri="{FF2B5EF4-FFF2-40B4-BE49-F238E27FC236}">
                  <a16:creationId xmlns:a16="http://schemas.microsoft.com/office/drawing/2014/main" id="{6F616B00-EDC9-CE45-B6DB-020A217562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1" y="893"/>
              <a:ext cx="598" cy="223"/>
            </a:xfrm>
            <a:custGeom>
              <a:avLst/>
              <a:gdLst>
                <a:gd name="T0" fmla="*/ 0 w 1188"/>
                <a:gd name="T1" fmla="*/ 1 h 427"/>
                <a:gd name="T2" fmla="*/ 1 w 1188"/>
                <a:gd name="T3" fmla="*/ 1 h 427"/>
                <a:gd name="T4" fmla="*/ 1 w 1188"/>
                <a:gd name="T5" fmla="*/ 1 h 427"/>
                <a:gd name="T6" fmla="*/ 1 w 1188"/>
                <a:gd name="T7" fmla="*/ 1 h 4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427"/>
                <a:gd name="T14" fmla="*/ 1188 w 1188"/>
                <a:gd name="T15" fmla="*/ 427 h 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427">
                  <a:moveTo>
                    <a:pt x="0" y="53"/>
                  </a:moveTo>
                  <a:cubicBezTo>
                    <a:pt x="166" y="26"/>
                    <a:pt x="333" y="0"/>
                    <a:pt x="439" y="62"/>
                  </a:cubicBezTo>
                  <a:cubicBezTo>
                    <a:pt x="545" y="124"/>
                    <a:pt x="515" y="427"/>
                    <a:pt x="640" y="427"/>
                  </a:cubicBezTo>
                  <a:cubicBezTo>
                    <a:pt x="765" y="427"/>
                    <a:pt x="976" y="244"/>
                    <a:pt x="1188" y="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2507" name="Freeform 153">
              <a:extLst>
                <a:ext uri="{FF2B5EF4-FFF2-40B4-BE49-F238E27FC236}">
                  <a16:creationId xmlns:a16="http://schemas.microsoft.com/office/drawing/2014/main" id="{6CBF0ABD-A147-824F-8D84-914AB686D2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4" y="935"/>
              <a:ext cx="585" cy="231"/>
            </a:xfrm>
            <a:custGeom>
              <a:avLst/>
              <a:gdLst>
                <a:gd name="T0" fmla="*/ 0 w 1170"/>
                <a:gd name="T1" fmla="*/ 1 h 462"/>
                <a:gd name="T2" fmla="*/ 1 w 1170"/>
                <a:gd name="T3" fmla="*/ 1 h 462"/>
                <a:gd name="T4" fmla="*/ 1 w 1170"/>
                <a:gd name="T5" fmla="*/ 1 h 462"/>
                <a:gd name="T6" fmla="*/ 1 w 1170"/>
                <a:gd name="T7" fmla="*/ 1 h 462"/>
                <a:gd name="T8" fmla="*/ 1 w 1170"/>
                <a:gd name="T9" fmla="*/ 1 h 462"/>
                <a:gd name="T10" fmla="*/ 1 w 1170"/>
                <a:gd name="T11" fmla="*/ 1 h 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462"/>
                <a:gd name="T20" fmla="*/ 1170 w 1170"/>
                <a:gd name="T21" fmla="*/ 462 h 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462">
                  <a:moveTo>
                    <a:pt x="0" y="41"/>
                  </a:moveTo>
                  <a:cubicBezTo>
                    <a:pt x="110" y="20"/>
                    <a:pt x="221" y="0"/>
                    <a:pt x="283" y="5"/>
                  </a:cubicBezTo>
                  <a:cubicBezTo>
                    <a:pt x="345" y="10"/>
                    <a:pt x="343" y="2"/>
                    <a:pt x="375" y="69"/>
                  </a:cubicBezTo>
                  <a:cubicBezTo>
                    <a:pt x="407" y="136"/>
                    <a:pt x="416" y="352"/>
                    <a:pt x="475" y="407"/>
                  </a:cubicBezTo>
                  <a:cubicBezTo>
                    <a:pt x="534" y="462"/>
                    <a:pt x="615" y="389"/>
                    <a:pt x="731" y="398"/>
                  </a:cubicBezTo>
                  <a:cubicBezTo>
                    <a:pt x="847" y="407"/>
                    <a:pt x="1008" y="434"/>
                    <a:pt x="1170" y="4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2508" name="Freeform 154">
              <a:extLst>
                <a:ext uri="{FF2B5EF4-FFF2-40B4-BE49-F238E27FC236}">
                  <a16:creationId xmlns:a16="http://schemas.microsoft.com/office/drawing/2014/main" id="{C353BCFC-B842-E04B-8BDD-CFE006B820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6" y="1147"/>
              <a:ext cx="604" cy="330"/>
            </a:xfrm>
            <a:custGeom>
              <a:avLst/>
              <a:gdLst>
                <a:gd name="T0" fmla="*/ 0 w 1180"/>
                <a:gd name="T1" fmla="*/ 1 h 660"/>
                <a:gd name="T2" fmla="*/ 1 w 1180"/>
                <a:gd name="T3" fmla="*/ 1 h 660"/>
                <a:gd name="T4" fmla="*/ 1 w 1180"/>
                <a:gd name="T5" fmla="*/ 1 h 660"/>
                <a:gd name="T6" fmla="*/ 1 w 1180"/>
                <a:gd name="T7" fmla="*/ 1 h 6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0"/>
                <a:gd name="T13" fmla="*/ 0 h 660"/>
                <a:gd name="T14" fmla="*/ 1180 w 1180"/>
                <a:gd name="T15" fmla="*/ 660 h 6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0" h="660">
                  <a:moveTo>
                    <a:pt x="0" y="660"/>
                  </a:moveTo>
                  <a:cubicBezTo>
                    <a:pt x="204" y="623"/>
                    <a:pt x="409" y="587"/>
                    <a:pt x="522" y="486"/>
                  </a:cubicBezTo>
                  <a:cubicBezTo>
                    <a:pt x="635" y="385"/>
                    <a:pt x="567" y="112"/>
                    <a:pt x="677" y="56"/>
                  </a:cubicBezTo>
                  <a:cubicBezTo>
                    <a:pt x="787" y="0"/>
                    <a:pt x="983" y="74"/>
                    <a:pt x="1180" y="148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</p:grpSp>
      <p:grpSp>
        <p:nvGrpSpPr>
          <p:cNvPr id="29" name="Group 162">
            <a:extLst>
              <a:ext uri="{FF2B5EF4-FFF2-40B4-BE49-F238E27FC236}">
                <a16:creationId xmlns:a16="http://schemas.microsoft.com/office/drawing/2014/main" id="{A85C823A-456F-0F4A-84F2-DE9A85C5AD13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4927600"/>
            <a:ext cx="4700587" cy="811213"/>
            <a:chOff x="2575" y="3104"/>
            <a:chExt cx="2961" cy="511"/>
          </a:xfrm>
        </p:grpSpPr>
        <p:sp>
          <p:nvSpPr>
            <p:cNvPr id="62495" name="Rectangle 132">
              <a:extLst>
                <a:ext uri="{FF2B5EF4-FFF2-40B4-BE49-F238E27FC236}">
                  <a16:creationId xmlns:a16="http://schemas.microsoft.com/office/drawing/2014/main" id="{97218784-43F1-3B42-86F7-1AE8DBD0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134"/>
              <a:ext cx="2961" cy="447"/>
            </a:xfrm>
            <a:prstGeom prst="rect">
              <a:avLst/>
            </a:prstGeom>
            <a:solidFill>
              <a:srgbClr val="FFFF00">
                <a:alpha val="79999"/>
              </a:srgb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496" name="Rectangle 133">
              <a:extLst>
                <a:ext uri="{FF2B5EF4-FFF2-40B4-BE49-F238E27FC236}">
                  <a16:creationId xmlns:a16="http://schemas.microsoft.com/office/drawing/2014/main" id="{F3DAD757-2734-9B48-8942-CF512FB097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51" y="3251"/>
              <a:ext cx="5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SO</a:t>
              </a:r>
              <a:endParaRPr lang="es-ES" altLang="en-US"/>
            </a:p>
          </p:txBody>
        </p:sp>
        <p:sp>
          <p:nvSpPr>
            <p:cNvPr id="62497" name="Oval 134">
              <a:extLst>
                <a:ext uri="{FF2B5EF4-FFF2-40B4-BE49-F238E27FC236}">
                  <a16:creationId xmlns:a16="http://schemas.microsoft.com/office/drawing/2014/main" id="{741C8E25-F669-5D42-84C9-83F3BB49D2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5" y="3275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498" name="Oval 135">
              <a:extLst>
                <a:ext uri="{FF2B5EF4-FFF2-40B4-BE49-F238E27FC236}">
                  <a16:creationId xmlns:a16="http://schemas.microsoft.com/office/drawing/2014/main" id="{16A4003C-4EEB-D640-8BB9-3AA68365C8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0" y="3211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499" name="Oval 136">
              <a:extLst>
                <a:ext uri="{FF2B5EF4-FFF2-40B4-BE49-F238E27FC236}">
                  <a16:creationId xmlns:a16="http://schemas.microsoft.com/office/drawing/2014/main" id="{A2BA16BF-5907-274B-AFB2-CBF92CEFB9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2" y="325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00" name="Oval 137">
              <a:extLst>
                <a:ext uri="{FF2B5EF4-FFF2-40B4-BE49-F238E27FC236}">
                  <a16:creationId xmlns:a16="http://schemas.microsoft.com/office/drawing/2014/main" id="{B3859367-E93E-4940-8176-520691021D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4" y="316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01" name="Oval 158">
              <a:extLst>
                <a:ext uri="{FF2B5EF4-FFF2-40B4-BE49-F238E27FC236}">
                  <a16:creationId xmlns:a16="http://schemas.microsoft.com/office/drawing/2014/main" id="{4085531A-454B-D24D-81F6-A064B12741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2" y="3220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02" name="Oval 159">
              <a:extLst>
                <a:ext uri="{FF2B5EF4-FFF2-40B4-BE49-F238E27FC236}">
                  <a16:creationId xmlns:a16="http://schemas.microsoft.com/office/drawing/2014/main" id="{6EE6034F-A677-DA47-8754-96EB02B130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1" y="3266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03" name="Oval 160">
              <a:extLst>
                <a:ext uri="{FF2B5EF4-FFF2-40B4-BE49-F238E27FC236}">
                  <a16:creationId xmlns:a16="http://schemas.microsoft.com/office/drawing/2014/main" id="{1A82C680-ED56-5843-AC4C-7A3BB4BA7C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0" y="3202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504" name="Oval 161">
              <a:extLst>
                <a:ext uri="{FF2B5EF4-FFF2-40B4-BE49-F238E27FC236}">
                  <a16:creationId xmlns:a16="http://schemas.microsoft.com/office/drawing/2014/main" id="{A079AF38-BBE5-F547-973D-1EFB3D397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8" y="3302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sp>
        <p:nvSpPr>
          <p:cNvPr id="1925285" name="Text Box 165">
            <a:extLst>
              <a:ext uri="{FF2B5EF4-FFF2-40B4-BE49-F238E27FC236}">
                <a16:creationId xmlns:a16="http://schemas.microsoft.com/office/drawing/2014/main" id="{6B880652-9D99-FD4B-867C-4085276C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711200"/>
            <a:ext cx="5748337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Ubicación en el SO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Homogéneo  SO global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Ejemplos: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Mach, Amoeba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Transparencia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2000" b="0">
                <a:sym typeface="Wingdings" pitchFamily="2" charset="2"/>
              </a:rPr>
              <a:t> Escalabilidad</a:t>
            </a:r>
            <a:endParaRPr lang="es-ES" altLang="en-US" sz="2000" b="0">
              <a:sym typeface="Wingdings" pitchFamily="2" charset="2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Facilidad de integración</a:t>
            </a:r>
            <a:endParaRPr lang="es-ES" altLang="en-US" sz="1800" b="0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2400" b="0">
                <a:sym typeface="Wingdings" pitchFamily="2" charset="2"/>
              </a:rPr>
              <a:t>Desventajas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2000" b="0">
                <a:sym typeface="Wingdings" pitchFamily="2" charset="2"/>
              </a:rPr>
              <a:t> Técnicas complejas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2000" b="0">
                <a:sym typeface="Wingdings" pitchFamily="2" charset="2"/>
              </a:rPr>
              <a:t> Comunicaciones de alta </a:t>
            </a:r>
            <a:br>
              <a:rPr lang="es-ES_tradnl" altLang="en-US" sz="2000" b="0">
                <a:sym typeface="Wingdings" pitchFamily="2" charset="2"/>
              </a:rPr>
            </a:br>
            <a:r>
              <a:rPr lang="es-ES_tradnl" altLang="en-US" sz="2000" b="0">
                <a:sym typeface="Wingdings" pitchFamily="2" charset="2"/>
              </a:rPr>
              <a:t>   velocidad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2000" b="0">
                <a:sym typeface="Wingdings" pitchFamily="2" charset="2"/>
              </a:rPr>
              <a:t> Competencia de mercado</a:t>
            </a:r>
            <a:endParaRPr lang="es-ES" altLang="en-US" sz="2000" b="0">
              <a:sym typeface="Wingdings" pitchFamily="2" charset="2"/>
            </a:endParaRPr>
          </a:p>
        </p:txBody>
      </p:sp>
      <p:sp>
        <p:nvSpPr>
          <p:cNvPr id="1925286" name="Text Box 166">
            <a:extLst>
              <a:ext uri="{FF2B5EF4-FFF2-40B4-BE49-F238E27FC236}">
                <a16:creationId xmlns:a16="http://schemas.microsoft.com/office/drawing/2014/main" id="{F266BA6F-521F-D449-BBB8-25D965C5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5880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400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30" name="Group 171">
            <a:extLst>
              <a:ext uri="{FF2B5EF4-FFF2-40B4-BE49-F238E27FC236}">
                <a16:creationId xmlns:a16="http://schemas.microsoft.com/office/drawing/2014/main" id="{EF4F1450-DEEB-9849-9D2A-E1B879CB0CEB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3794125"/>
            <a:ext cx="4700588" cy="1128713"/>
            <a:chOff x="2578" y="2390"/>
            <a:chExt cx="2961" cy="711"/>
          </a:xfrm>
        </p:grpSpPr>
        <p:sp>
          <p:nvSpPr>
            <p:cNvPr id="62481" name="Rectangle 107">
              <a:extLst>
                <a:ext uri="{FF2B5EF4-FFF2-40B4-BE49-F238E27FC236}">
                  <a16:creationId xmlns:a16="http://schemas.microsoft.com/office/drawing/2014/main" id="{924E1440-DE90-E649-86C0-631C4627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418"/>
              <a:ext cx="2961" cy="667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2482" name="Rectangle 108">
              <a:extLst>
                <a:ext uri="{FF2B5EF4-FFF2-40B4-BE49-F238E27FC236}">
                  <a16:creationId xmlns:a16="http://schemas.microsoft.com/office/drawing/2014/main" id="{F52735FA-F1AA-5A44-89ED-7A3B9CAD2F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59" y="2637"/>
              <a:ext cx="7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Aplicaciones</a:t>
              </a:r>
              <a:endParaRPr lang="es-ES" altLang="en-US"/>
            </a:p>
          </p:txBody>
        </p:sp>
        <p:sp>
          <p:nvSpPr>
            <p:cNvPr id="62483" name="Oval 109">
              <a:extLst>
                <a:ext uri="{FF2B5EF4-FFF2-40B4-BE49-F238E27FC236}">
                  <a16:creationId xmlns:a16="http://schemas.microsoft.com/office/drawing/2014/main" id="{B3A8634F-940B-F94D-B406-233F44FE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506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2484" name="Oval 110">
              <a:extLst>
                <a:ext uri="{FF2B5EF4-FFF2-40B4-BE49-F238E27FC236}">
                  <a16:creationId xmlns:a16="http://schemas.microsoft.com/office/drawing/2014/main" id="{BFA62680-39AB-7F44-ADFA-1D506869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43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2485" name="Text Box 113">
              <a:extLst>
                <a:ext uri="{FF2B5EF4-FFF2-40B4-BE49-F238E27FC236}">
                  <a16:creationId xmlns:a16="http://schemas.microsoft.com/office/drawing/2014/main" id="{1B69D367-0E60-5E40-8775-44FE85138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3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P1</a:t>
              </a:r>
            </a:p>
          </p:txBody>
        </p:sp>
        <p:sp>
          <p:nvSpPr>
            <p:cNvPr id="62486" name="Text Box 114">
              <a:extLst>
                <a:ext uri="{FF2B5EF4-FFF2-40B4-BE49-F238E27FC236}">
                  <a16:creationId xmlns:a16="http://schemas.microsoft.com/office/drawing/2014/main" id="{2EB29A4B-EE91-6B46-A746-1C61AFECA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581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P2</a:t>
              </a:r>
            </a:p>
          </p:txBody>
        </p:sp>
        <p:sp>
          <p:nvSpPr>
            <p:cNvPr id="62487" name="Oval 118">
              <a:extLst>
                <a:ext uri="{FF2B5EF4-FFF2-40B4-BE49-F238E27FC236}">
                  <a16:creationId xmlns:a16="http://schemas.microsoft.com/office/drawing/2014/main" id="{C244447F-7C83-4C44-B9A1-CAE64F04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505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2488" name="Oval 119">
              <a:extLst>
                <a:ext uri="{FF2B5EF4-FFF2-40B4-BE49-F238E27FC236}">
                  <a16:creationId xmlns:a16="http://schemas.microsoft.com/office/drawing/2014/main" id="{AA6B65E6-AD66-C046-A2D2-FF87772D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2433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2489" name="Text Box 122">
              <a:extLst>
                <a:ext uri="{FF2B5EF4-FFF2-40B4-BE49-F238E27FC236}">
                  <a16:creationId xmlns:a16="http://schemas.microsoft.com/office/drawing/2014/main" id="{F47948AE-684D-6947-B04A-9FFF7C94D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652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P3</a:t>
              </a:r>
            </a:p>
          </p:txBody>
        </p:sp>
        <p:sp>
          <p:nvSpPr>
            <p:cNvPr id="62490" name="Text Box 123">
              <a:extLst>
                <a:ext uri="{FF2B5EF4-FFF2-40B4-BE49-F238E27FC236}">
                  <a16:creationId xmlns:a16="http://schemas.microsoft.com/office/drawing/2014/main" id="{914569D6-46CE-9342-9A40-0A9AA5BF8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2580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P4</a:t>
              </a:r>
            </a:p>
          </p:txBody>
        </p:sp>
        <p:sp>
          <p:nvSpPr>
            <p:cNvPr id="62491" name="AutoShape 167">
              <a:extLst>
                <a:ext uri="{FF2B5EF4-FFF2-40B4-BE49-F238E27FC236}">
                  <a16:creationId xmlns:a16="http://schemas.microsoft.com/office/drawing/2014/main" id="{10369C97-B6B3-B142-B4F6-8F3D3F0880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6" y="2499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2492" name="AutoShape 168">
              <a:extLst>
                <a:ext uri="{FF2B5EF4-FFF2-40B4-BE49-F238E27FC236}">
                  <a16:creationId xmlns:a16="http://schemas.microsoft.com/office/drawing/2014/main" id="{03686302-3B58-0342-A37B-2ED015891B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4" y="2427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2493" name="AutoShape 169">
              <a:extLst>
                <a:ext uri="{FF2B5EF4-FFF2-40B4-BE49-F238E27FC236}">
                  <a16:creationId xmlns:a16="http://schemas.microsoft.com/office/drawing/2014/main" id="{C2ED673F-5939-2947-AAA3-7DEC5E5714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58" y="2511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2494" name="AutoShape 170">
              <a:extLst>
                <a:ext uri="{FF2B5EF4-FFF2-40B4-BE49-F238E27FC236}">
                  <a16:creationId xmlns:a16="http://schemas.microsoft.com/office/drawing/2014/main" id="{899D4460-6BA9-EE41-A8E8-E887E85CE5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20" y="2433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2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87283E-6 C -0.06093 0.24924 -0.1217 0.49872 -0.146 0.59838 " pathEditMode="relative" ptsTypes="aA">
                                      <p:cBhvr>
                                        <p:cTn id="39" dur="2000" fill="hold"/>
                                        <p:tgtEl>
                                          <p:spTgt spid="1925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925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2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2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C -0.03768 0.02382 -0.07448 0.04694 -0.09983 0.12833 C -0.12518 0.20948 -0.13907 0.34937 -0.15295 0.48925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24416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1925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2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7341E-7 L -0.23333 0.41849 " pathEditMode="relative" ptsTypes="AA">
                                      <p:cBhvr>
                                        <p:cTn id="9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31214E-7 L -0.05556 0.40162 " pathEditMode="relative" ptsTypes="AA">
                                      <p:cBhvr>
                                        <p:cTn id="9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1000" fill="hold"/>
                                        <p:tgtEl>
                                          <p:spTgt spid="19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0" fill="hold"/>
                                        <p:tgtEl>
                                          <p:spTgt spid="1925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1000" fill="hold"/>
                                        <p:tgtEl>
                                          <p:spTgt spid="1925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1925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9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25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25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9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25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9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925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9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9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925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9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925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9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9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925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25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1" grpId="0"/>
      <p:bldP spid="1925183" grpId="0"/>
      <p:bldP spid="1925183" grpId="1"/>
      <p:bldP spid="19252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503" name="Text Box 167">
            <a:extLst>
              <a:ext uri="{FF2B5EF4-FFF2-40B4-BE49-F238E27FC236}">
                <a16:creationId xmlns:a16="http://schemas.microsoft.com/office/drawing/2014/main" id="{85F2725E-BF63-9244-BAD7-8604D9E0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711200"/>
            <a:ext cx="5748337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1800" b="0">
                <a:sym typeface="Wingdings" pitchFamily="2" charset="2"/>
              </a:rPr>
              <a:t>Enfoque mixto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Modelo conceptual  SOD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Infraestructuras  SOR</a:t>
            </a:r>
            <a:endParaRPr lang="es-ES" altLang="en-US" sz="1800" b="0">
              <a:sym typeface="Wingdings" pitchFamily="2" charset="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1800" b="0">
                <a:sym typeface="Wingdings" pitchFamily="2" charset="2"/>
              </a:rPr>
              <a:t>Capa por encima del SO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1800" b="0">
                <a:sym typeface="Wingdings" pitchFamily="2" charset="2"/>
              </a:rPr>
              <a:t>Homogéneo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1800" b="0">
                <a:sym typeface="Wingdings" pitchFamily="2" charset="2"/>
              </a:rPr>
              <a:t>Ejemplos: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1600" b="0">
                <a:sym typeface="Wingdings" pitchFamily="2" charset="2"/>
              </a:rPr>
              <a:t> CORBA,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1600" b="0">
                <a:sym typeface="Wingdings" pitchFamily="2" charset="2"/>
              </a:rPr>
              <a:t> J2EE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1600" b="0">
                <a:sym typeface="Wingdings" pitchFamily="2" charset="2"/>
              </a:rPr>
              <a:t> .Net Framework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_tradnl" altLang="en-US" sz="1800" b="0">
                <a:sym typeface="Wingdings" pitchFamily="2" charset="2"/>
              </a:rPr>
              <a:t>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Flexibilidad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Transparencia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Integración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Madurez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_tradnl" altLang="en-US" sz="1600" b="0">
                <a:sym typeface="Wingdings" pitchFamily="2" charset="2"/>
              </a:rPr>
              <a:t> Escalabilidad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" altLang="en-US" sz="1800" b="0">
                <a:sym typeface="Wingdings" pitchFamily="2" charset="2"/>
              </a:rPr>
              <a:t>Desventajas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1600" b="0">
                <a:sym typeface="Wingdings" pitchFamily="2" charset="2"/>
              </a:rPr>
              <a:t> Plataformas heterogéneas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s-ES" altLang="en-US" sz="1600" b="0">
                <a:sym typeface="Wingdings" pitchFamily="2" charset="2"/>
              </a:rPr>
              <a:t> Necesidad de estandarización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s-ES" altLang="en-US" sz="1600" b="0">
              <a:sym typeface="Wingdings" pitchFamily="2" charset="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B013AF8-A160-C142-891F-B8E0E6716DDF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793750"/>
            <a:ext cx="1928812" cy="2309813"/>
            <a:chOff x="2707" y="766"/>
            <a:chExt cx="1215" cy="1455"/>
          </a:xfrm>
        </p:grpSpPr>
        <p:sp>
          <p:nvSpPr>
            <p:cNvPr id="64602" name="Cloud">
              <a:extLst>
                <a:ext uri="{FF2B5EF4-FFF2-40B4-BE49-F238E27FC236}">
                  <a16:creationId xmlns:a16="http://schemas.microsoft.com/office/drawing/2014/main" id="{B52CA11D-0127-6D4D-980F-C73CFBD13E3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771" y="1184"/>
              <a:ext cx="1042" cy="698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1 h 21600"/>
                <a:gd name="T4" fmla="*/ 2 w 21600"/>
                <a:gd name="T5" fmla="*/ 0 h 21600"/>
                <a:gd name="T6" fmla="*/ 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5 w 21600"/>
                <a:gd name="T13" fmla="*/ 3249 h 21600"/>
                <a:gd name="T14" fmla="*/ 17081 w 21600"/>
                <a:gd name="T15" fmla="*/ 173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ES"/>
            </a:p>
          </p:txBody>
        </p:sp>
        <p:sp>
          <p:nvSpPr>
            <p:cNvPr id="64603" name="Text Box 5">
              <a:extLst>
                <a:ext uri="{FF2B5EF4-FFF2-40B4-BE49-F238E27FC236}">
                  <a16:creationId xmlns:a16="http://schemas.microsoft.com/office/drawing/2014/main" id="{CA558823-7F3B-B54B-B1D0-6971FE8B6AE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04" y="766"/>
              <a:ext cx="6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ES" altLang="en-US" sz="800">
                  <a:solidFill>
                    <a:srgbClr val="C0C0C0"/>
                  </a:solidFill>
                </a:rPr>
                <a:t>Mecanismos de abstracción</a:t>
              </a:r>
            </a:p>
          </p:txBody>
        </p:sp>
        <p:grpSp>
          <p:nvGrpSpPr>
            <p:cNvPr id="64604" name="Group 6">
              <a:extLst>
                <a:ext uri="{FF2B5EF4-FFF2-40B4-BE49-F238E27FC236}">
                  <a16:creationId xmlns:a16="http://schemas.microsoft.com/office/drawing/2014/main" id="{B17FE951-8E0F-EB41-988A-31F99EA85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834"/>
              <a:ext cx="439" cy="650"/>
              <a:chOff x="4326" y="561"/>
              <a:chExt cx="439" cy="650"/>
            </a:xfrm>
          </p:grpSpPr>
          <p:sp>
            <p:nvSpPr>
              <p:cNvPr id="64652" name="Rectangle 7">
                <a:extLst>
                  <a:ext uri="{FF2B5EF4-FFF2-40B4-BE49-F238E27FC236}">
                    <a16:creationId xmlns:a16="http://schemas.microsoft.com/office/drawing/2014/main" id="{27739A16-9116-B146-ABED-2D81D61783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654"/>
                <a:ext cx="428" cy="55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4653" name="Group 8">
                <a:extLst>
                  <a:ext uri="{FF2B5EF4-FFF2-40B4-BE49-F238E27FC236}">
                    <a16:creationId xmlns:a16="http://schemas.microsoft.com/office/drawing/2014/main" id="{BC5D798D-F30F-3447-A27F-C8675937177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728"/>
                <a:ext cx="295" cy="361"/>
                <a:chOff x="2278" y="1509"/>
                <a:chExt cx="590" cy="723"/>
              </a:xfrm>
            </p:grpSpPr>
            <p:sp>
              <p:nvSpPr>
                <p:cNvPr id="64656" name="Oval 9">
                  <a:extLst>
                    <a:ext uri="{FF2B5EF4-FFF2-40B4-BE49-F238E27FC236}">
                      <a16:creationId xmlns:a16="http://schemas.microsoft.com/office/drawing/2014/main" id="{015490FB-AFCD-5540-991C-6499250072D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4657" name="Text Box 10">
                  <a:extLst>
                    <a:ext uri="{FF2B5EF4-FFF2-40B4-BE49-F238E27FC236}">
                      <a16:creationId xmlns:a16="http://schemas.microsoft.com/office/drawing/2014/main" id="{EDCDAF3F-964C-5C4D-9236-71E207F9E06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1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4658" name="Text Box 11">
                  <a:extLst>
                    <a:ext uri="{FF2B5EF4-FFF2-40B4-BE49-F238E27FC236}">
                      <a16:creationId xmlns:a16="http://schemas.microsoft.com/office/drawing/2014/main" id="{D4680613-B1B1-D84D-BEE6-03BB6A25008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4654" name="Text Box 12">
                <a:extLst>
                  <a:ext uri="{FF2B5EF4-FFF2-40B4-BE49-F238E27FC236}">
                    <a16:creationId xmlns:a16="http://schemas.microsoft.com/office/drawing/2014/main" id="{5AB6565C-3A81-234A-9EA9-2550ACED74C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561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A</a:t>
                </a:r>
              </a:p>
            </p:txBody>
          </p:sp>
          <p:sp>
            <p:nvSpPr>
              <p:cNvPr id="64655" name="AutoShape 13">
                <a:extLst>
                  <a:ext uri="{FF2B5EF4-FFF2-40B4-BE49-F238E27FC236}">
                    <a16:creationId xmlns:a16="http://schemas.microsoft.com/office/drawing/2014/main" id="{4FDB050D-3744-D749-964A-AE5BED15CA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89" y="834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4605" name="Group 14">
              <a:extLst>
                <a:ext uri="{FF2B5EF4-FFF2-40B4-BE49-F238E27FC236}">
                  <a16:creationId xmlns:a16="http://schemas.microsoft.com/office/drawing/2014/main" id="{57F91BEF-EE16-FF40-88B5-58842C9FB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542"/>
              <a:ext cx="439" cy="679"/>
              <a:chOff x="4326" y="1269"/>
              <a:chExt cx="439" cy="679"/>
            </a:xfrm>
          </p:grpSpPr>
          <p:sp>
            <p:nvSpPr>
              <p:cNvPr id="64645" name="Rectangle 15">
                <a:extLst>
                  <a:ext uri="{FF2B5EF4-FFF2-40B4-BE49-F238E27FC236}">
                    <a16:creationId xmlns:a16="http://schemas.microsoft.com/office/drawing/2014/main" id="{6259751F-AC4D-3741-A6BA-E912E024D9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30" y="1269"/>
                <a:ext cx="428" cy="554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4646" name="Group 16">
                <a:extLst>
                  <a:ext uri="{FF2B5EF4-FFF2-40B4-BE49-F238E27FC236}">
                    <a16:creationId xmlns:a16="http://schemas.microsoft.com/office/drawing/2014/main" id="{633BF9EB-BC6C-F344-BF3C-B3B43FF3C08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401" y="1307"/>
                <a:ext cx="295" cy="361"/>
                <a:chOff x="2278" y="2492"/>
                <a:chExt cx="590" cy="723"/>
              </a:xfrm>
            </p:grpSpPr>
            <p:sp>
              <p:nvSpPr>
                <p:cNvPr id="64649" name="Oval 17">
                  <a:extLst>
                    <a:ext uri="{FF2B5EF4-FFF2-40B4-BE49-F238E27FC236}">
                      <a16:creationId xmlns:a16="http://schemas.microsoft.com/office/drawing/2014/main" id="{96EBDD69-1609-A24C-8CEB-DA26F1CE28A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4650" name="Text Box 18">
                  <a:extLst>
                    <a:ext uri="{FF2B5EF4-FFF2-40B4-BE49-F238E27FC236}">
                      <a16:creationId xmlns:a16="http://schemas.microsoft.com/office/drawing/2014/main" id="{AB9239D2-07FA-194A-B143-1BC5AEA362C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4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4651" name="Text Box 19">
                  <a:extLst>
                    <a:ext uri="{FF2B5EF4-FFF2-40B4-BE49-F238E27FC236}">
                      <a16:creationId xmlns:a16="http://schemas.microsoft.com/office/drawing/2014/main" id="{97E8345F-41A6-BA43-B6B1-5CCBA43B9CB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500"/>
                </a:p>
              </p:txBody>
            </p:sp>
          </p:grpSp>
          <p:sp>
            <p:nvSpPr>
              <p:cNvPr id="64647" name="Text Box 20">
                <a:extLst>
                  <a:ext uri="{FF2B5EF4-FFF2-40B4-BE49-F238E27FC236}">
                    <a16:creationId xmlns:a16="http://schemas.microsoft.com/office/drawing/2014/main" id="{4EAD5277-D01B-4D4D-8E52-ED600AE6A33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326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C</a:t>
                </a:r>
              </a:p>
            </p:txBody>
          </p:sp>
          <p:sp>
            <p:nvSpPr>
              <p:cNvPr id="64648" name="AutoShape 21">
                <a:extLst>
                  <a:ext uri="{FF2B5EF4-FFF2-40B4-BE49-F238E27FC236}">
                    <a16:creationId xmlns:a16="http://schemas.microsoft.com/office/drawing/2014/main" id="{D8450BBB-EA98-CA43-8FBE-FFB34451C2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4391" y="1419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4606" name="Group 22">
              <a:extLst>
                <a:ext uri="{FF2B5EF4-FFF2-40B4-BE49-F238E27FC236}">
                  <a16:creationId xmlns:a16="http://schemas.microsoft.com/office/drawing/2014/main" id="{91B9D159-EFB4-E944-B465-F1FC0E422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691"/>
              <a:ext cx="446" cy="530"/>
              <a:chOff x="5095" y="1418"/>
              <a:chExt cx="446" cy="530"/>
            </a:xfrm>
          </p:grpSpPr>
          <p:sp>
            <p:nvSpPr>
              <p:cNvPr id="64638" name="Rectangle 23">
                <a:extLst>
                  <a:ext uri="{FF2B5EF4-FFF2-40B4-BE49-F238E27FC236}">
                    <a16:creationId xmlns:a16="http://schemas.microsoft.com/office/drawing/2014/main" id="{36514216-23B3-6B41-BEBE-C2F274396A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4" y="1418"/>
                <a:ext cx="427" cy="403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4639" name="Group 24">
                <a:extLst>
                  <a:ext uri="{FF2B5EF4-FFF2-40B4-BE49-F238E27FC236}">
                    <a16:creationId xmlns:a16="http://schemas.microsoft.com/office/drawing/2014/main" id="{9B04B01D-D6B0-2645-9EF3-C72169AA41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1445"/>
                <a:ext cx="295" cy="361"/>
                <a:chOff x="2278" y="2492"/>
                <a:chExt cx="590" cy="723"/>
              </a:xfrm>
            </p:grpSpPr>
            <p:sp>
              <p:nvSpPr>
                <p:cNvPr id="64642" name="Oval 25">
                  <a:extLst>
                    <a:ext uri="{FF2B5EF4-FFF2-40B4-BE49-F238E27FC236}">
                      <a16:creationId xmlns:a16="http://schemas.microsoft.com/office/drawing/2014/main" id="{48E7EC80-29AF-C84C-BC67-B88790F2E6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>
                    <a:alpha val="20000"/>
                  </a:srgbClr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4643" name="Text Box 26">
                  <a:extLst>
                    <a:ext uri="{FF2B5EF4-FFF2-40B4-BE49-F238E27FC236}">
                      <a16:creationId xmlns:a16="http://schemas.microsoft.com/office/drawing/2014/main" id="{50208F02-6EA8-DC4A-A4D8-92EFA3BF424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n-US" sz="800" b="0">
                      <a:solidFill>
                        <a:srgbClr val="C0C0C0"/>
                      </a:solidFill>
                    </a:rPr>
                    <a:t>Proceso 5</a:t>
                  </a:r>
                  <a:endParaRPr lang="es-ES" altLang="en-US" sz="800" b="0">
                    <a:solidFill>
                      <a:srgbClr val="C0C0C0"/>
                    </a:solidFill>
                  </a:endParaRPr>
                </a:p>
              </p:txBody>
            </p:sp>
            <p:sp>
              <p:nvSpPr>
                <p:cNvPr id="64644" name="Text Box 27">
                  <a:extLst>
                    <a:ext uri="{FF2B5EF4-FFF2-40B4-BE49-F238E27FC236}">
                      <a16:creationId xmlns:a16="http://schemas.microsoft.com/office/drawing/2014/main" id="{AFD0C2A1-CD27-F74E-9F42-22C580207E3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4640" name="Text Box 28">
                <a:extLst>
                  <a:ext uri="{FF2B5EF4-FFF2-40B4-BE49-F238E27FC236}">
                    <a16:creationId xmlns:a16="http://schemas.microsoft.com/office/drawing/2014/main" id="{4C3B893E-BEB9-274A-B42A-DA364D4C5BA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1813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D</a:t>
                </a:r>
              </a:p>
            </p:txBody>
          </p:sp>
          <p:sp>
            <p:nvSpPr>
              <p:cNvPr id="64641" name="AutoShape 29">
                <a:extLst>
                  <a:ext uri="{FF2B5EF4-FFF2-40B4-BE49-F238E27FC236}">
                    <a16:creationId xmlns:a16="http://schemas.microsoft.com/office/drawing/2014/main" id="{FB46F8CA-2A9A-DB45-AE73-C11A616941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557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  <p:grpSp>
          <p:nvGrpSpPr>
            <p:cNvPr id="64607" name="Group 30">
              <a:extLst>
                <a:ext uri="{FF2B5EF4-FFF2-40B4-BE49-F238E27FC236}">
                  <a16:creationId xmlns:a16="http://schemas.microsoft.com/office/drawing/2014/main" id="{3BFB6B2A-72BB-B941-9157-0FAF5A195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833"/>
              <a:ext cx="445" cy="811"/>
              <a:chOff x="5095" y="560"/>
              <a:chExt cx="445" cy="811"/>
            </a:xfrm>
          </p:grpSpPr>
          <p:sp>
            <p:nvSpPr>
              <p:cNvPr id="64625" name="Text Box 31">
                <a:extLst>
                  <a:ext uri="{FF2B5EF4-FFF2-40B4-BE49-F238E27FC236}">
                    <a16:creationId xmlns:a16="http://schemas.microsoft.com/office/drawing/2014/main" id="{6B35E6A8-83E7-AD43-B5FA-57951103703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095" y="560"/>
                <a:ext cx="43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/>
                <a:r>
                  <a:rPr lang="es-ES" altLang="en-US" sz="800">
                    <a:solidFill>
                      <a:srgbClr val="C0C0C0"/>
                    </a:solidFill>
                  </a:rPr>
                  <a:t>Nodo B</a:t>
                </a:r>
              </a:p>
            </p:txBody>
          </p:sp>
          <p:grpSp>
            <p:nvGrpSpPr>
              <p:cNvPr id="64626" name="Group 32">
                <a:extLst>
                  <a:ext uri="{FF2B5EF4-FFF2-40B4-BE49-F238E27FC236}">
                    <a16:creationId xmlns:a16="http://schemas.microsoft.com/office/drawing/2014/main" id="{128C70EA-7E19-494E-A9B0-AD5D188D3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3" y="643"/>
                <a:ext cx="427" cy="728"/>
                <a:chOff x="5113" y="643"/>
                <a:chExt cx="427" cy="728"/>
              </a:xfrm>
            </p:grpSpPr>
            <p:sp>
              <p:nvSpPr>
                <p:cNvPr id="64627" name="Rectangle 33">
                  <a:extLst>
                    <a:ext uri="{FF2B5EF4-FFF2-40B4-BE49-F238E27FC236}">
                      <a16:creationId xmlns:a16="http://schemas.microsoft.com/office/drawing/2014/main" id="{5ACB25C8-9C18-EE42-9BFF-1B623C66043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13" y="654"/>
                  <a:ext cx="427" cy="717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 w="15875" algn="ctr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solidFill>
                      <a:srgbClr val="C0C0C0"/>
                    </a:solidFill>
                    <a:latin typeface="Arial Narrow" panose="020B0604020202020204" pitchFamily="34" charset="0"/>
                  </a:endParaRPr>
                </a:p>
              </p:txBody>
            </p:sp>
            <p:grpSp>
              <p:nvGrpSpPr>
                <p:cNvPr id="64628" name="Group 34">
                  <a:extLst>
                    <a:ext uri="{FF2B5EF4-FFF2-40B4-BE49-F238E27FC236}">
                      <a16:creationId xmlns:a16="http://schemas.microsoft.com/office/drawing/2014/main" id="{C13BE839-0281-2243-AFE6-DEA51EA9F7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643"/>
                  <a:ext cx="295" cy="361"/>
                  <a:chOff x="2278" y="1509"/>
                  <a:chExt cx="590" cy="723"/>
                </a:xfrm>
              </p:grpSpPr>
              <p:sp>
                <p:nvSpPr>
                  <p:cNvPr id="64635" name="Oval 35">
                    <a:extLst>
                      <a:ext uri="{FF2B5EF4-FFF2-40B4-BE49-F238E27FC236}">
                        <a16:creationId xmlns:a16="http://schemas.microsoft.com/office/drawing/2014/main" id="{601628AA-548F-BC4F-8368-14EA2EB2E72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1701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4636" name="Text Box 36">
                    <a:extLst>
                      <a:ext uri="{FF2B5EF4-FFF2-40B4-BE49-F238E27FC236}">
                        <a16:creationId xmlns:a16="http://schemas.microsoft.com/office/drawing/2014/main" id="{BB53AE9C-7BD2-FD46-B62E-CE8F37845AA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1509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2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4637" name="Text Box 37">
                    <a:extLst>
                      <a:ext uri="{FF2B5EF4-FFF2-40B4-BE49-F238E27FC236}">
                        <a16:creationId xmlns:a16="http://schemas.microsoft.com/office/drawing/2014/main" id="{8232FC87-5BCD-7B42-9FBC-0DC05792D99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1847"/>
                    <a:ext cx="276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grpSp>
              <p:nvGrpSpPr>
                <p:cNvPr id="64629" name="Group 38">
                  <a:extLst>
                    <a:ext uri="{FF2B5EF4-FFF2-40B4-BE49-F238E27FC236}">
                      <a16:creationId xmlns:a16="http://schemas.microsoft.com/office/drawing/2014/main" id="{B402DDE9-7192-6F4B-92FA-FF0B755F07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233" y="988"/>
                  <a:ext cx="295" cy="362"/>
                  <a:chOff x="2278" y="2492"/>
                  <a:chExt cx="590" cy="723"/>
                </a:xfrm>
              </p:grpSpPr>
              <p:sp>
                <p:nvSpPr>
                  <p:cNvPr id="64632" name="Oval 39">
                    <a:extLst>
                      <a:ext uri="{FF2B5EF4-FFF2-40B4-BE49-F238E27FC236}">
                        <a16:creationId xmlns:a16="http://schemas.microsoft.com/office/drawing/2014/main" id="{36A2FC3C-2E84-784C-A538-5D4AD84F875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278" y="2684"/>
                    <a:ext cx="499" cy="531"/>
                  </a:xfrm>
                  <a:prstGeom prst="ellipse">
                    <a:avLst/>
                  </a:prstGeom>
                  <a:solidFill>
                    <a:srgbClr val="99CCFF">
                      <a:alpha val="20000"/>
                    </a:srgbClr>
                  </a:solidFill>
                  <a:ln w="12700" algn="ctr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lIns="0" rIns="0"/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 b="0">
                      <a:solidFill>
                        <a:srgbClr val="C0C0C0"/>
                      </a:solidFill>
                      <a:latin typeface="Arial Narrow" panose="020B0604020202020204" pitchFamily="34" charset="0"/>
                    </a:endParaRPr>
                  </a:p>
                </p:txBody>
              </p:sp>
              <p:sp>
                <p:nvSpPr>
                  <p:cNvPr id="64633" name="Text Box 40">
                    <a:extLst>
                      <a:ext uri="{FF2B5EF4-FFF2-40B4-BE49-F238E27FC236}">
                        <a16:creationId xmlns:a16="http://schemas.microsoft.com/office/drawing/2014/main" id="{77B200A8-51B0-9C4C-813D-22D5B239996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278" y="2492"/>
                    <a:ext cx="590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rIns="0"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s-ES_tradnl" altLang="en-US" sz="800" b="0">
                        <a:solidFill>
                          <a:srgbClr val="C0C0C0"/>
                        </a:solidFill>
                      </a:rPr>
                      <a:t>Proceso 3</a:t>
                    </a:r>
                    <a:endParaRPr lang="es-ES" altLang="en-US" sz="800" b="0">
                      <a:solidFill>
                        <a:srgbClr val="C0C0C0"/>
                      </a:solidFill>
                    </a:endParaRPr>
                  </a:p>
                </p:txBody>
              </p:sp>
              <p:sp>
                <p:nvSpPr>
                  <p:cNvPr id="64634" name="Text Box 41">
                    <a:extLst>
                      <a:ext uri="{FF2B5EF4-FFF2-40B4-BE49-F238E27FC236}">
                        <a16:creationId xmlns:a16="http://schemas.microsoft.com/office/drawing/2014/main" id="{E0E3DA5D-8E8E-8C4F-AB7B-E61273596A3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392" y="2846"/>
                    <a:ext cx="276" cy="34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/>
                    <a:endParaRPr lang="es-ES" altLang="en-US" sz="1200">
                      <a:solidFill>
                        <a:srgbClr val="C0C0C0"/>
                      </a:solidFill>
                    </a:endParaRPr>
                  </a:p>
                </p:txBody>
              </p:sp>
            </p:grpSp>
            <p:sp>
              <p:nvSpPr>
                <p:cNvPr id="64630" name="AutoShape 42">
                  <a:extLst>
                    <a:ext uri="{FF2B5EF4-FFF2-40B4-BE49-F238E27FC236}">
                      <a16:creationId xmlns:a16="http://schemas.microsoft.com/office/drawing/2014/main" id="{BFF740B7-453B-A54D-BE13-4B89366BEEF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1101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  <p:sp>
              <p:nvSpPr>
                <p:cNvPr id="64631" name="AutoShape 43">
                  <a:extLst>
                    <a:ext uri="{FF2B5EF4-FFF2-40B4-BE49-F238E27FC236}">
                      <a16:creationId xmlns:a16="http://schemas.microsoft.com/office/drawing/2014/main" id="{2C09A986-62EB-6B43-8C88-1755FA116B7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5225" y="750"/>
                  <a:ext cx="266" cy="24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600"/>
                    <a:gd name="T13" fmla="*/ 0 h 21600"/>
                    <a:gd name="T14" fmla="*/ 21600 w 21600"/>
                    <a:gd name="T15" fmla="*/ 216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20" y="12443"/>
                      </a:moveTo>
                      <a:cubicBezTo>
                        <a:pt x="10880" y="12446"/>
                        <a:pt x="10840" y="12447"/>
                        <a:pt x="10800" y="12448"/>
                      </a:cubicBezTo>
                      <a:cubicBezTo>
                        <a:pt x="10759" y="12448"/>
                        <a:pt x="10719" y="12446"/>
                        <a:pt x="10679" y="12443"/>
                      </a:cubicBezTo>
                      <a:lnTo>
                        <a:pt x="10007" y="21570"/>
                      </a:lnTo>
                      <a:cubicBezTo>
                        <a:pt x="10271" y="21590"/>
                        <a:pt x="10535" y="21600"/>
                        <a:pt x="10800" y="21600"/>
                      </a:cubicBezTo>
                      <a:cubicBezTo>
                        <a:pt x="11064" y="21599"/>
                        <a:pt x="11328" y="21590"/>
                        <a:pt x="11592" y="21570"/>
                      </a:cubicBezTo>
                      <a:lnTo>
                        <a:pt x="10920" y="12443"/>
                      </a:lnTo>
                      <a:close/>
                    </a:path>
                  </a:pathLst>
                </a:custGeom>
                <a:solidFill>
                  <a:srgbClr val="FF990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rIns="0" anchor="ctr"/>
                <a:lstStyle/>
                <a:p>
                  <a:endParaRPr lang="en-ES"/>
                </a:p>
              </p:txBody>
            </p:sp>
          </p:grpSp>
        </p:grpSp>
        <p:grpSp>
          <p:nvGrpSpPr>
            <p:cNvPr id="64608" name="Group 44">
              <a:extLst>
                <a:ext uri="{FF2B5EF4-FFF2-40B4-BE49-F238E27FC236}">
                  <a16:creationId xmlns:a16="http://schemas.microsoft.com/office/drawing/2014/main" id="{C06E82A1-149F-0546-B93F-82498F4C4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7"/>
              <a:ext cx="242" cy="1171"/>
              <a:chOff x="2543" y="654"/>
              <a:chExt cx="242" cy="1171"/>
            </a:xfrm>
          </p:grpSpPr>
          <p:sp>
            <p:nvSpPr>
              <p:cNvPr id="64620" name="Rectangle 45">
                <a:extLst>
                  <a:ext uri="{FF2B5EF4-FFF2-40B4-BE49-F238E27FC236}">
                    <a16:creationId xmlns:a16="http://schemas.microsoft.com/office/drawing/2014/main" id="{91CE8E1A-46C3-CB4B-8BAD-670E04C53E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3" y="654"/>
                <a:ext cx="242" cy="1171"/>
              </a:xfrm>
              <a:prstGeom prst="rect">
                <a:avLst/>
              </a:prstGeom>
              <a:solidFill>
                <a:srgbClr val="FFFF00">
                  <a:alpha val="20000"/>
                </a:srgbClr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21" name="Oval 46">
                <a:extLst>
                  <a:ext uri="{FF2B5EF4-FFF2-40B4-BE49-F238E27FC236}">
                    <a16:creationId xmlns:a16="http://schemas.microsoft.com/office/drawing/2014/main" id="{5F9DBE93-F652-F747-A402-9AC02A634D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919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22" name="Oval 47">
                <a:extLst>
                  <a:ext uri="{FF2B5EF4-FFF2-40B4-BE49-F238E27FC236}">
                    <a16:creationId xmlns:a16="http://schemas.microsoft.com/office/drawing/2014/main" id="{9C5DB2FE-A72A-184D-9532-B0A0FE44EF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2" y="1385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23" name="Oval 48">
                <a:extLst>
                  <a:ext uri="{FF2B5EF4-FFF2-40B4-BE49-F238E27FC236}">
                    <a16:creationId xmlns:a16="http://schemas.microsoft.com/office/drawing/2014/main" id="{5D7C9698-584C-874F-9052-54C3D4C9E6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66" y="1554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24" name="Oval 49">
                <a:extLst>
                  <a:ext uri="{FF2B5EF4-FFF2-40B4-BE49-F238E27FC236}">
                    <a16:creationId xmlns:a16="http://schemas.microsoft.com/office/drawing/2014/main" id="{B12500A7-60B2-3A4F-912C-351662F0B2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70" y="1101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4609" name="Group 50">
              <a:extLst>
                <a:ext uri="{FF2B5EF4-FFF2-40B4-BE49-F238E27FC236}">
                  <a16:creationId xmlns:a16="http://schemas.microsoft.com/office/drawing/2014/main" id="{58581AD6-260D-C94C-AA59-95D1E51E2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928"/>
              <a:ext cx="242" cy="1171"/>
              <a:chOff x="276" y="655"/>
              <a:chExt cx="242" cy="1171"/>
            </a:xfrm>
          </p:grpSpPr>
          <p:sp>
            <p:nvSpPr>
              <p:cNvPr id="64615" name="Rectangle 51">
                <a:extLst>
                  <a:ext uri="{FF2B5EF4-FFF2-40B4-BE49-F238E27FC236}">
                    <a16:creationId xmlns:a16="http://schemas.microsoft.com/office/drawing/2014/main" id="{E2587FAC-B635-F041-B43D-A745FCDAC9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" y="655"/>
                <a:ext cx="242" cy="1171"/>
              </a:xfrm>
              <a:prstGeom prst="rect">
                <a:avLst/>
              </a:prstGeom>
              <a:solidFill>
                <a:srgbClr val="FFFFD9"/>
              </a:solidFill>
              <a:ln w="12700" algn="ctr">
                <a:solidFill>
                  <a:srgbClr val="333333"/>
                </a:solidFill>
                <a:prstDash val="dash"/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16" name="Oval 52">
                <a:extLst>
                  <a:ext uri="{FF2B5EF4-FFF2-40B4-BE49-F238E27FC236}">
                    <a16:creationId xmlns:a16="http://schemas.microsoft.com/office/drawing/2014/main" id="{CDA133DF-80C5-AA4C-9F85-C2BEA7A0FF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917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17" name="Oval 53">
                <a:extLst>
                  <a:ext uri="{FF2B5EF4-FFF2-40B4-BE49-F238E27FC236}">
                    <a16:creationId xmlns:a16="http://schemas.microsoft.com/office/drawing/2014/main" id="{761C44D1-075D-C549-B96B-C2B2ED808C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5" y="1383"/>
                <a:ext cx="99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18" name="Oval 54">
                <a:extLst>
                  <a:ext uri="{FF2B5EF4-FFF2-40B4-BE49-F238E27FC236}">
                    <a16:creationId xmlns:a16="http://schemas.microsoft.com/office/drawing/2014/main" id="{825FD140-E960-CF46-9AED-07483DCDD5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9" y="1552"/>
                <a:ext cx="100" cy="89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  <p:sp>
            <p:nvSpPr>
              <p:cNvPr id="64619" name="Oval 55">
                <a:extLst>
                  <a:ext uri="{FF2B5EF4-FFF2-40B4-BE49-F238E27FC236}">
                    <a16:creationId xmlns:a16="http://schemas.microsoft.com/office/drawing/2014/main" id="{14B9154F-FA16-B544-A116-971BB18500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" y="1099"/>
                <a:ext cx="99" cy="88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/>
              </a:p>
            </p:txBody>
          </p:sp>
        </p:grpSp>
        <p:grpSp>
          <p:nvGrpSpPr>
            <p:cNvPr id="64610" name="Group 56">
              <a:extLst>
                <a:ext uri="{FF2B5EF4-FFF2-40B4-BE49-F238E27FC236}">
                  <a16:creationId xmlns:a16="http://schemas.microsoft.com/office/drawing/2014/main" id="{6FB09B87-7DF5-B949-898F-1D89907FD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7" y="1166"/>
              <a:ext cx="604" cy="780"/>
              <a:chOff x="4636" y="893"/>
              <a:chExt cx="604" cy="780"/>
            </a:xfrm>
          </p:grpSpPr>
          <p:sp>
            <p:nvSpPr>
              <p:cNvPr id="64611" name="Freeform 57">
                <a:extLst>
                  <a:ext uri="{FF2B5EF4-FFF2-40B4-BE49-F238E27FC236}">
                    <a16:creationId xmlns:a16="http://schemas.microsoft.com/office/drawing/2014/main" id="{508912D8-5C26-AB4D-8FF4-B335B52134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5" y="1444"/>
                <a:ext cx="590" cy="229"/>
              </a:xfrm>
              <a:custGeom>
                <a:avLst/>
                <a:gdLst>
                  <a:gd name="T0" fmla="*/ 0 w 1179"/>
                  <a:gd name="T1" fmla="*/ 0 h 459"/>
                  <a:gd name="T2" fmla="*/ 1 w 1179"/>
                  <a:gd name="T3" fmla="*/ 0 h 459"/>
                  <a:gd name="T4" fmla="*/ 1 w 1179"/>
                  <a:gd name="T5" fmla="*/ 0 h 459"/>
                  <a:gd name="T6" fmla="*/ 1 w 1179"/>
                  <a:gd name="T7" fmla="*/ 0 h 4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9"/>
                  <a:gd name="T13" fmla="*/ 0 h 459"/>
                  <a:gd name="T14" fmla="*/ 1179 w 1179"/>
                  <a:gd name="T15" fmla="*/ 459 h 4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9" h="459">
                    <a:moveTo>
                      <a:pt x="0" y="148"/>
                    </a:moveTo>
                    <a:cubicBezTo>
                      <a:pt x="167" y="74"/>
                      <a:pt x="334" y="0"/>
                      <a:pt x="439" y="29"/>
                    </a:cubicBezTo>
                    <a:cubicBezTo>
                      <a:pt x="544" y="58"/>
                      <a:pt x="508" y="250"/>
                      <a:pt x="631" y="322"/>
                    </a:cubicBezTo>
                    <a:cubicBezTo>
                      <a:pt x="754" y="394"/>
                      <a:pt x="966" y="426"/>
                      <a:pt x="1179" y="459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4612" name="Freeform 58">
                <a:extLst>
                  <a:ext uri="{FF2B5EF4-FFF2-40B4-BE49-F238E27FC236}">
                    <a16:creationId xmlns:a16="http://schemas.microsoft.com/office/drawing/2014/main" id="{AFAF3977-7E84-344C-A239-B744F93C9C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1" y="893"/>
                <a:ext cx="598" cy="223"/>
              </a:xfrm>
              <a:custGeom>
                <a:avLst/>
                <a:gdLst>
                  <a:gd name="T0" fmla="*/ 0 w 1188"/>
                  <a:gd name="T1" fmla="*/ 1 h 427"/>
                  <a:gd name="T2" fmla="*/ 1 w 1188"/>
                  <a:gd name="T3" fmla="*/ 1 h 427"/>
                  <a:gd name="T4" fmla="*/ 1 w 1188"/>
                  <a:gd name="T5" fmla="*/ 1 h 427"/>
                  <a:gd name="T6" fmla="*/ 1 w 1188"/>
                  <a:gd name="T7" fmla="*/ 1 h 4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8"/>
                  <a:gd name="T13" fmla="*/ 0 h 427"/>
                  <a:gd name="T14" fmla="*/ 1188 w 1188"/>
                  <a:gd name="T15" fmla="*/ 427 h 4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8" h="427">
                    <a:moveTo>
                      <a:pt x="0" y="53"/>
                    </a:moveTo>
                    <a:cubicBezTo>
                      <a:pt x="166" y="26"/>
                      <a:pt x="333" y="0"/>
                      <a:pt x="439" y="62"/>
                    </a:cubicBezTo>
                    <a:cubicBezTo>
                      <a:pt x="545" y="124"/>
                      <a:pt x="515" y="427"/>
                      <a:pt x="640" y="427"/>
                    </a:cubicBezTo>
                    <a:cubicBezTo>
                      <a:pt x="765" y="427"/>
                      <a:pt x="976" y="244"/>
                      <a:pt x="1188" y="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4613" name="Freeform 59">
                <a:extLst>
                  <a:ext uri="{FF2B5EF4-FFF2-40B4-BE49-F238E27FC236}">
                    <a16:creationId xmlns:a16="http://schemas.microsoft.com/office/drawing/2014/main" id="{46FE3D9E-47E3-CB4F-AC88-2924E93C9B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4" y="935"/>
                <a:ext cx="585" cy="231"/>
              </a:xfrm>
              <a:custGeom>
                <a:avLst/>
                <a:gdLst>
                  <a:gd name="T0" fmla="*/ 0 w 1170"/>
                  <a:gd name="T1" fmla="*/ 1 h 462"/>
                  <a:gd name="T2" fmla="*/ 1 w 1170"/>
                  <a:gd name="T3" fmla="*/ 1 h 462"/>
                  <a:gd name="T4" fmla="*/ 1 w 1170"/>
                  <a:gd name="T5" fmla="*/ 1 h 462"/>
                  <a:gd name="T6" fmla="*/ 1 w 1170"/>
                  <a:gd name="T7" fmla="*/ 1 h 462"/>
                  <a:gd name="T8" fmla="*/ 1 w 1170"/>
                  <a:gd name="T9" fmla="*/ 1 h 462"/>
                  <a:gd name="T10" fmla="*/ 1 w 1170"/>
                  <a:gd name="T11" fmla="*/ 1 h 4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0"/>
                  <a:gd name="T19" fmla="*/ 0 h 462"/>
                  <a:gd name="T20" fmla="*/ 1170 w 1170"/>
                  <a:gd name="T21" fmla="*/ 462 h 4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0" h="462">
                    <a:moveTo>
                      <a:pt x="0" y="41"/>
                    </a:moveTo>
                    <a:cubicBezTo>
                      <a:pt x="110" y="20"/>
                      <a:pt x="221" y="0"/>
                      <a:pt x="283" y="5"/>
                    </a:cubicBezTo>
                    <a:cubicBezTo>
                      <a:pt x="345" y="10"/>
                      <a:pt x="343" y="2"/>
                      <a:pt x="375" y="69"/>
                    </a:cubicBezTo>
                    <a:cubicBezTo>
                      <a:pt x="407" y="136"/>
                      <a:pt x="416" y="352"/>
                      <a:pt x="475" y="407"/>
                    </a:cubicBezTo>
                    <a:cubicBezTo>
                      <a:pt x="534" y="462"/>
                      <a:pt x="615" y="389"/>
                      <a:pt x="731" y="398"/>
                    </a:cubicBezTo>
                    <a:cubicBezTo>
                      <a:pt x="847" y="407"/>
                      <a:pt x="1008" y="434"/>
                      <a:pt x="1170" y="462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  <p:sp>
            <p:nvSpPr>
              <p:cNvPr id="64614" name="Freeform 60">
                <a:extLst>
                  <a:ext uri="{FF2B5EF4-FFF2-40B4-BE49-F238E27FC236}">
                    <a16:creationId xmlns:a16="http://schemas.microsoft.com/office/drawing/2014/main" id="{1A50596B-6E52-7F41-AF76-03D5EF53D3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6" y="1147"/>
                <a:ext cx="604" cy="330"/>
              </a:xfrm>
              <a:custGeom>
                <a:avLst/>
                <a:gdLst>
                  <a:gd name="T0" fmla="*/ 0 w 1180"/>
                  <a:gd name="T1" fmla="*/ 1 h 660"/>
                  <a:gd name="T2" fmla="*/ 1 w 1180"/>
                  <a:gd name="T3" fmla="*/ 1 h 660"/>
                  <a:gd name="T4" fmla="*/ 1 w 1180"/>
                  <a:gd name="T5" fmla="*/ 1 h 660"/>
                  <a:gd name="T6" fmla="*/ 1 w 1180"/>
                  <a:gd name="T7" fmla="*/ 1 h 6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0"/>
                  <a:gd name="T13" fmla="*/ 0 h 660"/>
                  <a:gd name="T14" fmla="*/ 1180 w 1180"/>
                  <a:gd name="T15" fmla="*/ 660 h 6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0" h="660">
                    <a:moveTo>
                      <a:pt x="0" y="660"/>
                    </a:moveTo>
                    <a:cubicBezTo>
                      <a:pt x="204" y="623"/>
                      <a:pt x="409" y="587"/>
                      <a:pt x="522" y="486"/>
                    </a:cubicBezTo>
                    <a:cubicBezTo>
                      <a:pt x="635" y="385"/>
                      <a:pt x="567" y="112"/>
                      <a:pt x="677" y="56"/>
                    </a:cubicBezTo>
                    <a:cubicBezTo>
                      <a:pt x="787" y="0"/>
                      <a:pt x="983" y="74"/>
                      <a:pt x="1180" y="148"/>
                    </a:cubicBezTo>
                  </a:path>
                </a:pathLst>
              </a:custGeom>
              <a:noFill/>
              <a:ln w="28575">
                <a:solidFill>
                  <a:srgbClr val="DDDDD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ES"/>
              </a:p>
            </p:txBody>
          </p:sp>
        </p:grpSp>
      </p:grpSp>
      <p:sp>
        <p:nvSpPr>
          <p:cNvPr id="1934397" name="Text Box 61">
            <a:extLst>
              <a:ext uri="{FF2B5EF4-FFF2-40B4-BE49-F238E27FC236}">
                <a16:creationId xmlns:a16="http://schemas.microsoft.com/office/drawing/2014/main" id="{3C7210C2-928C-394C-96A6-ACDD1AFA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260350"/>
            <a:ext cx="541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000">
                <a:solidFill>
                  <a:schemeClr val="bg1"/>
                </a:solidFill>
                <a:latin typeface="Verdana" panose="020B0604030504040204" pitchFamily="34" charset="0"/>
              </a:rPr>
              <a:t>middleware</a:t>
            </a:r>
          </a:p>
        </p:txBody>
      </p:sp>
      <p:sp>
        <p:nvSpPr>
          <p:cNvPr id="1934398" name="Cloud">
            <a:extLst>
              <a:ext uri="{FF2B5EF4-FFF2-40B4-BE49-F238E27FC236}">
                <a16:creationId xmlns:a16="http://schemas.microsoft.com/office/drawing/2014/main" id="{D9C04CEF-4369-1249-A602-102EC02A7E1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969125" y="1446213"/>
            <a:ext cx="1654175" cy="1108075"/>
          </a:xfrm>
          <a:custGeom>
            <a:avLst/>
            <a:gdLst>
              <a:gd name="T0" fmla="*/ 30092430 w 21600"/>
              <a:gd name="T1" fmla="*/ 1458043098 h 21600"/>
              <a:gd name="T2" fmla="*/ 2147483646 w 21600"/>
              <a:gd name="T3" fmla="*/ 2147483646 h 21600"/>
              <a:gd name="T4" fmla="*/ 2147483646 w 21600"/>
              <a:gd name="T5" fmla="*/ 1458043098 h 21600"/>
              <a:gd name="T6" fmla="*/ 2147483646 w 21600"/>
              <a:gd name="T7" fmla="*/ 1667292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ES"/>
          </a:p>
        </p:txBody>
      </p:sp>
      <p:sp>
        <p:nvSpPr>
          <p:cNvPr id="1934399" name="Text Box 63">
            <a:extLst>
              <a:ext uri="{FF2B5EF4-FFF2-40B4-BE49-F238E27FC236}">
                <a16:creationId xmlns:a16="http://schemas.microsoft.com/office/drawing/2014/main" id="{89585D53-9B38-C845-9B97-F76F2B2F31B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39013" y="782638"/>
            <a:ext cx="993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800"/>
              <a:t>Mecanismos de abstracción</a:t>
            </a:r>
          </a:p>
        </p:txBody>
      </p:sp>
      <p:grpSp>
        <p:nvGrpSpPr>
          <p:cNvPr id="16" name="Group 64">
            <a:extLst>
              <a:ext uri="{FF2B5EF4-FFF2-40B4-BE49-F238E27FC236}">
                <a16:creationId xmlns:a16="http://schemas.microsoft.com/office/drawing/2014/main" id="{2F3C581A-5254-0842-9E19-7BBBFCE1F1C5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890588"/>
            <a:ext cx="696913" cy="1031875"/>
            <a:chOff x="4326" y="561"/>
            <a:chExt cx="439" cy="650"/>
          </a:xfrm>
        </p:grpSpPr>
        <p:sp>
          <p:nvSpPr>
            <p:cNvPr id="64595" name="Rectangle 65">
              <a:extLst>
                <a:ext uri="{FF2B5EF4-FFF2-40B4-BE49-F238E27FC236}">
                  <a16:creationId xmlns:a16="http://schemas.microsoft.com/office/drawing/2014/main" id="{E50EE2F6-7768-E344-842D-8F3D7457B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654"/>
              <a:ext cx="428" cy="55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4596" name="Group 66">
              <a:extLst>
                <a:ext uri="{FF2B5EF4-FFF2-40B4-BE49-F238E27FC236}">
                  <a16:creationId xmlns:a16="http://schemas.microsoft.com/office/drawing/2014/main" id="{6E4C6349-E5C7-0D42-B37E-17512DFA44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728"/>
              <a:ext cx="295" cy="361"/>
              <a:chOff x="2278" y="1509"/>
              <a:chExt cx="590" cy="723"/>
            </a:xfrm>
          </p:grpSpPr>
          <p:sp>
            <p:nvSpPr>
              <p:cNvPr id="64599" name="Oval 67">
                <a:extLst>
                  <a:ext uri="{FF2B5EF4-FFF2-40B4-BE49-F238E27FC236}">
                    <a16:creationId xmlns:a16="http://schemas.microsoft.com/office/drawing/2014/main" id="{4A9B726E-47D0-7D42-BB24-4109F88841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1701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4600" name="Text Box 68">
                <a:extLst>
                  <a:ext uri="{FF2B5EF4-FFF2-40B4-BE49-F238E27FC236}">
                    <a16:creationId xmlns:a16="http://schemas.microsoft.com/office/drawing/2014/main" id="{B70EFB3B-A3EE-1E46-814A-777620B00BE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1509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4601" name="Text Box 69">
                <a:extLst>
                  <a:ext uri="{FF2B5EF4-FFF2-40B4-BE49-F238E27FC236}">
                    <a16:creationId xmlns:a16="http://schemas.microsoft.com/office/drawing/2014/main" id="{BF6AA9E5-0FB4-DA41-A617-28345B302EAA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1847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4597" name="Text Box 70">
              <a:extLst>
                <a:ext uri="{FF2B5EF4-FFF2-40B4-BE49-F238E27FC236}">
                  <a16:creationId xmlns:a16="http://schemas.microsoft.com/office/drawing/2014/main" id="{B4FF6722-18E0-544A-9058-66C9E3F0F6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561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A</a:t>
              </a:r>
            </a:p>
          </p:txBody>
        </p:sp>
        <p:sp>
          <p:nvSpPr>
            <p:cNvPr id="64598" name="AutoShape 71">
              <a:extLst>
                <a:ext uri="{FF2B5EF4-FFF2-40B4-BE49-F238E27FC236}">
                  <a16:creationId xmlns:a16="http://schemas.microsoft.com/office/drawing/2014/main" id="{337066AC-BB8D-E84F-A3E5-CBF85BA991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89" y="834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18" name="Group 72">
            <a:extLst>
              <a:ext uri="{FF2B5EF4-FFF2-40B4-BE49-F238E27FC236}">
                <a16:creationId xmlns:a16="http://schemas.microsoft.com/office/drawing/2014/main" id="{8B935DDB-0604-3E4B-A002-5565ABFD90E7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2014538"/>
            <a:ext cx="696913" cy="1077912"/>
            <a:chOff x="4326" y="1269"/>
            <a:chExt cx="439" cy="679"/>
          </a:xfrm>
        </p:grpSpPr>
        <p:sp>
          <p:nvSpPr>
            <p:cNvPr id="64588" name="Rectangle 73">
              <a:extLst>
                <a:ext uri="{FF2B5EF4-FFF2-40B4-BE49-F238E27FC236}">
                  <a16:creationId xmlns:a16="http://schemas.microsoft.com/office/drawing/2014/main" id="{071FA6EF-881F-9041-8777-3D5CB6F33B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0" y="1269"/>
              <a:ext cx="428" cy="55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4589" name="Group 74">
              <a:extLst>
                <a:ext uri="{FF2B5EF4-FFF2-40B4-BE49-F238E27FC236}">
                  <a16:creationId xmlns:a16="http://schemas.microsoft.com/office/drawing/2014/main" id="{D339B201-D3DD-3942-8AD3-F095443254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1" y="1307"/>
              <a:ext cx="295" cy="361"/>
              <a:chOff x="2278" y="2492"/>
              <a:chExt cx="590" cy="723"/>
            </a:xfrm>
          </p:grpSpPr>
          <p:sp>
            <p:nvSpPr>
              <p:cNvPr id="64592" name="Oval 75">
                <a:extLst>
                  <a:ext uri="{FF2B5EF4-FFF2-40B4-BE49-F238E27FC236}">
                    <a16:creationId xmlns:a16="http://schemas.microsoft.com/office/drawing/2014/main" id="{CB0FADCE-A26C-764F-817C-0E83FBE466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4593" name="Text Box 76">
                <a:extLst>
                  <a:ext uri="{FF2B5EF4-FFF2-40B4-BE49-F238E27FC236}">
                    <a16:creationId xmlns:a16="http://schemas.microsoft.com/office/drawing/2014/main" id="{A5826F23-70B2-E54C-8FB2-6A7DE99FD5F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4594" name="Text Box 77">
                <a:extLst>
                  <a:ext uri="{FF2B5EF4-FFF2-40B4-BE49-F238E27FC236}">
                    <a16:creationId xmlns:a16="http://schemas.microsoft.com/office/drawing/2014/main" id="{92ED17D8-7E1F-434D-BFF3-570BD69C69C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500"/>
              </a:p>
            </p:txBody>
          </p:sp>
        </p:grpSp>
        <p:sp>
          <p:nvSpPr>
            <p:cNvPr id="64590" name="Text Box 78">
              <a:extLst>
                <a:ext uri="{FF2B5EF4-FFF2-40B4-BE49-F238E27FC236}">
                  <a16:creationId xmlns:a16="http://schemas.microsoft.com/office/drawing/2014/main" id="{C027D452-DF75-1844-899A-04AD79365D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n-US" sz="800"/>
                <a:t>Nodo C</a:t>
              </a:r>
            </a:p>
          </p:txBody>
        </p:sp>
        <p:sp>
          <p:nvSpPr>
            <p:cNvPr id="64591" name="AutoShape 79">
              <a:extLst>
                <a:ext uri="{FF2B5EF4-FFF2-40B4-BE49-F238E27FC236}">
                  <a16:creationId xmlns:a16="http://schemas.microsoft.com/office/drawing/2014/main" id="{ACC521AF-7D3A-E146-B9CB-F0AF60A4F0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391" y="1419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0" name="Group 80">
            <a:extLst>
              <a:ext uri="{FF2B5EF4-FFF2-40B4-BE49-F238E27FC236}">
                <a16:creationId xmlns:a16="http://schemas.microsoft.com/office/drawing/2014/main" id="{95B23AD3-FE88-B74E-8AE4-4BDBD00674D8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2251075"/>
            <a:ext cx="708025" cy="841375"/>
            <a:chOff x="5095" y="1418"/>
            <a:chExt cx="446" cy="530"/>
          </a:xfrm>
        </p:grpSpPr>
        <p:sp>
          <p:nvSpPr>
            <p:cNvPr id="64581" name="Rectangle 81">
              <a:extLst>
                <a:ext uri="{FF2B5EF4-FFF2-40B4-BE49-F238E27FC236}">
                  <a16:creationId xmlns:a16="http://schemas.microsoft.com/office/drawing/2014/main" id="{9DBB2409-1B9B-3142-8C06-3345EC3BA7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4" y="1418"/>
              <a:ext cx="427" cy="40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grpSp>
          <p:nvGrpSpPr>
            <p:cNvPr id="64582" name="Group 82">
              <a:extLst>
                <a:ext uri="{FF2B5EF4-FFF2-40B4-BE49-F238E27FC236}">
                  <a16:creationId xmlns:a16="http://schemas.microsoft.com/office/drawing/2014/main" id="{B2F6E9D6-96E6-EB49-B127-0FCC183FA7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33" y="1445"/>
              <a:ext cx="295" cy="361"/>
              <a:chOff x="2278" y="2492"/>
              <a:chExt cx="590" cy="723"/>
            </a:xfrm>
          </p:grpSpPr>
          <p:sp>
            <p:nvSpPr>
              <p:cNvPr id="64585" name="Oval 83">
                <a:extLst>
                  <a:ext uri="{FF2B5EF4-FFF2-40B4-BE49-F238E27FC236}">
                    <a16:creationId xmlns:a16="http://schemas.microsoft.com/office/drawing/2014/main" id="{1814B65C-B4A0-394F-8CE1-2F9A562876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78" y="2684"/>
                <a:ext cx="499" cy="531"/>
              </a:xfrm>
              <a:prstGeom prst="ellipse">
                <a:avLst/>
              </a:prstGeom>
              <a:solidFill>
                <a:srgbClr val="99CCFF"/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sp>
            <p:nvSpPr>
              <p:cNvPr id="64586" name="Text Box 84">
                <a:extLst>
                  <a:ext uri="{FF2B5EF4-FFF2-40B4-BE49-F238E27FC236}">
                    <a16:creationId xmlns:a16="http://schemas.microsoft.com/office/drawing/2014/main" id="{1F0C1563-F71F-4749-B696-F3DD2F11DB1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78" y="2492"/>
                <a:ext cx="59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n-US" sz="800" b="0"/>
              </a:p>
            </p:txBody>
          </p:sp>
          <p:sp>
            <p:nvSpPr>
              <p:cNvPr id="64587" name="Text Box 85">
                <a:extLst>
                  <a:ext uri="{FF2B5EF4-FFF2-40B4-BE49-F238E27FC236}">
                    <a16:creationId xmlns:a16="http://schemas.microsoft.com/office/drawing/2014/main" id="{7C33C508-22F4-8049-A6BE-69A2E21103C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392" y="2846"/>
                <a:ext cx="276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/>
              </a:p>
            </p:txBody>
          </p:sp>
        </p:grpSp>
        <p:sp>
          <p:nvSpPr>
            <p:cNvPr id="64583" name="Text Box 86">
              <a:extLst>
                <a:ext uri="{FF2B5EF4-FFF2-40B4-BE49-F238E27FC236}">
                  <a16:creationId xmlns:a16="http://schemas.microsoft.com/office/drawing/2014/main" id="{B5FA391F-C1C3-3044-A536-C4C970F63D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1813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D</a:t>
              </a:r>
            </a:p>
          </p:txBody>
        </p:sp>
        <p:sp>
          <p:nvSpPr>
            <p:cNvPr id="64584" name="AutoShape 87">
              <a:extLst>
                <a:ext uri="{FF2B5EF4-FFF2-40B4-BE49-F238E27FC236}">
                  <a16:creationId xmlns:a16="http://schemas.microsoft.com/office/drawing/2014/main" id="{D047B111-6C2E-1242-9633-6EB403D8C3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225" y="1557"/>
              <a:ext cx="266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  <p:grpSp>
        <p:nvGrpSpPr>
          <p:cNvPr id="22" name="Group 88">
            <a:extLst>
              <a:ext uri="{FF2B5EF4-FFF2-40B4-BE49-F238E27FC236}">
                <a16:creationId xmlns:a16="http://schemas.microsoft.com/office/drawing/2014/main" id="{EC95ADBC-49DA-5A4C-B050-C96BF7466405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889000"/>
            <a:ext cx="706437" cy="1287463"/>
            <a:chOff x="5095" y="560"/>
            <a:chExt cx="445" cy="811"/>
          </a:xfrm>
        </p:grpSpPr>
        <p:sp>
          <p:nvSpPr>
            <p:cNvPr id="64568" name="Text Box 89">
              <a:extLst>
                <a:ext uri="{FF2B5EF4-FFF2-40B4-BE49-F238E27FC236}">
                  <a16:creationId xmlns:a16="http://schemas.microsoft.com/office/drawing/2014/main" id="{B4346F4A-5282-694F-A913-BB0EC877B3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095" y="560"/>
              <a:ext cx="43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s-ES" altLang="en-US" sz="800"/>
                <a:t>Nodo B</a:t>
              </a:r>
            </a:p>
          </p:txBody>
        </p:sp>
        <p:grpSp>
          <p:nvGrpSpPr>
            <p:cNvPr id="64569" name="Group 90">
              <a:extLst>
                <a:ext uri="{FF2B5EF4-FFF2-40B4-BE49-F238E27FC236}">
                  <a16:creationId xmlns:a16="http://schemas.microsoft.com/office/drawing/2014/main" id="{F219A6BD-FE4F-E64F-B4A4-D49FB01B6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3" y="643"/>
              <a:ext cx="427" cy="728"/>
              <a:chOff x="5113" y="643"/>
              <a:chExt cx="427" cy="728"/>
            </a:xfrm>
          </p:grpSpPr>
          <p:sp>
            <p:nvSpPr>
              <p:cNvPr id="64570" name="Rectangle 91">
                <a:extLst>
                  <a:ext uri="{FF2B5EF4-FFF2-40B4-BE49-F238E27FC236}">
                    <a16:creationId xmlns:a16="http://schemas.microsoft.com/office/drawing/2014/main" id="{A554635E-D992-BD4A-BA15-614E3EB610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13" y="654"/>
                <a:ext cx="427" cy="71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25400" algn="ctr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rIns="0"/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s-ES" altLang="en-US" sz="1200" b="0">
                  <a:latin typeface="Arial Narrow" panose="020B0604020202020204" pitchFamily="34" charset="0"/>
                </a:endParaRPr>
              </a:p>
            </p:txBody>
          </p:sp>
          <p:grpSp>
            <p:nvGrpSpPr>
              <p:cNvPr id="64571" name="Group 92">
                <a:extLst>
                  <a:ext uri="{FF2B5EF4-FFF2-40B4-BE49-F238E27FC236}">
                    <a16:creationId xmlns:a16="http://schemas.microsoft.com/office/drawing/2014/main" id="{19F742D8-D182-4349-8CBC-2B245107C77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643"/>
                <a:ext cx="295" cy="361"/>
                <a:chOff x="2278" y="1509"/>
                <a:chExt cx="590" cy="723"/>
              </a:xfrm>
            </p:grpSpPr>
            <p:sp>
              <p:nvSpPr>
                <p:cNvPr id="64578" name="Oval 93">
                  <a:extLst>
                    <a:ext uri="{FF2B5EF4-FFF2-40B4-BE49-F238E27FC236}">
                      <a16:creationId xmlns:a16="http://schemas.microsoft.com/office/drawing/2014/main" id="{1D990EF7-ADE2-374B-B325-5A7D055A9E4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1701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4579" name="Text Box 94">
                  <a:extLst>
                    <a:ext uri="{FF2B5EF4-FFF2-40B4-BE49-F238E27FC236}">
                      <a16:creationId xmlns:a16="http://schemas.microsoft.com/office/drawing/2014/main" id="{E864C113-55B4-9F4C-8250-D64082854F1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1509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4580" name="Text Box 95">
                  <a:extLst>
                    <a:ext uri="{FF2B5EF4-FFF2-40B4-BE49-F238E27FC236}">
                      <a16:creationId xmlns:a16="http://schemas.microsoft.com/office/drawing/2014/main" id="{D8AE728D-9FAF-8247-9DB7-455357F1ADC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1847"/>
                  <a:ext cx="27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grpSp>
            <p:nvGrpSpPr>
              <p:cNvPr id="64572" name="Group 96">
                <a:extLst>
                  <a:ext uri="{FF2B5EF4-FFF2-40B4-BE49-F238E27FC236}">
                    <a16:creationId xmlns:a16="http://schemas.microsoft.com/office/drawing/2014/main" id="{844A92A1-2E41-2044-B5EB-16EFB95C76C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233" y="988"/>
                <a:ext cx="295" cy="362"/>
                <a:chOff x="2278" y="2492"/>
                <a:chExt cx="590" cy="723"/>
              </a:xfrm>
            </p:grpSpPr>
            <p:sp>
              <p:nvSpPr>
                <p:cNvPr id="64575" name="Oval 97">
                  <a:extLst>
                    <a:ext uri="{FF2B5EF4-FFF2-40B4-BE49-F238E27FC236}">
                      <a16:creationId xmlns:a16="http://schemas.microsoft.com/office/drawing/2014/main" id="{B1E1C06A-6C7B-654B-AB8C-12C3DEE017F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78" y="2684"/>
                  <a:ext cx="499" cy="531"/>
                </a:xfrm>
                <a:prstGeom prst="ellipse">
                  <a:avLst/>
                </a:prstGeom>
                <a:solidFill>
                  <a:srgbClr val="99CCFF"/>
                </a:solidFill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lIns="0" rIns="0"/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 b="0">
                    <a:latin typeface="Arial Narrow" panose="020B0604020202020204" pitchFamily="34" charset="0"/>
                  </a:endParaRPr>
                </a:p>
              </p:txBody>
            </p:sp>
            <p:sp>
              <p:nvSpPr>
                <p:cNvPr id="64576" name="Text Box 98">
                  <a:extLst>
                    <a:ext uri="{FF2B5EF4-FFF2-40B4-BE49-F238E27FC236}">
                      <a16:creationId xmlns:a16="http://schemas.microsoft.com/office/drawing/2014/main" id="{AA515D04-D2C7-2948-BA11-FF463E78FAB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78" y="2492"/>
                  <a:ext cx="590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rIns="0"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s-ES" altLang="en-US" sz="800" b="0"/>
                </a:p>
              </p:txBody>
            </p:sp>
            <p:sp>
              <p:nvSpPr>
                <p:cNvPr id="64577" name="Text Box 99">
                  <a:extLst>
                    <a:ext uri="{FF2B5EF4-FFF2-40B4-BE49-F238E27FC236}">
                      <a16:creationId xmlns:a16="http://schemas.microsoft.com/office/drawing/2014/main" id="{6F799A78-799E-4543-9C43-6BADD6CDB4DB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92" y="2846"/>
                  <a:ext cx="276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es-ES" altLang="en-US" sz="1200"/>
                </a:p>
              </p:txBody>
            </p:sp>
          </p:grpSp>
          <p:sp>
            <p:nvSpPr>
              <p:cNvPr id="64573" name="AutoShape 100">
                <a:extLst>
                  <a:ext uri="{FF2B5EF4-FFF2-40B4-BE49-F238E27FC236}">
                    <a16:creationId xmlns:a16="http://schemas.microsoft.com/office/drawing/2014/main" id="{FB579762-42FA-304B-9EC5-025F468E82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1101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  <p:sp>
            <p:nvSpPr>
              <p:cNvPr id="64574" name="AutoShape 101">
                <a:extLst>
                  <a:ext uri="{FF2B5EF4-FFF2-40B4-BE49-F238E27FC236}">
                    <a16:creationId xmlns:a16="http://schemas.microsoft.com/office/drawing/2014/main" id="{19610102-D812-CC4B-878D-BEECC52926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225" y="750"/>
                <a:ext cx="266" cy="2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20" y="12443"/>
                    </a:moveTo>
                    <a:cubicBezTo>
                      <a:pt x="10880" y="12446"/>
                      <a:pt x="10840" y="12447"/>
                      <a:pt x="10800" y="12448"/>
                    </a:cubicBezTo>
                    <a:cubicBezTo>
                      <a:pt x="10759" y="12448"/>
                      <a:pt x="10719" y="12446"/>
                      <a:pt x="10679" y="12443"/>
                    </a:cubicBezTo>
                    <a:lnTo>
                      <a:pt x="10007" y="21570"/>
                    </a:lnTo>
                    <a:cubicBezTo>
                      <a:pt x="10271" y="21590"/>
                      <a:pt x="10535" y="21600"/>
                      <a:pt x="10800" y="21600"/>
                    </a:cubicBezTo>
                    <a:cubicBezTo>
                      <a:pt x="11064" y="21599"/>
                      <a:pt x="11328" y="21590"/>
                      <a:pt x="11592" y="21570"/>
                    </a:cubicBezTo>
                    <a:lnTo>
                      <a:pt x="10920" y="1244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/>
              <a:p>
                <a:endParaRPr lang="en-ES"/>
              </a:p>
            </p:txBody>
          </p:sp>
        </p:grpSp>
      </p:grpSp>
      <p:grpSp>
        <p:nvGrpSpPr>
          <p:cNvPr id="26" name="Group 102">
            <a:extLst>
              <a:ext uri="{FF2B5EF4-FFF2-40B4-BE49-F238E27FC236}">
                <a16:creationId xmlns:a16="http://schemas.microsoft.com/office/drawing/2014/main" id="{BC836CF9-8BB2-0845-84CE-8B6FF9A46956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5773738"/>
            <a:ext cx="4700588" cy="693737"/>
            <a:chOff x="2576" y="3637"/>
            <a:chExt cx="2961" cy="437"/>
          </a:xfrm>
        </p:grpSpPr>
        <p:sp>
          <p:nvSpPr>
            <p:cNvPr id="64565" name="Rectangle 103">
              <a:extLst>
                <a:ext uri="{FF2B5EF4-FFF2-40B4-BE49-F238E27FC236}">
                  <a16:creationId xmlns:a16="http://schemas.microsoft.com/office/drawing/2014/main" id="{EE0001A5-7BD4-D645-BE84-20BB2F921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900"/>
              <a:ext cx="2961" cy="174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Redes de comunicaciones</a:t>
              </a:r>
            </a:p>
          </p:txBody>
        </p:sp>
        <p:sp>
          <p:nvSpPr>
            <p:cNvPr id="64566" name="Rectangle 104">
              <a:extLst>
                <a:ext uri="{FF2B5EF4-FFF2-40B4-BE49-F238E27FC236}">
                  <a16:creationId xmlns:a16="http://schemas.microsoft.com/office/drawing/2014/main" id="{5DE24F3D-1616-9E47-9F31-6804276A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1</a:t>
              </a:r>
            </a:p>
          </p:txBody>
        </p:sp>
        <p:sp>
          <p:nvSpPr>
            <p:cNvPr id="64567" name="Rectangle 105">
              <a:extLst>
                <a:ext uri="{FF2B5EF4-FFF2-40B4-BE49-F238E27FC236}">
                  <a16:creationId xmlns:a16="http://schemas.microsoft.com/office/drawing/2014/main" id="{B6A5D715-2216-D444-BA31-D8C9C08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" y="3637"/>
              <a:ext cx="1187" cy="206"/>
            </a:xfrm>
            <a:prstGeom prst="rect">
              <a:avLst/>
            </a:prstGeom>
            <a:solidFill>
              <a:srgbClr val="99CCFF"/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solidFill>
                    <a:schemeClr val="bg1"/>
                  </a:solidFill>
                </a:rPr>
                <a:t>Hardware N</a:t>
              </a:r>
            </a:p>
          </p:txBody>
        </p:sp>
      </p:grpSp>
      <p:grpSp>
        <p:nvGrpSpPr>
          <p:cNvPr id="27" name="Group 124">
            <a:extLst>
              <a:ext uri="{FF2B5EF4-FFF2-40B4-BE49-F238E27FC236}">
                <a16:creationId xmlns:a16="http://schemas.microsoft.com/office/drawing/2014/main" id="{9CFA4D1E-0DE4-8E43-9B9F-B00C40949D45}"/>
              </a:ext>
            </a:extLst>
          </p:cNvPr>
          <p:cNvGrpSpPr>
            <a:grpSpLocks/>
          </p:cNvGrpSpPr>
          <p:nvPr/>
        </p:nvGrpSpPr>
        <p:grpSpPr bwMode="auto">
          <a:xfrm>
            <a:off x="7635875" y="1038225"/>
            <a:ext cx="384175" cy="1858963"/>
            <a:chOff x="2543" y="654"/>
            <a:chExt cx="242" cy="1171"/>
          </a:xfrm>
        </p:grpSpPr>
        <p:sp>
          <p:nvSpPr>
            <p:cNvPr id="64560" name="Rectangle 125">
              <a:extLst>
                <a:ext uri="{FF2B5EF4-FFF2-40B4-BE49-F238E27FC236}">
                  <a16:creationId xmlns:a16="http://schemas.microsoft.com/office/drawing/2014/main" id="{782D488C-474A-6147-B59E-F975CB3BC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3" y="654"/>
              <a:ext cx="242" cy="1171"/>
            </a:xfrm>
            <a:prstGeom prst="rect">
              <a:avLst/>
            </a:prstGeom>
            <a:solidFill>
              <a:srgbClr val="FFFF00"/>
            </a:solidFill>
            <a:ln w="12700" algn="ctr">
              <a:solidFill>
                <a:srgbClr val="333333"/>
              </a:solidFill>
              <a:prstDash val="dash"/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61" name="Oval 126">
              <a:extLst>
                <a:ext uri="{FF2B5EF4-FFF2-40B4-BE49-F238E27FC236}">
                  <a16:creationId xmlns:a16="http://schemas.microsoft.com/office/drawing/2014/main" id="{F69DE690-D2DB-6C41-BC69-B94287B04A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919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62" name="Oval 127">
              <a:extLst>
                <a:ext uri="{FF2B5EF4-FFF2-40B4-BE49-F238E27FC236}">
                  <a16:creationId xmlns:a16="http://schemas.microsoft.com/office/drawing/2014/main" id="{327D62B0-AD23-9F43-A264-34744233C2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1385"/>
              <a:ext cx="99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63" name="Oval 128">
              <a:extLst>
                <a:ext uri="{FF2B5EF4-FFF2-40B4-BE49-F238E27FC236}">
                  <a16:creationId xmlns:a16="http://schemas.microsoft.com/office/drawing/2014/main" id="{CB9D2D1D-AAB6-C843-B6F8-F82456C53E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6" y="1554"/>
              <a:ext cx="100" cy="8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64" name="Oval 129">
              <a:extLst>
                <a:ext uri="{FF2B5EF4-FFF2-40B4-BE49-F238E27FC236}">
                  <a16:creationId xmlns:a16="http://schemas.microsoft.com/office/drawing/2014/main" id="{E8492C03-6188-E44B-85B6-4BC5BDBF18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70" y="1101"/>
              <a:ext cx="99" cy="8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grpSp>
        <p:nvGrpSpPr>
          <p:cNvPr id="28" name="Group 130">
            <a:extLst>
              <a:ext uri="{FF2B5EF4-FFF2-40B4-BE49-F238E27FC236}">
                <a16:creationId xmlns:a16="http://schemas.microsoft.com/office/drawing/2014/main" id="{37CF79DE-4449-6B4F-8492-F983DB48B2FF}"/>
              </a:ext>
            </a:extLst>
          </p:cNvPr>
          <p:cNvGrpSpPr>
            <a:grpSpLocks/>
          </p:cNvGrpSpPr>
          <p:nvPr/>
        </p:nvGrpSpPr>
        <p:grpSpPr bwMode="auto">
          <a:xfrm>
            <a:off x="7359650" y="1417638"/>
            <a:ext cx="958850" cy="1238250"/>
            <a:chOff x="4636" y="893"/>
            <a:chExt cx="604" cy="780"/>
          </a:xfrm>
        </p:grpSpPr>
        <p:sp>
          <p:nvSpPr>
            <p:cNvPr id="64556" name="Freeform 131">
              <a:extLst>
                <a:ext uri="{FF2B5EF4-FFF2-40B4-BE49-F238E27FC236}">
                  <a16:creationId xmlns:a16="http://schemas.microsoft.com/office/drawing/2014/main" id="{6A7EC6FC-64CF-894C-B26B-25FCBE0C49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5" y="1444"/>
              <a:ext cx="590" cy="229"/>
            </a:xfrm>
            <a:custGeom>
              <a:avLst/>
              <a:gdLst>
                <a:gd name="T0" fmla="*/ 0 w 1179"/>
                <a:gd name="T1" fmla="*/ 0 h 459"/>
                <a:gd name="T2" fmla="*/ 1 w 1179"/>
                <a:gd name="T3" fmla="*/ 0 h 459"/>
                <a:gd name="T4" fmla="*/ 1 w 1179"/>
                <a:gd name="T5" fmla="*/ 0 h 459"/>
                <a:gd name="T6" fmla="*/ 1 w 1179"/>
                <a:gd name="T7" fmla="*/ 0 h 4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459"/>
                <a:gd name="T14" fmla="*/ 1179 w 1179"/>
                <a:gd name="T15" fmla="*/ 459 h 4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459">
                  <a:moveTo>
                    <a:pt x="0" y="148"/>
                  </a:moveTo>
                  <a:cubicBezTo>
                    <a:pt x="167" y="74"/>
                    <a:pt x="334" y="0"/>
                    <a:pt x="439" y="29"/>
                  </a:cubicBezTo>
                  <a:cubicBezTo>
                    <a:pt x="544" y="58"/>
                    <a:pt x="508" y="250"/>
                    <a:pt x="631" y="322"/>
                  </a:cubicBezTo>
                  <a:cubicBezTo>
                    <a:pt x="754" y="394"/>
                    <a:pt x="966" y="426"/>
                    <a:pt x="1179" y="459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4557" name="Freeform 132">
              <a:extLst>
                <a:ext uri="{FF2B5EF4-FFF2-40B4-BE49-F238E27FC236}">
                  <a16:creationId xmlns:a16="http://schemas.microsoft.com/office/drawing/2014/main" id="{71AEE4FD-1F19-3942-AD13-07FC9B8D25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41" y="893"/>
              <a:ext cx="598" cy="223"/>
            </a:xfrm>
            <a:custGeom>
              <a:avLst/>
              <a:gdLst>
                <a:gd name="T0" fmla="*/ 0 w 1188"/>
                <a:gd name="T1" fmla="*/ 1 h 427"/>
                <a:gd name="T2" fmla="*/ 1 w 1188"/>
                <a:gd name="T3" fmla="*/ 1 h 427"/>
                <a:gd name="T4" fmla="*/ 1 w 1188"/>
                <a:gd name="T5" fmla="*/ 1 h 427"/>
                <a:gd name="T6" fmla="*/ 1 w 1188"/>
                <a:gd name="T7" fmla="*/ 1 h 4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8"/>
                <a:gd name="T13" fmla="*/ 0 h 427"/>
                <a:gd name="T14" fmla="*/ 1188 w 1188"/>
                <a:gd name="T15" fmla="*/ 427 h 4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8" h="427">
                  <a:moveTo>
                    <a:pt x="0" y="53"/>
                  </a:moveTo>
                  <a:cubicBezTo>
                    <a:pt x="166" y="26"/>
                    <a:pt x="333" y="0"/>
                    <a:pt x="439" y="62"/>
                  </a:cubicBezTo>
                  <a:cubicBezTo>
                    <a:pt x="545" y="124"/>
                    <a:pt x="515" y="427"/>
                    <a:pt x="640" y="427"/>
                  </a:cubicBezTo>
                  <a:cubicBezTo>
                    <a:pt x="765" y="427"/>
                    <a:pt x="976" y="244"/>
                    <a:pt x="1188" y="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4558" name="Freeform 133">
              <a:extLst>
                <a:ext uri="{FF2B5EF4-FFF2-40B4-BE49-F238E27FC236}">
                  <a16:creationId xmlns:a16="http://schemas.microsoft.com/office/drawing/2014/main" id="{2B46B64B-9F7A-8E45-A09F-D964BEA9F1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4" y="935"/>
              <a:ext cx="585" cy="231"/>
            </a:xfrm>
            <a:custGeom>
              <a:avLst/>
              <a:gdLst>
                <a:gd name="T0" fmla="*/ 0 w 1170"/>
                <a:gd name="T1" fmla="*/ 1 h 462"/>
                <a:gd name="T2" fmla="*/ 1 w 1170"/>
                <a:gd name="T3" fmla="*/ 1 h 462"/>
                <a:gd name="T4" fmla="*/ 1 w 1170"/>
                <a:gd name="T5" fmla="*/ 1 h 462"/>
                <a:gd name="T6" fmla="*/ 1 w 1170"/>
                <a:gd name="T7" fmla="*/ 1 h 462"/>
                <a:gd name="T8" fmla="*/ 1 w 1170"/>
                <a:gd name="T9" fmla="*/ 1 h 462"/>
                <a:gd name="T10" fmla="*/ 1 w 1170"/>
                <a:gd name="T11" fmla="*/ 1 h 4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0"/>
                <a:gd name="T19" fmla="*/ 0 h 462"/>
                <a:gd name="T20" fmla="*/ 1170 w 1170"/>
                <a:gd name="T21" fmla="*/ 462 h 4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0" h="462">
                  <a:moveTo>
                    <a:pt x="0" y="41"/>
                  </a:moveTo>
                  <a:cubicBezTo>
                    <a:pt x="110" y="20"/>
                    <a:pt x="221" y="0"/>
                    <a:pt x="283" y="5"/>
                  </a:cubicBezTo>
                  <a:cubicBezTo>
                    <a:pt x="345" y="10"/>
                    <a:pt x="343" y="2"/>
                    <a:pt x="375" y="69"/>
                  </a:cubicBezTo>
                  <a:cubicBezTo>
                    <a:pt x="407" y="136"/>
                    <a:pt x="416" y="352"/>
                    <a:pt x="475" y="407"/>
                  </a:cubicBezTo>
                  <a:cubicBezTo>
                    <a:pt x="534" y="462"/>
                    <a:pt x="615" y="389"/>
                    <a:pt x="731" y="398"/>
                  </a:cubicBezTo>
                  <a:cubicBezTo>
                    <a:pt x="847" y="407"/>
                    <a:pt x="1008" y="434"/>
                    <a:pt x="1170" y="462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64559" name="Freeform 134">
              <a:extLst>
                <a:ext uri="{FF2B5EF4-FFF2-40B4-BE49-F238E27FC236}">
                  <a16:creationId xmlns:a16="http://schemas.microsoft.com/office/drawing/2014/main" id="{CCBEF3C3-04C6-054D-AEF1-1D88DBACAF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36" y="1147"/>
              <a:ext cx="604" cy="330"/>
            </a:xfrm>
            <a:custGeom>
              <a:avLst/>
              <a:gdLst>
                <a:gd name="T0" fmla="*/ 0 w 1180"/>
                <a:gd name="T1" fmla="*/ 1 h 660"/>
                <a:gd name="T2" fmla="*/ 1 w 1180"/>
                <a:gd name="T3" fmla="*/ 1 h 660"/>
                <a:gd name="T4" fmla="*/ 1 w 1180"/>
                <a:gd name="T5" fmla="*/ 1 h 660"/>
                <a:gd name="T6" fmla="*/ 1 w 1180"/>
                <a:gd name="T7" fmla="*/ 1 h 6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0"/>
                <a:gd name="T13" fmla="*/ 0 h 660"/>
                <a:gd name="T14" fmla="*/ 1180 w 1180"/>
                <a:gd name="T15" fmla="*/ 660 h 6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0" h="660">
                  <a:moveTo>
                    <a:pt x="0" y="660"/>
                  </a:moveTo>
                  <a:cubicBezTo>
                    <a:pt x="204" y="623"/>
                    <a:pt x="409" y="587"/>
                    <a:pt x="522" y="486"/>
                  </a:cubicBezTo>
                  <a:cubicBezTo>
                    <a:pt x="635" y="385"/>
                    <a:pt x="567" y="112"/>
                    <a:pt x="677" y="56"/>
                  </a:cubicBezTo>
                  <a:cubicBezTo>
                    <a:pt x="787" y="0"/>
                    <a:pt x="983" y="74"/>
                    <a:pt x="1180" y="148"/>
                  </a:cubicBezTo>
                </a:path>
              </a:pathLst>
            </a:custGeom>
            <a:noFill/>
            <a:ln w="28575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</p:grpSp>
      <p:sp>
        <p:nvSpPr>
          <p:cNvPr id="1934471" name="Text Box 135">
            <a:extLst>
              <a:ext uri="{FF2B5EF4-FFF2-40B4-BE49-F238E27FC236}">
                <a16:creationId xmlns:a16="http://schemas.microsoft.com/office/drawing/2014/main" id="{26B89E62-0699-DF4C-A8FB-7396D161B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588000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400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29" name="Group 150">
            <a:extLst>
              <a:ext uri="{FF2B5EF4-FFF2-40B4-BE49-F238E27FC236}">
                <a16:creationId xmlns:a16="http://schemas.microsoft.com/office/drawing/2014/main" id="{9A632B64-6729-EB4E-95EF-07C067C1D7EF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4503738"/>
            <a:ext cx="4700587" cy="849312"/>
            <a:chOff x="2575" y="2819"/>
            <a:chExt cx="2961" cy="535"/>
          </a:xfrm>
        </p:grpSpPr>
        <p:sp>
          <p:nvSpPr>
            <p:cNvPr id="64546" name="Rectangle 137">
              <a:extLst>
                <a:ext uri="{FF2B5EF4-FFF2-40B4-BE49-F238E27FC236}">
                  <a16:creationId xmlns:a16="http://schemas.microsoft.com/office/drawing/2014/main" id="{D0E44A49-9D34-654F-AD74-3AE6C0A5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2819"/>
              <a:ext cx="2961" cy="484"/>
            </a:xfrm>
            <a:prstGeom prst="rect">
              <a:avLst/>
            </a:prstGeom>
            <a:solidFill>
              <a:srgbClr val="FFFF00">
                <a:alpha val="79999"/>
              </a:srgb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47" name="Rectangle 138">
              <a:extLst>
                <a:ext uri="{FF2B5EF4-FFF2-40B4-BE49-F238E27FC236}">
                  <a16:creationId xmlns:a16="http://schemas.microsoft.com/office/drawing/2014/main" id="{22C3BAC4-0333-E740-B48D-2A6F8001B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136"/>
              <a:ext cx="67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Middleware</a:t>
              </a:r>
              <a:endParaRPr lang="es-ES" altLang="en-US"/>
            </a:p>
          </p:txBody>
        </p:sp>
        <p:sp>
          <p:nvSpPr>
            <p:cNvPr id="64548" name="Oval 139">
              <a:extLst>
                <a:ext uri="{FF2B5EF4-FFF2-40B4-BE49-F238E27FC236}">
                  <a16:creationId xmlns:a16="http://schemas.microsoft.com/office/drawing/2014/main" id="{FBA3A7C6-06D2-D847-BD30-10D91C06A9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5" y="2942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49" name="Oval 140">
              <a:extLst>
                <a:ext uri="{FF2B5EF4-FFF2-40B4-BE49-F238E27FC236}">
                  <a16:creationId xmlns:a16="http://schemas.microsoft.com/office/drawing/2014/main" id="{AD5781A1-014D-064E-8696-AFBAF5382A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0" y="2878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0" name="Oval 141">
              <a:extLst>
                <a:ext uri="{FF2B5EF4-FFF2-40B4-BE49-F238E27FC236}">
                  <a16:creationId xmlns:a16="http://schemas.microsoft.com/office/drawing/2014/main" id="{EED0B016-613F-F948-B0FB-DE6EFCB2BB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02" y="2923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1" name="Oval 142">
              <a:extLst>
                <a:ext uri="{FF2B5EF4-FFF2-40B4-BE49-F238E27FC236}">
                  <a16:creationId xmlns:a16="http://schemas.microsoft.com/office/drawing/2014/main" id="{0AFD6F86-26D5-BC4B-8D6F-B08D48E312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4" y="2833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2" name="Oval 143">
              <a:extLst>
                <a:ext uri="{FF2B5EF4-FFF2-40B4-BE49-F238E27FC236}">
                  <a16:creationId xmlns:a16="http://schemas.microsoft.com/office/drawing/2014/main" id="{15B91D8C-D557-F84E-BA44-172E96578D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2" y="2887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3" name="Oval 144">
              <a:extLst>
                <a:ext uri="{FF2B5EF4-FFF2-40B4-BE49-F238E27FC236}">
                  <a16:creationId xmlns:a16="http://schemas.microsoft.com/office/drawing/2014/main" id="{3983275B-96F0-5844-A5FD-AE7E2BDAEB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1" y="2933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4" name="Oval 145">
              <a:extLst>
                <a:ext uri="{FF2B5EF4-FFF2-40B4-BE49-F238E27FC236}">
                  <a16:creationId xmlns:a16="http://schemas.microsoft.com/office/drawing/2014/main" id="{A7ABF929-DE73-C64B-935F-E292CB2500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0" y="2869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55" name="Oval 146">
              <a:extLst>
                <a:ext uri="{FF2B5EF4-FFF2-40B4-BE49-F238E27FC236}">
                  <a16:creationId xmlns:a16="http://schemas.microsoft.com/office/drawing/2014/main" id="{941B7DD7-61C6-D64F-9804-D9E1DDB110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08" y="2924"/>
              <a:ext cx="265" cy="236"/>
            </a:xfrm>
            <a:prstGeom prst="ellipse">
              <a:avLst/>
            </a:prstGeom>
            <a:solidFill>
              <a:srgbClr val="FF9900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</p:grpSp>
      <p:sp>
        <p:nvSpPr>
          <p:cNvPr id="1934483" name="Rectangle 147">
            <a:extLst>
              <a:ext uri="{FF2B5EF4-FFF2-40B4-BE49-F238E27FC236}">
                <a16:creationId xmlns:a16="http://schemas.microsoft.com/office/drawing/2014/main" id="{A58BEF06-0FFD-0647-9984-AF2DFB65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5359400"/>
            <a:ext cx="1884363" cy="327025"/>
          </a:xfrm>
          <a:prstGeom prst="rect">
            <a:avLst/>
          </a:prstGeom>
          <a:solidFill>
            <a:srgbClr val="336699">
              <a:alpha val="59999"/>
            </a:srgbClr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solidFill>
                  <a:schemeClr val="bg1"/>
                </a:solidFill>
              </a:rPr>
              <a:t>SO 1</a:t>
            </a:r>
          </a:p>
        </p:txBody>
      </p:sp>
      <p:sp>
        <p:nvSpPr>
          <p:cNvPr id="1934484" name="Rectangle 148">
            <a:extLst>
              <a:ext uri="{FF2B5EF4-FFF2-40B4-BE49-F238E27FC236}">
                <a16:creationId xmlns:a16="http://schemas.microsoft.com/office/drawing/2014/main" id="{CEEBA4C4-BB93-6440-9DA7-D721131FB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5359400"/>
            <a:ext cx="1884363" cy="327025"/>
          </a:xfrm>
          <a:prstGeom prst="rect">
            <a:avLst/>
          </a:prstGeom>
          <a:solidFill>
            <a:srgbClr val="336699">
              <a:alpha val="59999"/>
            </a:srgbClr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wrap="none" lIns="0" rIns="0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solidFill>
                  <a:schemeClr val="bg1"/>
                </a:solidFill>
              </a:rPr>
              <a:t>SO N</a:t>
            </a:r>
          </a:p>
        </p:txBody>
      </p:sp>
      <p:sp>
        <p:nvSpPr>
          <p:cNvPr id="1934485" name="Text Box 149">
            <a:extLst>
              <a:ext uri="{FF2B5EF4-FFF2-40B4-BE49-F238E27FC236}">
                <a16:creationId xmlns:a16="http://schemas.microsoft.com/office/drawing/2014/main" id="{FFABAAE1-F4A5-F74F-97F6-E3934D3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5230813"/>
            <a:ext cx="62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n-US" sz="2400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30" name="Group 168">
            <a:extLst>
              <a:ext uri="{FF2B5EF4-FFF2-40B4-BE49-F238E27FC236}">
                <a16:creationId xmlns:a16="http://schemas.microsoft.com/office/drawing/2014/main" id="{B0E80C34-B372-6544-80DF-C10F5013FF98}"/>
              </a:ext>
            </a:extLst>
          </p:cNvPr>
          <p:cNvGrpSpPr>
            <a:grpSpLocks/>
          </p:cNvGrpSpPr>
          <p:nvPr/>
        </p:nvGrpSpPr>
        <p:grpSpPr bwMode="auto">
          <a:xfrm>
            <a:off x="4083050" y="3317875"/>
            <a:ext cx="4700588" cy="1128713"/>
            <a:chOff x="2578" y="2390"/>
            <a:chExt cx="2961" cy="711"/>
          </a:xfrm>
        </p:grpSpPr>
        <p:sp>
          <p:nvSpPr>
            <p:cNvPr id="64532" name="Rectangle 169">
              <a:extLst>
                <a:ext uri="{FF2B5EF4-FFF2-40B4-BE49-F238E27FC236}">
                  <a16:creationId xmlns:a16="http://schemas.microsoft.com/office/drawing/2014/main" id="{213C22D7-11A8-1A43-9463-760A3BB1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418"/>
              <a:ext cx="2961" cy="667"/>
            </a:xfrm>
            <a:prstGeom prst="rect">
              <a:avLst/>
            </a:prstGeom>
            <a:solidFill>
              <a:srgbClr val="EAEAEA">
                <a:alpha val="50195"/>
              </a:srgbClr>
            </a:solidFill>
            <a:ln w="1587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/>
            </a:p>
          </p:txBody>
        </p:sp>
        <p:sp>
          <p:nvSpPr>
            <p:cNvPr id="64533" name="Rectangle 170">
              <a:extLst>
                <a:ext uri="{FF2B5EF4-FFF2-40B4-BE49-F238E27FC236}">
                  <a16:creationId xmlns:a16="http://schemas.microsoft.com/office/drawing/2014/main" id="{BFF2ADEE-F978-8042-A82D-D472CEFCED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59" y="2637"/>
              <a:ext cx="7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>
                  <a:solidFill>
                    <a:srgbClr val="000000"/>
                  </a:solidFill>
                </a:rPr>
                <a:t>Aplicaciones</a:t>
              </a:r>
              <a:endParaRPr lang="es-ES" altLang="en-US"/>
            </a:p>
          </p:txBody>
        </p:sp>
        <p:sp>
          <p:nvSpPr>
            <p:cNvPr id="64534" name="Oval 171">
              <a:extLst>
                <a:ext uri="{FF2B5EF4-FFF2-40B4-BE49-F238E27FC236}">
                  <a16:creationId xmlns:a16="http://schemas.microsoft.com/office/drawing/2014/main" id="{E29432C5-5C84-924E-8314-91FA2F10F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1" y="2506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4535" name="Oval 172">
              <a:extLst>
                <a:ext uri="{FF2B5EF4-FFF2-40B4-BE49-F238E27FC236}">
                  <a16:creationId xmlns:a16="http://schemas.microsoft.com/office/drawing/2014/main" id="{A7C0D580-43A6-CF47-8ABA-08A013AA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2434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4536" name="Text Box 173">
              <a:extLst>
                <a:ext uri="{FF2B5EF4-FFF2-40B4-BE49-F238E27FC236}">
                  <a16:creationId xmlns:a16="http://schemas.microsoft.com/office/drawing/2014/main" id="{A3123720-583B-D440-8AAF-DD820FF0A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3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P1</a:t>
              </a:r>
            </a:p>
          </p:txBody>
        </p:sp>
        <p:sp>
          <p:nvSpPr>
            <p:cNvPr id="64537" name="Text Box 174">
              <a:extLst>
                <a:ext uri="{FF2B5EF4-FFF2-40B4-BE49-F238E27FC236}">
                  <a16:creationId xmlns:a16="http://schemas.microsoft.com/office/drawing/2014/main" id="{9B00A7E8-D557-254C-BB62-2C5BDFE34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581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P2</a:t>
              </a:r>
            </a:p>
          </p:txBody>
        </p:sp>
        <p:sp>
          <p:nvSpPr>
            <p:cNvPr id="64538" name="Oval 175">
              <a:extLst>
                <a:ext uri="{FF2B5EF4-FFF2-40B4-BE49-F238E27FC236}">
                  <a16:creationId xmlns:a16="http://schemas.microsoft.com/office/drawing/2014/main" id="{48A9B93F-6CA2-474B-8F32-9236C19CB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2505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4539" name="Oval 176">
              <a:extLst>
                <a:ext uri="{FF2B5EF4-FFF2-40B4-BE49-F238E27FC236}">
                  <a16:creationId xmlns:a16="http://schemas.microsoft.com/office/drawing/2014/main" id="{3A873F06-AAB3-904F-94F4-D18602BAB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2433"/>
              <a:ext cx="499" cy="531"/>
            </a:xfrm>
            <a:prstGeom prst="ellipse">
              <a:avLst/>
            </a:prstGeom>
            <a:solidFill>
              <a:srgbClr val="99CCFF"/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64540" name="Text Box 177">
              <a:extLst>
                <a:ext uri="{FF2B5EF4-FFF2-40B4-BE49-F238E27FC236}">
                  <a16:creationId xmlns:a16="http://schemas.microsoft.com/office/drawing/2014/main" id="{C5912999-6FFE-6645-A016-2C34574BF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652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P3</a:t>
              </a:r>
            </a:p>
          </p:txBody>
        </p:sp>
        <p:sp>
          <p:nvSpPr>
            <p:cNvPr id="64541" name="Text Box 178">
              <a:extLst>
                <a:ext uri="{FF2B5EF4-FFF2-40B4-BE49-F238E27FC236}">
                  <a16:creationId xmlns:a16="http://schemas.microsoft.com/office/drawing/2014/main" id="{24B30F57-9FA6-5744-B41C-3E6929C18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2580"/>
              <a:ext cx="2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 sz="1200"/>
                <a:t>P4</a:t>
              </a:r>
            </a:p>
          </p:txBody>
        </p:sp>
        <p:sp>
          <p:nvSpPr>
            <p:cNvPr id="64542" name="AutoShape 179">
              <a:extLst>
                <a:ext uri="{FF2B5EF4-FFF2-40B4-BE49-F238E27FC236}">
                  <a16:creationId xmlns:a16="http://schemas.microsoft.com/office/drawing/2014/main" id="{7642C78F-53FA-1F47-AF87-75DFC94909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36" y="2499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4543" name="AutoShape 180">
              <a:extLst>
                <a:ext uri="{FF2B5EF4-FFF2-40B4-BE49-F238E27FC236}">
                  <a16:creationId xmlns:a16="http://schemas.microsoft.com/office/drawing/2014/main" id="{F380C960-63B1-8B49-9B73-43E85A5C78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4" y="2427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4544" name="AutoShape 181">
              <a:extLst>
                <a:ext uri="{FF2B5EF4-FFF2-40B4-BE49-F238E27FC236}">
                  <a16:creationId xmlns:a16="http://schemas.microsoft.com/office/drawing/2014/main" id="{A60C3C05-769C-704C-8232-484A413106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58" y="2511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  <p:sp>
          <p:nvSpPr>
            <p:cNvPr id="64545" name="AutoShape 182">
              <a:extLst>
                <a:ext uri="{FF2B5EF4-FFF2-40B4-BE49-F238E27FC236}">
                  <a16:creationId xmlns:a16="http://schemas.microsoft.com/office/drawing/2014/main" id="{A3145E5A-C922-A545-9DB6-8FA6530262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20" y="2433"/>
              <a:ext cx="532" cy="48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5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20" y="12443"/>
                  </a:moveTo>
                  <a:cubicBezTo>
                    <a:pt x="10880" y="12446"/>
                    <a:pt x="10840" y="12447"/>
                    <a:pt x="10800" y="12448"/>
                  </a:cubicBezTo>
                  <a:cubicBezTo>
                    <a:pt x="10759" y="12448"/>
                    <a:pt x="10719" y="12446"/>
                    <a:pt x="10679" y="12443"/>
                  </a:cubicBezTo>
                  <a:lnTo>
                    <a:pt x="10007" y="21570"/>
                  </a:lnTo>
                  <a:cubicBezTo>
                    <a:pt x="10271" y="21590"/>
                    <a:pt x="10535" y="21600"/>
                    <a:pt x="10800" y="21600"/>
                  </a:cubicBezTo>
                  <a:cubicBezTo>
                    <a:pt x="11064" y="21599"/>
                    <a:pt x="11328" y="21590"/>
                    <a:pt x="11592" y="21570"/>
                  </a:cubicBezTo>
                  <a:lnTo>
                    <a:pt x="10920" y="12443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/>
            <a:p>
              <a:endParaRPr lang="en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3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20231E-7 C -0.06371 0.24809 -0.12725 0.49665 -0.15243 0.59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2980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34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34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3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34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34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34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34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34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34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34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34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34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34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34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34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34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34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34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34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34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34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34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34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34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34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34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34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34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34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34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934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3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3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3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34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34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3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34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34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3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C -0.03664 0.02035 -0.07223 0.04024 -0.0967 0.11006 C -0.12136 0.17966 -0.13473 0.29943 -0.14809 0.41943 " pathEditMode="relative" rAng="0" ptsTypes="aaA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20925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93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0867E-6 L -0.16354 0.35722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1785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8728E-6 L -0.1 0.3380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1690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1000" fill="hold"/>
                                        <p:tgtEl>
                                          <p:spTgt spid="1934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1000" fill="hold"/>
                                        <p:tgtEl>
                                          <p:spTgt spid="1934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1000" fill="hold"/>
                                        <p:tgtEl>
                                          <p:spTgt spid="1934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1000" fill="hold"/>
                                        <p:tgtEl>
                                          <p:spTgt spid="1934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1000" fill="hold"/>
                                        <p:tgtEl>
                                          <p:spTgt spid="1934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1000" fill="hold"/>
                                        <p:tgtEl>
                                          <p:spTgt spid="1934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1000" fill="hold"/>
                                        <p:tgtEl>
                                          <p:spTgt spid="19345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1000" fill="hold"/>
                                        <p:tgtEl>
                                          <p:spTgt spid="19345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19345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934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34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9345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934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934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9345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934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934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9345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934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934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9345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9345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9345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9345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9345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9345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9345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9345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9345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9345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9345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9345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9345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5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9345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9345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345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397" grpId="0"/>
      <p:bldP spid="1934399" grpId="0"/>
      <p:bldP spid="1934399" grpId="1"/>
      <p:bldP spid="19344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Line 2">
            <a:extLst>
              <a:ext uri="{FF2B5EF4-FFF2-40B4-BE49-F238E27FC236}">
                <a16:creationId xmlns:a16="http://schemas.microsoft.com/office/drawing/2014/main" id="{56D44AC6-8AE7-FA41-AF3C-654C30FB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25955" name="Line 3">
            <a:extLst>
              <a:ext uri="{FF2B5EF4-FFF2-40B4-BE49-F238E27FC236}">
                <a16:creationId xmlns:a16="http://schemas.microsoft.com/office/drawing/2014/main" id="{2627FB32-E522-7244-A303-6F971E792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5395913"/>
            <a:ext cx="0" cy="77470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25956" name="Line 4">
            <a:extLst>
              <a:ext uri="{FF2B5EF4-FFF2-40B4-BE49-F238E27FC236}">
                <a16:creationId xmlns:a16="http://schemas.microsoft.com/office/drawing/2014/main" id="{9E7AEA24-646C-9149-BA5F-D5B901F9C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884863"/>
            <a:ext cx="3676650" cy="0"/>
          </a:xfrm>
          <a:prstGeom prst="line">
            <a:avLst/>
          </a:prstGeom>
          <a:noFill/>
          <a:ln w="3175">
            <a:solidFill>
              <a:srgbClr val="C1EA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991685" name="Rectangle 5">
            <a:extLst>
              <a:ext uri="{FF2B5EF4-FFF2-40B4-BE49-F238E27FC236}">
                <a16:creationId xmlns:a16="http://schemas.microsoft.com/office/drawing/2014/main" id="{AAE38DEC-FF05-B446-998D-B308CA94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5070475"/>
            <a:ext cx="24495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" altLang="en-US" sz="4000">
                <a:solidFill>
                  <a:srgbClr val="977F19"/>
                </a:solidFill>
                <a:latin typeface="Arial Narrow" panose="020B0604020202020204" pitchFamily="34" charset="0"/>
                <a:cs typeface="Times New Roman" panose="02020603050405020304" pitchFamily="18" charset="0"/>
              </a:rPr>
              <a:t>sockets</a:t>
            </a:r>
            <a:endParaRPr lang="en-US" altLang="en-US" sz="4000" b="0">
              <a:solidFill>
                <a:srgbClr val="977F19"/>
              </a:solidFill>
              <a:latin typeface="Arial Narrow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91686" name="WordArt 6">
            <a:extLst>
              <a:ext uri="{FF2B5EF4-FFF2-40B4-BE49-F238E27FC236}">
                <a16:creationId xmlns:a16="http://schemas.microsoft.com/office/drawing/2014/main" id="{06AAAE23-1EA2-F445-B8CD-1CAF855EC9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76275" y="917575"/>
            <a:ext cx="5870575" cy="2292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 dirty="0" err="1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E0B500">
                    <a:alpha val="25098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Fundamentos</a:t>
            </a:r>
            <a:endParaRPr lang="en-ES" sz="3600" kern="10" dirty="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E0B500">
                  <a:alpha val="25098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91687" name="Rectangle 7">
            <a:extLst>
              <a:ext uri="{FF2B5EF4-FFF2-40B4-BE49-F238E27FC236}">
                <a16:creationId xmlns:a16="http://schemas.microsoft.com/office/drawing/2014/main" id="{7BBBF6C8-B5B0-DC41-9240-B8944676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5426075"/>
            <a:ext cx="13557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ES_tradnl" altLang="en-US" sz="4000" dirty="0">
                <a:latin typeface="Arial Narrow" panose="020B0604020202020204" pitchFamily="34" charset="0"/>
                <a:cs typeface="Times New Roman" panose="02020603050405020304" pitchFamily="18" charset="0"/>
              </a:rPr>
              <a:t>RMI</a:t>
            </a:r>
            <a:endParaRPr lang="en-US" altLang="en-US" sz="4000" b="0" dirty="0">
              <a:latin typeface="Arial Narrow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91688" name="Rectangle 8">
            <a:extLst>
              <a:ext uri="{FF2B5EF4-FFF2-40B4-BE49-F238E27FC236}">
                <a16:creationId xmlns:a16="http://schemas.microsoft.com/office/drawing/2014/main" id="{EB42D13F-2008-9843-8547-B31AB110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725" y="5113338"/>
            <a:ext cx="117633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n-US" sz="4000">
                <a:solidFill>
                  <a:srgbClr val="66CCFF"/>
                </a:solidFill>
                <a:latin typeface="Arial Narrow" panose="020B0604020202020204" pitchFamily="34" charset="0"/>
                <a:cs typeface="Times New Roman" panose="02020603050405020304" pitchFamily="18" charset="0"/>
              </a:rPr>
              <a:t>RPC</a:t>
            </a:r>
            <a:r>
              <a:rPr lang="en-US" altLang="en-US" sz="4000" b="0">
                <a:latin typeface="Arial Narrow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1689" name="WordArt 9">
            <a:extLst>
              <a:ext uri="{FF2B5EF4-FFF2-40B4-BE49-F238E27FC236}">
                <a16:creationId xmlns:a16="http://schemas.microsoft.com/office/drawing/2014/main" id="{66BAAB1E-A1FB-0B46-9BC8-1ABA90F9A3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05613" y="2501900"/>
            <a:ext cx="1039812" cy="784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977F19"/>
                  </a:solidFill>
                  <a:round/>
                  <a:headEnd/>
                  <a:tailEnd/>
                </a:ln>
                <a:solidFill>
                  <a:srgbClr val="FFFFFF">
                    <a:alpha val="59999"/>
                  </a:srgb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</a:t>
            </a:r>
            <a:endParaRPr lang="en-ES" sz="3600" kern="10">
              <a:ln w="9525">
                <a:solidFill>
                  <a:srgbClr val="977F19"/>
                </a:solidFill>
                <a:round/>
                <a:headEnd/>
                <a:tailEnd/>
              </a:ln>
              <a:solidFill>
                <a:srgbClr val="FFFFFF">
                  <a:alpha val="59999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91690" name="WordArt 10">
            <a:extLst>
              <a:ext uri="{FF2B5EF4-FFF2-40B4-BE49-F238E27FC236}">
                <a16:creationId xmlns:a16="http://schemas.microsoft.com/office/drawing/2014/main" id="{AAB650D0-8A8B-9F43-8242-3FC08EE5E1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00175" y="2784475"/>
            <a:ext cx="3532188" cy="1908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40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Computación</a:t>
            </a:r>
            <a:endParaRPr lang="en-ES" sz="40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9CCFF">
                  <a:alpha val="59999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91691" name="WordArt 11">
            <a:extLst>
              <a:ext uri="{FF2B5EF4-FFF2-40B4-BE49-F238E27FC236}">
                <a16:creationId xmlns:a16="http://schemas.microsoft.com/office/drawing/2014/main" id="{019E9B32-A2FA-B74B-AE22-7C253BDEE3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3325" y="3317875"/>
            <a:ext cx="3362325" cy="927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99CCFF">
                    <a:alpha val="59999"/>
                  </a:srgb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distribuida</a:t>
            </a:r>
            <a:endParaRPr lang="en-E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solidFill>
                <a:srgbClr val="99CCFF">
                  <a:alpha val="59999"/>
                </a:srgb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9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916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916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1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1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19916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19916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9916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9916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91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91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9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9916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9916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9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9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9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9916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916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9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9916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9916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9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9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9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991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991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1685" grpId="0"/>
      <p:bldP spid="1991685" grpId="1"/>
      <p:bldP spid="1991687" grpId="0"/>
      <p:bldP spid="1991687" grpId="1"/>
      <p:bldP spid="1991688" grpId="0"/>
      <p:bldP spid="199168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618" name="Rectangle 2">
            <a:extLst>
              <a:ext uri="{FF2B5EF4-FFF2-40B4-BE49-F238E27FC236}">
                <a16:creationId xmlns:a16="http://schemas.microsoft.com/office/drawing/2014/main" id="{26072FE2-3557-094F-B5D2-27427D42B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647619" name="Rectangle 3">
            <a:extLst>
              <a:ext uri="{FF2B5EF4-FFF2-40B4-BE49-F238E27FC236}">
                <a16:creationId xmlns:a16="http://schemas.microsoft.com/office/drawing/2014/main" id="{DB7D8C32-4C54-CF4F-94C9-D147722C8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627687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spcAft>
                <a:spcPct val="20000"/>
              </a:spcAft>
            </a:pPr>
            <a:r>
              <a:rPr lang="es-ES" altLang="en-US" sz="3000" dirty="0">
                <a:solidFill>
                  <a:srgbClr val="3399FF"/>
                </a:solidFill>
              </a:rPr>
              <a:t>Programación SD</a:t>
            </a:r>
            <a:endParaRPr lang="es-ES" altLang="en-US" sz="2400" dirty="0"/>
          </a:p>
        </p:txBody>
      </p:sp>
      <p:sp>
        <p:nvSpPr>
          <p:cNvPr id="1647620" name="Text Box 4">
            <a:extLst>
              <a:ext uri="{FF2B5EF4-FFF2-40B4-BE49-F238E27FC236}">
                <a16:creationId xmlns:a16="http://schemas.microsoft.com/office/drawing/2014/main" id="{BBD43204-7F0B-D949-8D5A-D8D21D4FAA2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contexto</a:t>
            </a:r>
          </a:p>
        </p:txBody>
      </p:sp>
      <p:grpSp>
        <p:nvGrpSpPr>
          <p:cNvPr id="13317" name="Group 5">
            <a:extLst>
              <a:ext uri="{FF2B5EF4-FFF2-40B4-BE49-F238E27FC236}">
                <a16:creationId xmlns:a16="http://schemas.microsoft.com/office/drawing/2014/main" id="{97E2F560-91CE-D94D-9350-B9F57AA26B15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1368425"/>
            <a:ext cx="1676400" cy="304800"/>
            <a:chOff x="80" y="862"/>
            <a:chExt cx="1056" cy="192"/>
          </a:xfrm>
        </p:grpSpPr>
        <p:sp>
          <p:nvSpPr>
            <p:cNvPr id="13330" name="AutoShape 6">
              <a:extLst>
                <a:ext uri="{FF2B5EF4-FFF2-40B4-BE49-F238E27FC236}">
                  <a16:creationId xmlns:a16="http://schemas.microsoft.com/office/drawing/2014/main" id="{BF1C42CF-DB5E-7946-9B7D-DDF5FC246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331" name="Text Box 7">
              <a:extLst>
                <a:ext uri="{FF2B5EF4-FFF2-40B4-BE49-F238E27FC236}">
                  <a16:creationId xmlns:a16="http://schemas.microsoft.com/office/drawing/2014/main" id="{5C036DB9-320F-8B45-90A7-E0C73ED7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introducción</a:t>
              </a:r>
            </a:p>
          </p:txBody>
        </p:sp>
      </p:grpSp>
      <p:sp>
        <p:nvSpPr>
          <p:cNvPr id="13318" name="Freeform 8">
            <a:extLst>
              <a:ext uri="{FF2B5EF4-FFF2-40B4-BE49-F238E27FC236}">
                <a16:creationId xmlns:a16="http://schemas.microsoft.com/office/drawing/2014/main" id="{99965AE9-66CD-434C-BFF5-730EEBB33E4A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257175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36DBED67-6E01-FF43-BDD7-9E31CACE6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69B07C73-AAD9-E442-88E5-5DC297E52038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1849438"/>
            <a:ext cx="6634162" cy="3897312"/>
            <a:chOff x="1357" y="1165"/>
            <a:chExt cx="4179" cy="2455"/>
          </a:xfrm>
        </p:grpSpPr>
        <p:sp>
          <p:nvSpPr>
            <p:cNvPr id="13322" name="Rectangle 10">
              <a:extLst>
                <a:ext uri="{FF2B5EF4-FFF2-40B4-BE49-F238E27FC236}">
                  <a16:creationId xmlns:a16="http://schemas.microsoft.com/office/drawing/2014/main" id="{D796CC5E-4C00-3F47-947C-C37519DE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1489"/>
              <a:ext cx="3713" cy="1703"/>
            </a:xfrm>
            <a:prstGeom prst="rect">
              <a:avLst/>
            </a:prstGeom>
            <a:solidFill>
              <a:srgbClr val="EB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323" name="Rectangle 11">
              <a:extLst>
                <a:ext uri="{FF2B5EF4-FFF2-40B4-BE49-F238E27FC236}">
                  <a16:creationId xmlns:a16="http://schemas.microsoft.com/office/drawing/2014/main" id="{D4475CF3-2CC0-7E46-83A4-F9820A6A5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" y="1279"/>
              <a:ext cx="376" cy="1703"/>
            </a:xfrm>
            <a:prstGeom prst="rect">
              <a:avLst/>
            </a:prstGeom>
            <a:solidFill>
              <a:srgbClr val="FFE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3324" name="Rectangle 12">
              <a:extLst>
                <a:ext uri="{FF2B5EF4-FFF2-40B4-BE49-F238E27FC236}">
                  <a16:creationId xmlns:a16="http://schemas.microsoft.com/office/drawing/2014/main" id="{F8D23A45-6021-BF42-B37F-97CD5631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75"/>
              <a:ext cx="3699" cy="23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325" name="Rectangle 13">
              <a:extLst>
                <a:ext uri="{FF2B5EF4-FFF2-40B4-BE49-F238E27FC236}">
                  <a16:creationId xmlns:a16="http://schemas.microsoft.com/office/drawing/2014/main" id="{6D46F1DA-F6A9-CC4F-A0DF-A6A5F6F5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" y="1175"/>
              <a:ext cx="376" cy="23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326" name="Rectangle 14">
              <a:extLst>
                <a:ext uri="{FF2B5EF4-FFF2-40B4-BE49-F238E27FC236}">
                  <a16:creationId xmlns:a16="http://schemas.microsoft.com/office/drawing/2014/main" id="{B0C4CB4C-B219-9149-9D98-E1E48F1A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65"/>
              <a:ext cx="3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/>
                <a:t>programación</a:t>
              </a: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327" name="Rectangle 16">
              <a:extLst>
                <a:ext uri="{FF2B5EF4-FFF2-40B4-BE49-F238E27FC236}">
                  <a16:creationId xmlns:a16="http://schemas.microsoft.com/office/drawing/2014/main" id="{1BD7FDDB-46D1-3449-AABC-E6BF31934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469"/>
              <a:ext cx="3698" cy="1513"/>
            </a:xfrm>
            <a:prstGeom prst="rect">
              <a:avLst/>
            </a:prstGeom>
            <a:solidFill>
              <a:srgbClr val="D3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1. Fundamentos de computación distribuida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2. Diseño de arquitecturas distribuidas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3. Tecnologías web y middleware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4. Seguridad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5. Coordinación y control de tiempo en SD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6. Sistemas de archivos distribuidos</a:t>
              </a:r>
              <a:endParaRPr lang="es-E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3328" name="Rectangle 17">
              <a:extLst>
                <a:ext uri="{FF2B5EF4-FFF2-40B4-BE49-F238E27FC236}">
                  <a16:creationId xmlns:a16="http://schemas.microsoft.com/office/drawing/2014/main" id="{66EFA811-BD2C-B544-A894-3A081487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469"/>
              <a:ext cx="448" cy="2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1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2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2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4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2.5</a:t>
              </a:r>
            </a:p>
            <a:p>
              <a:pPr algn="ctr" eaLnBrk="1" hangingPunct="1">
                <a:spcBef>
                  <a:spcPct val="10000"/>
                </a:spcBef>
                <a:spcAft>
                  <a:spcPct val="10000"/>
                </a:spcAft>
                <a:buFontTx/>
                <a:buNone/>
              </a:pPr>
              <a:r>
                <a:rPr lang="es-ES_tradnl" altLang="en-US" sz="2000" b="0" dirty="0"/>
                <a:t>2.5</a:t>
              </a:r>
            </a:p>
          </p:txBody>
        </p:sp>
        <p:sp>
          <p:nvSpPr>
            <p:cNvPr id="13329" name="Rectangle 94">
              <a:extLst>
                <a:ext uri="{FF2B5EF4-FFF2-40B4-BE49-F238E27FC236}">
                  <a16:creationId xmlns:a16="http://schemas.microsoft.com/office/drawing/2014/main" id="{F9A2D8AB-8012-AC49-A067-EC86A2B51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1170"/>
              <a:ext cx="32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800"/>
                <a:t>T</a:t>
              </a:r>
              <a:endParaRPr lang="es-ES" altLang="en-US" sz="1400">
                <a:latin typeface="Arial" panose="020B0604020202020204" pitchFamily="34" charset="0"/>
              </a:endParaRPr>
            </a:p>
          </p:txBody>
        </p:sp>
      </p:grpSp>
      <p:sp>
        <p:nvSpPr>
          <p:cNvPr id="1647637" name="Text Box 21">
            <a:extLst>
              <a:ext uri="{FF2B5EF4-FFF2-40B4-BE49-F238E27FC236}">
                <a16:creationId xmlns:a16="http://schemas.microsoft.com/office/drawing/2014/main" id="{A982E2E2-F635-C448-8077-83FFC736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2330450"/>
            <a:ext cx="5845175" cy="396875"/>
          </a:xfrm>
          <a:prstGeom prst="rect">
            <a:avLst/>
          </a:prstGeom>
          <a:noFill/>
          <a:ln w="2857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s-ES_tradnl" altLang="en-US" sz="2000" b="0" dirty="0">
                <a:solidFill>
                  <a:srgbClr val="336699"/>
                </a:solidFill>
              </a:rPr>
              <a:t> 1. Fundamentos de computación distribuida </a:t>
            </a:r>
            <a:endParaRPr lang="es-ES" altLang="en-US" sz="1400" dirty="0">
              <a:solidFill>
                <a:srgbClr val="3366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476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476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47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4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618" grpId="0"/>
      <p:bldP spid="1647619" grpId="0" build="p"/>
      <p:bldP spid="1647620" grpId="0" autoUpdateAnimBg="0"/>
      <p:bldP spid="16476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A694FC-4FBA-B54F-9772-80125B4B7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D946305-C10B-CC48-9B4E-49D667D3B0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resultados de aprendizaje</a:t>
            </a:r>
          </a:p>
        </p:txBody>
      </p:sp>
      <p:grpSp>
        <p:nvGrpSpPr>
          <p:cNvPr id="15364" name="Group 5">
            <a:extLst>
              <a:ext uri="{FF2B5EF4-FFF2-40B4-BE49-F238E27FC236}">
                <a16:creationId xmlns:a16="http://schemas.microsoft.com/office/drawing/2014/main" id="{2CA5A0DF-F356-ED45-81B1-56837EE035CA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1368425"/>
            <a:ext cx="1676400" cy="304800"/>
            <a:chOff x="80" y="862"/>
            <a:chExt cx="1056" cy="192"/>
          </a:xfrm>
        </p:grpSpPr>
        <p:sp>
          <p:nvSpPr>
            <p:cNvPr id="15368" name="AutoShape 6">
              <a:extLst>
                <a:ext uri="{FF2B5EF4-FFF2-40B4-BE49-F238E27FC236}">
                  <a16:creationId xmlns:a16="http://schemas.microsoft.com/office/drawing/2014/main" id="{207EC0C9-2685-3C49-9D25-61BA2E443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5369" name="Text Box 7">
              <a:extLst>
                <a:ext uri="{FF2B5EF4-FFF2-40B4-BE49-F238E27FC236}">
                  <a16:creationId xmlns:a16="http://schemas.microsoft.com/office/drawing/2014/main" id="{F4667840-7A71-C24F-B501-37ED972C4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introducción</a:t>
              </a:r>
            </a:p>
          </p:txBody>
        </p:sp>
      </p:grpSp>
      <p:sp>
        <p:nvSpPr>
          <p:cNvPr id="15365" name="Freeform 8">
            <a:extLst>
              <a:ext uri="{FF2B5EF4-FFF2-40B4-BE49-F238E27FC236}">
                <a16:creationId xmlns:a16="http://schemas.microsoft.com/office/drawing/2014/main" id="{DBE82F57-07CA-1849-94D8-B082E7690E36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257175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5366" name="Line 9">
            <a:extLst>
              <a:ext uri="{FF2B5EF4-FFF2-40B4-BE49-F238E27FC236}">
                <a16:creationId xmlns:a16="http://schemas.microsoft.com/office/drawing/2014/main" id="{DEA84BCD-B443-7F41-880D-FF37A2972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8AE6A61F-B9E2-0D48-ABD1-8BAF42613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7" y="2862719"/>
            <a:ext cx="6945313" cy="113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60000"/>
              </a:spcBef>
              <a:spcAft>
                <a:spcPct val="20000"/>
              </a:spcAft>
              <a:buFontTx/>
              <a:buBlip>
                <a:blip r:embed="rId3"/>
              </a:buBlip>
              <a:defRPr/>
            </a:pPr>
            <a:r>
              <a:rPr lang="es-ES" sz="1700" b="0" kern="0" dirty="0">
                <a:solidFill>
                  <a:srgbClr val="3399FF"/>
                </a:solidFill>
                <a:latin typeface="+mn-lt"/>
              </a:rPr>
              <a:t>Comprender los conceptos de heterogeneidad, extensibilidad, escalabilidad, seguridad, concurrencia, tolerancia a fallos y transparencia en el contexto de los sistemas distribuidos.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C44AA20-BE6C-BB45-8139-B435111A7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978372" name="Text Box 4">
            <a:extLst>
              <a:ext uri="{FF2B5EF4-FFF2-40B4-BE49-F238E27FC236}">
                <a16:creationId xmlns:a16="http://schemas.microsoft.com/office/drawing/2014/main" id="{19D57F45-F9CE-A943-AF47-4B0E163D590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contenido</a:t>
            </a:r>
          </a:p>
        </p:txBody>
      </p:sp>
      <p:grpSp>
        <p:nvGrpSpPr>
          <p:cNvPr id="17412" name="Group 5">
            <a:extLst>
              <a:ext uri="{FF2B5EF4-FFF2-40B4-BE49-F238E27FC236}">
                <a16:creationId xmlns:a16="http://schemas.microsoft.com/office/drawing/2014/main" id="{3607385A-DFDB-D546-ACD5-15B3E3549469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1368425"/>
            <a:ext cx="1676400" cy="304800"/>
            <a:chOff x="80" y="862"/>
            <a:chExt cx="1056" cy="192"/>
          </a:xfrm>
        </p:grpSpPr>
        <p:sp>
          <p:nvSpPr>
            <p:cNvPr id="17416" name="AutoShape 6">
              <a:extLst>
                <a:ext uri="{FF2B5EF4-FFF2-40B4-BE49-F238E27FC236}">
                  <a16:creationId xmlns:a16="http://schemas.microsoft.com/office/drawing/2014/main" id="{411507DA-086F-1C4E-A993-D23C7AC7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7417" name="Text Box 7">
              <a:extLst>
                <a:ext uri="{FF2B5EF4-FFF2-40B4-BE49-F238E27FC236}">
                  <a16:creationId xmlns:a16="http://schemas.microsoft.com/office/drawing/2014/main" id="{AEC81B5E-2089-7C42-B576-B731064DB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introducción</a:t>
              </a:r>
            </a:p>
          </p:txBody>
        </p:sp>
      </p:grpSp>
      <p:sp>
        <p:nvSpPr>
          <p:cNvPr id="17413" name="Freeform 8">
            <a:extLst>
              <a:ext uri="{FF2B5EF4-FFF2-40B4-BE49-F238E27FC236}">
                <a16:creationId xmlns:a16="http://schemas.microsoft.com/office/drawing/2014/main" id="{4C1A8B16-7047-194C-A581-251707E46C40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257175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7414" name="Line 9">
            <a:extLst>
              <a:ext uri="{FF2B5EF4-FFF2-40B4-BE49-F238E27FC236}">
                <a16:creationId xmlns:a16="http://schemas.microsoft.com/office/drawing/2014/main" id="{C250F813-802A-BA48-AE0A-959169D2F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04CFBF4-03BD-FD49-AAAB-871B21DF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2" y="2047609"/>
            <a:ext cx="6945313" cy="343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60000"/>
              </a:spcBef>
              <a:spcAft>
                <a:spcPct val="20000"/>
              </a:spcAft>
              <a:buFontTx/>
              <a:buBlip>
                <a:blip r:embed="rId3"/>
              </a:buBlip>
              <a:defRPr/>
            </a:pPr>
            <a:r>
              <a:rPr lang="es-ES" sz="2400" b="0" kern="0" dirty="0">
                <a:solidFill>
                  <a:srgbClr val="3399FF"/>
                </a:solidFill>
                <a:latin typeface="+mn-lt"/>
              </a:rPr>
              <a:t>Fundamentos de computación distribuida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  <a:defRPr/>
            </a:pPr>
            <a:r>
              <a:rPr lang="es-ES_tradnl" sz="2400" b="0" kern="0" dirty="0">
                <a:latin typeface="+mn-lt"/>
              </a:rPr>
              <a:t>Introducción a la computación distribuida</a:t>
            </a:r>
            <a:endParaRPr lang="es-ES_tradnl" sz="2000" b="0" kern="0" dirty="0">
              <a:latin typeface="+mn-lt"/>
            </a:endParaRPr>
          </a:p>
          <a:p>
            <a:pPr marL="1200150" lvl="2" indent="-285750" eaLnBrk="1" hangingPunct="1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  <a:defRPr/>
            </a:pPr>
            <a:r>
              <a:rPr lang="es-ES_tradnl" sz="2000" b="0" kern="0" dirty="0">
                <a:latin typeface="+mn-lt"/>
              </a:rPr>
              <a:t>Evolución de los modelos de computación distribuida</a:t>
            </a:r>
          </a:p>
          <a:p>
            <a:pPr marL="1200150" lvl="2" indent="-285750" eaLnBrk="1" hangingPunct="1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  <a:defRPr/>
            </a:pPr>
            <a:r>
              <a:rPr lang="es-ES_tradnl" sz="2000" b="0" kern="0" dirty="0">
                <a:latin typeface="Arial" charset="0"/>
              </a:rPr>
              <a:t>Definiciones y propiedades</a:t>
            </a:r>
            <a:endParaRPr lang="es-ES_tradnl" sz="2000" b="0" kern="0" dirty="0">
              <a:latin typeface="+mn-lt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  <a:defRPr/>
            </a:pPr>
            <a:r>
              <a:rPr lang="es-ES_tradnl" sz="2400" b="0" kern="0" dirty="0">
                <a:latin typeface="+mn-lt"/>
              </a:rPr>
              <a:t>Enfoques de sistemas distribuidos</a:t>
            </a:r>
          </a:p>
          <a:p>
            <a:pPr marL="1200150" lvl="2" indent="-285750" eaLnBrk="1" hangingPunct="1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  <a:defRPr/>
            </a:pPr>
            <a:r>
              <a:rPr lang="es-ES_tradnl" sz="2000" b="0" kern="0" dirty="0">
                <a:latin typeface="+mn-lt"/>
              </a:rPr>
              <a:t>SOR, SOD y Middleware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7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2" grpId="0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>
            <a:extLst>
              <a:ext uri="{FF2B5EF4-FFF2-40B4-BE49-F238E27FC236}">
                <a16:creationId xmlns:a16="http://schemas.microsoft.com/office/drawing/2014/main" id="{0E5ABFDD-9C08-9D47-AC37-369015C62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967107" name="Rectangle 3">
            <a:extLst>
              <a:ext uri="{FF2B5EF4-FFF2-40B4-BE49-F238E27FC236}">
                <a16:creationId xmlns:a16="http://schemas.microsoft.com/office/drawing/2014/main" id="{2E4A40ED-1A37-F141-BFB1-89F6BD785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627687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s-ES" altLang="en-US" sz="1800" b="1"/>
              <a:t>Sistemas Distribuidos. Conceptos y Diseño</a:t>
            </a:r>
            <a:br>
              <a:rPr lang="es-ES" altLang="en-US" sz="1800" b="1"/>
            </a:br>
            <a:r>
              <a:rPr lang="es-ES" altLang="en-US" sz="1800"/>
              <a:t>G. Coulouris et al</a:t>
            </a:r>
            <a:br>
              <a:rPr lang="es-ES" altLang="en-US" sz="1800"/>
            </a:br>
            <a:r>
              <a:rPr lang="es-ES" altLang="en-US" sz="1800"/>
              <a:t>Addison Wesley, 2001, 2012 </a:t>
            </a:r>
            <a:br>
              <a:rPr lang="es-ES" altLang="en-US" sz="1800"/>
            </a:br>
            <a:r>
              <a:rPr lang="es-ES_tradnl" altLang="en-US" sz="1800"/>
              <a:t>Temas 4 y 5</a:t>
            </a:r>
            <a:endParaRPr lang="es-ES" altLang="en-US" sz="1800"/>
          </a:p>
          <a:p>
            <a:pPr eaLnBrk="1" hangingPunct="1"/>
            <a:r>
              <a:rPr lang="es-ES" altLang="en-US" sz="1800" b="1"/>
              <a:t>Sistemas Distribuidos. Principios y paradigmas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A.S. Tanenbaum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Prentice Hall , 2008</a:t>
            </a:r>
            <a:br>
              <a:rPr lang="es-ES" altLang="en-US" sz="1800"/>
            </a:br>
            <a:r>
              <a:rPr lang="es-ES" altLang="en-US" sz="1800"/>
              <a:t>Temas 1 y 2</a:t>
            </a:r>
          </a:p>
          <a:p>
            <a:pPr eaLnBrk="1" hangingPunct="1"/>
            <a:r>
              <a:rPr lang="es-ES" altLang="en-US" sz="1800" b="1"/>
              <a:t>Computación Distribuida. Fundamentos y Aplicaciones</a:t>
            </a:r>
            <a:endParaRPr lang="es-ES" altLang="en-US" sz="1800" b="1" i="1"/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M.L. Liu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Person Education , 2004 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</a:t>
            </a:r>
            <a:r>
              <a:rPr lang="es-ES_tradnl" altLang="en-US" sz="1800"/>
              <a:t>Temas 2,3,4,5,7 y 12</a:t>
            </a:r>
            <a:endParaRPr lang="es-ES" altLang="en-US" sz="1800"/>
          </a:p>
          <a:p>
            <a:pPr eaLnBrk="1" hangingPunct="1"/>
            <a:r>
              <a:rPr lang="es-ES" altLang="en-US" sz="1800" b="1"/>
              <a:t>Service-Oriented Architecture: Concepts, technology and Design</a:t>
            </a:r>
          </a:p>
          <a:p>
            <a:pPr eaLnBrk="1" hangingPunct="1">
              <a:buFontTx/>
              <a:buNone/>
            </a:pPr>
            <a:r>
              <a:rPr lang="es-ES" altLang="en-US" sz="1800" b="1"/>
              <a:t>	</a:t>
            </a:r>
            <a:r>
              <a:rPr lang="es-ES" altLang="en-US" sz="1800"/>
              <a:t>T. Erl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Prentice Hall, 2005</a:t>
            </a:r>
          </a:p>
          <a:p>
            <a:pPr eaLnBrk="1" hangingPunct="1">
              <a:buFont typeface="Wingdings" pitchFamily="2" charset="2"/>
              <a:buNone/>
            </a:pPr>
            <a:r>
              <a:rPr lang="es-ES" altLang="en-US" sz="1800"/>
              <a:t>	Temas 3,4,5 y 8</a:t>
            </a:r>
          </a:p>
          <a:p>
            <a:pPr eaLnBrk="1" hangingPunct="1">
              <a:buFont typeface="Wingdings" pitchFamily="2" charset="2"/>
              <a:buNone/>
            </a:pPr>
            <a:endParaRPr lang="es-ES" altLang="en-US" sz="1800"/>
          </a:p>
        </p:txBody>
      </p:sp>
      <p:sp>
        <p:nvSpPr>
          <p:cNvPr id="1967108" name="Text Box 4">
            <a:extLst>
              <a:ext uri="{FF2B5EF4-FFF2-40B4-BE49-F238E27FC236}">
                <a16:creationId xmlns:a16="http://schemas.microsoft.com/office/drawing/2014/main" id="{32BFC4B3-CA46-C240-AD6B-1D53F9E66B3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bibliografía</a:t>
            </a:r>
          </a:p>
        </p:txBody>
      </p:sp>
      <p:grpSp>
        <p:nvGrpSpPr>
          <p:cNvPr id="19461" name="Group 5">
            <a:extLst>
              <a:ext uri="{FF2B5EF4-FFF2-40B4-BE49-F238E27FC236}">
                <a16:creationId xmlns:a16="http://schemas.microsoft.com/office/drawing/2014/main" id="{19B7F2E9-8A6E-4848-9682-FFD6DE0A13A1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1368425"/>
            <a:ext cx="1676400" cy="304800"/>
            <a:chOff x="80" y="862"/>
            <a:chExt cx="1056" cy="192"/>
          </a:xfrm>
        </p:grpSpPr>
        <p:sp>
          <p:nvSpPr>
            <p:cNvPr id="19464" name="AutoShape 6">
              <a:extLst>
                <a:ext uri="{FF2B5EF4-FFF2-40B4-BE49-F238E27FC236}">
                  <a16:creationId xmlns:a16="http://schemas.microsoft.com/office/drawing/2014/main" id="{4966F047-F2CD-E245-8607-7DA8C7E9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84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9465" name="Text Box 7">
              <a:extLst>
                <a:ext uri="{FF2B5EF4-FFF2-40B4-BE49-F238E27FC236}">
                  <a16:creationId xmlns:a16="http://schemas.microsoft.com/office/drawing/2014/main" id="{AC1F91D9-01D9-8C4C-9D29-BF4840400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862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introducción</a:t>
              </a:r>
            </a:p>
          </p:txBody>
        </p:sp>
      </p:grpSp>
      <p:sp>
        <p:nvSpPr>
          <p:cNvPr id="19462" name="Freeform 8">
            <a:extLst>
              <a:ext uri="{FF2B5EF4-FFF2-40B4-BE49-F238E27FC236}">
                <a16:creationId xmlns:a16="http://schemas.microsoft.com/office/drawing/2014/main" id="{444432D7-90F0-E149-A89B-515BFE1A0F01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257175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9463" name="Line 9">
            <a:extLst>
              <a:ext uri="{FF2B5EF4-FFF2-40B4-BE49-F238E27FC236}">
                <a16:creationId xmlns:a16="http://schemas.microsoft.com/office/drawing/2014/main" id="{08E654A3-A39F-4649-8A10-24C75A77B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967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967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6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6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6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6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6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6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6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6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6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6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6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6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6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6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6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6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106" grpId="0"/>
      <p:bldP spid="1967107" grpId="0" build="p"/>
      <p:bldP spid="196710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">
            <a:extLst>
              <a:ext uri="{FF2B5EF4-FFF2-40B4-BE49-F238E27FC236}">
                <a16:creationId xmlns:a16="http://schemas.microsoft.com/office/drawing/2014/main" id="{58A2298C-AEEF-AD4A-B5B8-B11AF10606E1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23560" name="AutoShape 4">
              <a:extLst>
                <a:ext uri="{FF2B5EF4-FFF2-40B4-BE49-F238E27FC236}">
                  <a16:creationId xmlns:a16="http://schemas.microsoft.com/office/drawing/2014/main" id="{DB996918-7E27-9848-86DD-D8FD7C9C4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3561" name="Text Box 5">
              <a:extLst>
                <a:ext uri="{FF2B5EF4-FFF2-40B4-BE49-F238E27FC236}">
                  <a16:creationId xmlns:a16="http://schemas.microsoft.com/office/drawing/2014/main" id="{A0D05B38-1F8A-1F4C-B950-864935DB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1653766" name="Rectangle 6">
            <a:extLst>
              <a:ext uri="{FF2B5EF4-FFF2-40B4-BE49-F238E27FC236}">
                <a16:creationId xmlns:a16="http://schemas.microsoft.com/office/drawing/2014/main" id="{1D699598-F625-084C-A467-D064C68C3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paradigmas de computación</a:t>
            </a:r>
          </a:p>
        </p:txBody>
      </p:sp>
      <p:sp>
        <p:nvSpPr>
          <p:cNvPr id="1653767" name="Text Box 7">
            <a:extLst>
              <a:ext uri="{FF2B5EF4-FFF2-40B4-BE49-F238E27FC236}">
                <a16:creationId xmlns:a16="http://schemas.microsoft.com/office/drawing/2014/main" id="{7058E969-7A18-A045-A9BF-AA91F5B627A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definiciones</a:t>
            </a:r>
            <a:endParaRPr lang="es-ES" altLang="en-US" sz="2400" b="0">
              <a:solidFill>
                <a:schemeClr val="hlink"/>
              </a:solidFill>
            </a:endParaRPr>
          </a:p>
        </p:txBody>
      </p:sp>
      <p:sp>
        <p:nvSpPr>
          <p:cNvPr id="23557" name="Freeform 8">
            <a:extLst>
              <a:ext uri="{FF2B5EF4-FFF2-40B4-BE49-F238E27FC236}">
                <a16:creationId xmlns:a16="http://schemas.microsoft.com/office/drawing/2014/main" id="{3BF525F7-493D-8F43-9023-8306C61537BB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23558" name="Line 9">
            <a:extLst>
              <a:ext uri="{FF2B5EF4-FFF2-40B4-BE49-F238E27FC236}">
                <a16:creationId xmlns:a16="http://schemas.microsoft.com/office/drawing/2014/main" id="{CF242B79-BC2A-5D4F-9478-088A0FBE4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4E07732F-30C6-9946-AF04-D9DF4FAA3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230313"/>
            <a:ext cx="6945313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80000"/>
              </a:spcBef>
              <a:spcAft>
                <a:spcPct val="20000"/>
              </a:spcAft>
              <a:buFontTx/>
              <a:buBlip>
                <a:blip r:embed="rId4"/>
              </a:buBlip>
              <a:defRPr/>
            </a:pPr>
            <a:r>
              <a:rPr lang="es-ES" sz="2800" kern="0" dirty="0">
                <a:latin typeface="+mn-lt"/>
              </a:rPr>
              <a:t>Sistema Distribuido</a:t>
            </a:r>
            <a:r>
              <a:rPr lang="es-ES" sz="2800" b="0" kern="0" dirty="0">
                <a:latin typeface="+mn-lt"/>
              </a:rPr>
              <a:t> </a:t>
            </a:r>
            <a:r>
              <a:rPr lang="es-ES" sz="2800" b="0" kern="0" dirty="0">
                <a:latin typeface="+mn-lt"/>
                <a:sym typeface="Wingdings" pitchFamily="2" charset="2"/>
              </a:rPr>
              <a:t> Elementos de computación independientes, interconectados, que comunican y coordinan sus acciones a través de una red de comunicaciones</a:t>
            </a:r>
          </a:p>
          <a:p>
            <a:pPr marL="342900" indent="-342900" eaLnBrk="1" hangingPunct="1">
              <a:spcBef>
                <a:spcPct val="80000"/>
              </a:spcBef>
              <a:spcAft>
                <a:spcPct val="20000"/>
              </a:spcAft>
              <a:buFontTx/>
              <a:buBlip>
                <a:blip r:embed="rId4"/>
              </a:buBlip>
              <a:defRPr/>
            </a:pPr>
            <a:r>
              <a:rPr lang="es-ES" sz="2800" b="0" kern="0" dirty="0">
                <a:latin typeface="+mn-lt"/>
                <a:sym typeface="Wingdings" pitchFamily="2" charset="2"/>
              </a:rPr>
              <a:t>Ejemplos de SD: </a:t>
            </a:r>
            <a:r>
              <a:rPr lang="es-ES" sz="2800" b="0" kern="0" dirty="0">
                <a:latin typeface="+mn-lt"/>
              </a:rPr>
              <a:t>Internet, intranets privadas, computación ubicua</a:t>
            </a:r>
          </a:p>
          <a:p>
            <a:pPr marL="342900" indent="-342900" eaLnBrk="1" hangingPunct="1">
              <a:spcBef>
                <a:spcPct val="80000"/>
              </a:spcBef>
              <a:spcAft>
                <a:spcPct val="20000"/>
              </a:spcAft>
              <a:buFontTx/>
              <a:buBlip>
                <a:blip r:embed="rId4"/>
              </a:buBlip>
              <a:defRPr/>
            </a:pPr>
            <a:r>
              <a:rPr lang="es-ES" sz="2800" kern="0" dirty="0">
                <a:latin typeface="+mn-lt"/>
                <a:sym typeface="Wingdings" pitchFamily="2" charset="2"/>
              </a:rPr>
              <a:t>Computación Distribuida</a:t>
            </a:r>
            <a:r>
              <a:rPr lang="es-ES" sz="2800" b="0" kern="0" dirty="0">
                <a:latin typeface="+mn-lt"/>
                <a:sym typeface="Wingdings" pitchFamily="2" charset="2"/>
              </a:rPr>
              <a:t>  La que se desarrolla en un SD: servicios y aplicaciones de 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6537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6537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53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3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6" grpId="0"/>
      <p:bldP spid="1653767" grpId="0" autoUpdateAnimBg="0"/>
      <p:bldP spid="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">
            <a:extLst>
              <a:ext uri="{FF2B5EF4-FFF2-40B4-BE49-F238E27FC236}">
                <a16:creationId xmlns:a16="http://schemas.microsoft.com/office/drawing/2014/main" id="{38B9A1AD-E356-5044-8833-056C041E8D3D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060825"/>
            <a:ext cx="1955800" cy="811213"/>
            <a:chOff x="1730" y="2462"/>
            <a:chExt cx="1232" cy="511"/>
          </a:xfrm>
        </p:grpSpPr>
        <p:sp>
          <p:nvSpPr>
            <p:cNvPr id="25697" name="Rectangle 34">
              <a:extLst>
                <a:ext uri="{FF2B5EF4-FFF2-40B4-BE49-F238E27FC236}">
                  <a16:creationId xmlns:a16="http://schemas.microsoft.com/office/drawing/2014/main" id="{50AE567F-6374-8B4D-8F26-FF5560C6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520"/>
              <a:ext cx="1187" cy="415"/>
            </a:xfrm>
            <a:prstGeom prst="rect">
              <a:avLst/>
            </a:prstGeom>
            <a:solidFill>
              <a:srgbClr val="FFEA9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98" name="Rectangle 37">
              <a:extLst>
                <a:ext uri="{FF2B5EF4-FFF2-40B4-BE49-F238E27FC236}">
                  <a16:creationId xmlns:a16="http://schemas.microsoft.com/office/drawing/2014/main" id="{A223A7E2-5AB8-5848-8D99-3CCA730E9F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597" y="2609"/>
              <a:ext cx="51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SO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id="{58D1B11D-9C62-F249-A7C7-A04A42E9B97D}"/>
              </a:ext>
            </a:extLst>
          </p:cNvPr>
          <p:cNvGrpSpPr>
            <a:grpSpLocks/>
          </p:cNvGrpSpPr>
          <p:nvPr/>
        </p:nvGrpSpPr>
        <p:grpSpPr bwMode="auto">
          <a:xfrm>
            <a:off x="6086475" y="4060825"/>
            <a:ext cx="2159000" cy="811213"/>
            <a:chOff x="3794" y="2462"/>
            <a:chExt cx="1360" cy="511"/>
          </a:xfrm>
        </p:grpSpPr>
        <p:sp>
          <p:nvSpPr>
            <p:cNvPr id="25695" name="Rectangle 22">
              <a:extLst>
                <a:ext uri="{FF2B5EF4-FFF2-40B4-BE49-F238E27FC236}">
                  <a16:creationId xmlns:a16="http://schemas.microsoft.com/office/drawing/2014/main" id="{C8571731-2C25-E34E-990E-AA82D20D6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520"/>
              <a:ext cx="1360" cy="415"/>
            </a:xfrm>
            <a:prstGeom prst="rect">
              <a:avLst/>
            </a:prstGeom>
            <a:solidFill>
              <a:srgbClr val="FFEA9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96" name="Rectangle 25">
              <a:extLst>
                <a:ext uri="{FF2B5EF4-FFF2-40B4-BE49-F238E27FC236}">
                  <a16:creationId xmlns:a16="http://schemas.microsoft.com/office/drawing/2014/main" id="{1E0A6FC7-D121-A346-9974-C182908EFB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9" y="2579"/>
              <a:ext cx="51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SO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sp>
        <p:nvSpPr>
          <p:cNvPr id="1539074" name="Rectangle 2">
            <a:extLst>
              <a:ext uri="{FF2B5EF4-FFF2-40B4-BE49-F238E27FC236}">
                <a16:creationId xmlns:a16="http://schemas.microsoft.com/office/drawing/2014/main" id="{D345BF39-2650-714E-875F-C991C912F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539076" name="Text Box 4">
            <a:extLst>
              <a:ext uri="{FF2B5EF4-FFF2-40B4-BE49-F238E27FC236}">
                <a16:creationId xmlns:a16="http://schemas.microsoft.com/office/drawing/2014/main" id="{D27EC875-B537-4447-B06C-8B7A0515DB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elementos de un sistema distribuido</a:t>
            </a:r>
          </a:p>
        </p:txBody>
      </p:sp>
      <p:sp>
        <p:nvSpPr>
          <p:cNvPr id="25606" name="Line 9">
            <a:extLst>
              <a:ext uri="{FF2B5EF4-FFF2-40B4-BE49-F238E27FC236}">
                <a16:creationId xmlns:a16="http://schemas.microsoft.com/office/drawing/2014/main" id="{BF62CC64-3285-4049-97A2-6D4BC08F5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539092" name="Line 20">
            <a:extLst>
              <a:ext uri="{FF2B5EF4-FFF2-40B4-BE49-F238E27FC236}">
                <a16:creationId xmlns:a16="http://schemas.microsoft.com/office/drawing/2014/main" id="{D970153C-D8E6-634F-B367-00DDE48E5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863" y="1616075"/>
            <a:ext cx="0" cy="4459288"/>
          </a:xfrm>
          <a:prstGeom prst="line">
            <a:avLst/>
          </a:prstGeom>
          <a:noFill/>
          <a:ln w="1270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539093" name="Rectangle 21">
            <a:extLst>
              <a:ext uri="{FF2B5EF4-FFF2-40B4-BE49-F238E27FC236}">
                <a16:creationId xmlns:a16="http://schemas.microsoft.com/office/drawing/2014/main" id="{E0A7FB8A-BFF6-1B43-9E77-EE7A748BF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5" y="2509838"/>
            <a:ext cx="2159000" cy="1408112"/>
          </a:xfrm>
          <a:prstGeom prst="rect">
            <a:avLst/>
          </a:prstGeom>
          <a:solidFill>
            <a:srgbClr val="C1EA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6392CC2E-5F1E-6548-82AD-AFD89A309460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179888"/>
            <a:ext cx="1127125" cy="587375"/>
            <a:chOff x="3965" y="2537"/>
            <a:chExt cx="710" cy="370"/>
          </a:xfrm>
        </p:grpSpPr>
        <p:sp>
          <p:nvSpPr>
            <p:cNvPr id="25693" name="Rectangle 23">
              <a:extLst>
                <a:ext uri="{FF2B5EF4-FFF2-40B4-BE49-F238E27FC236}">
                  <a16:creationId xmlns:a16="http://schemas.microsoft.com/office/drawing/2014/main" id="{222F64A5-D91A-C941-B1B7-D33326155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558"/>
              <a:ext cx="638" cy="349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94" name="Rectangle 24">
              <a:extLst>
                <a:ext uri="{FF2B5EF4-FFF2-40B4-BE49-F238E27FC236}">
                  <a16:creationId xmlns:a16="http://schemas.microsoft.com/office/drawing/2014/main" id="{21CFF5D8-14EB-4947-80E6-7220AB2AD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537"/>
              <a:ext cx="71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Protocolo</a:t>
              </a:r>
              <a:b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comunicación</a:t>
              </a:r>
              <a:b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TCP/IP</a:t>
              </a:r>
              <a:endParaRPr lang="es-ES" altLang="en-US" sz="3200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id="{938EE012-80D8-2947-B8FC-6375AFEA01AF}"/>
              </a:ext>
            </a:extLst>
          </p:cNvPr>
          <p:cNvGrpSpPr>
            <a:grpSpLocks/>
          </p:cNvGrpSpPr>
          <p:nvPr/>
        </p:nvGrpSpPr>
        <p:grpSpPr bwMode="auto">
          <a:xfrm>
            <a:off x="6086475" y="4848225"/>
            <a:ext cx="2159000" cy="596900"/>
            <a:chOff x="3794" y="2958"/>
            <a:chExt cx="1360" cy="376"/>
          </a:xfrm>
        </p:grpSpPr>
        <p:sp>
          <p:nvSpPr>
            <p:cNvPr id="25691" name="Rectangle 26">
              <a:extLst>
                <a:ext uri="{FF2B5EF4-FFF2-40B4-BE49-F238E27FC236}">
                  <a16:creationId xmlns:a16="http://schemas.microsoft.com/office/drawing/2014/main" id="{1B5EF581-F48D-FC46-8EFD-F7823361E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975"/>
              <a:ext cx="1360" cy="334"/>
            </a:xfrm>
            <a:prstGeom prst="rect">
              <a:avLst/>
            </a:prstGeom>
            <a:solidFill>
              <a:srgbClr val="FFEFAD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92" name="Rectangle 27">
              <a:extLst>
                <a:ext uri="{FF2B5EF4-FFF2-40B4-BE49-F238E27FC236}">
                  <a16:creationId xmlns:a16="http://schemas.microsoft.com/office/drawing/2014/main" id="{CC76245D-7AC0-3640-A6B5-971D74930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767" y="3007"/>
              <a:ext cx="37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HW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6" name="Group 97">
            <a:extLst>
              <a:ext uri="{FF2B5EF4-FFF2-40B4-BE49-F238E27FC236}">
                <a16:creationId xmlns:a16="http://schemas.microsoft.com/office/drawing/2014/main" id="{0098C45F-EB36-9E44-B6EF-0BC9F132B6AB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4962525"/>
            <a:ext cx="1025525" cy="371475"/>
            <a:chOff x="3998" y="3030"/>
            <a:chExt cx="646" cy="234"/>
          </a:xfrm>
        </p:grpSpPr>
        <p:sp>
          <p:nvSpPr>
            <p:cNvPr id="25689" name="Rectangle 28">
              <a:extLst>
                <a:ext uri="{FF2B5EF4-FFF2-40B4-BE49-F238E27FC236}">
                  <a16:creationId xmlns:a16="http://schemas.microsoft.com/office/drawing/2014/main" id="{0ABB41F4-2D47-884B-8DB1-4D84D381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030"/>
              <a:ext cx="646" cy="219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90" name="Rectangle 29">
              <a:extLst>
                <a:ext uri="{FF2B5EF4-FFF2-40B4-BE49-F238E27FC236}">
                  <a16:creationId xmlns:a16="http://schemas.microsoft.com/office/drawing/2014/main" id="{6B1D0823-546E-124A-8237-0C0BD219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3036"/>
              <a:ext cx="4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NIC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7" name="Group 106">
            <a:extLst>
              <a:ext uri="{FF2B5EF4-FFF2-40B4-BE49-F238E27FC236}">
                <a16:creationId xmlns:a16="http://schemas.microsoft.com/office/drawing/2014/main" id="{614A44F6-5437-184A-B481-BBA4589FE662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5494338"/>
            <a:ext cx="5448300" cy="363537"/>
            <a:chOff x="1730" y="3365"/>
            <a:chExt cx="3432" cy="229"/>
          </a:xfrm>
        </p:grpSpPr>
        <p:sp>
          <p:nvSpPr>
            <p:cNvPr id="25687" name="Rectangle 31">
              <a:extLst>
                <a:ext uri="{FF2B5EF4-FFF2-40B4-BE49-F238E27FC236}">
                  <a16:creationId xmlns:a16="http://schemas.microsoft.com/office/drawing/2014/main" id="{256EC126-2867-B14E-A909-60F67B7E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366"/>
              <a:ext cx="3432" cy="175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88" name="Rectangle 32">
              <a:extLst>
                <a:ext uri="{FF2B5EF4-FFF2-40B4-BE49-F238E27FC236}">
                  <a16:creationId xmlns:a16="http://schemas.microsoft.com/office/drawing/2014/main" id="{77AD43D9-34D6-6445-BA9F-FF36653D6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365"/>
              <a:ext cx="190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Red de Comunicaciones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sp>
        <p:nvSpPr>
          <p:cNvPr id="1539105" name="Rectangle 33">
            <a:extLst>
              <a:ext uri="{FF2B5EF4-FFF2-40B4-BE49-F238E27FC236}">
                <a16:creationId xmlns:a16="http://schemas.microsoft.com/office/drawing/2014/main" id="{A384BBFC-95F0-FD49-8285-705D3AF8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2498725"/>
            <a:ext cx="1884363" cy="1423988"/>
          </a:xfrm>
          <a:prstGeom prst="rect">
            <a:avLst/>
          </a:prstGeom>
          <a:solidFill>
            <a:srgbClr val="C1EAFF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8" name="Group 104">
            <a:extLst>
              <a:ext uri="{FF2B5EF4-FFF2-40B4-BE49-F238E27FC236}">
                <a16:creationId xmlns:a16="http://schemas.microsoft.com/office/drawing/2014/main" id="{0618AABD-876E-EE44-980F-61C229766DC2}"/>
              </a:ext>
            </a:extLst>
          </p:cNvPr>
          <p:cNvGrpSpPr>
            <a:grpSpLocks/>
          </p:cNvGrpSpPr>
          <p:nvPr/>
        </p:nvGrpSpPr>
        <p:grpSpPr bwMode="auto">
          <a:xfrm>
            <a:off x="3603625" y="4225925"/>
            <a:ext cx="841375" cy="542925"/>
            <a:chOff x="2230" y="2566"/>
            <a:chExt cx="530" cy="342"/>
          </a:xfrm>
        </p:grpSpPr>
        <p:sp>
          <p:nvSpPr>
            <p:cNvPr id="25685" name="Rectangle 35">
              <a:extLst>
                <a:ext uri="{FF2B5EF4-FFF2-40B4-BE49-F238E27FC236}">
                  <a16:creationId xmlns:a16="http://schemas.microsoft.com/office/drawing/2014/main" id="{A01F934D-F3E5-4646-96C5-61D3DF5EC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566"/>
              <a:ext cx="422" cy="341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86" name="Rectangle 36">
              <a:extLst>
                <a:ext uri="{FF2B5EF4-FFF2-40B4-BE49-F238E27FC236}">
                  <a16:creationId xmlns:a16="http://schemas.microsoft.com/office/drawing/2014/main" id="{EF304BD7-5379-2440-8E9B-72A68ED2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646"/>
              <a:ext cx="53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TCP/IP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9" name="Group 93">
            <a:extLst>
              <a:ext uri="{FF2B5EF4-FFF2-40B4-BE49-F238E27FC236}">
                <a16:creationId xmlns:a16="http://schemas.microsoft.com/office/drawing/2014/main" id="{0185750A-D7BD-C74D-8010-24B79FE2E1AF}"/>
              </a:ext>
            </a:extLst>
          </p:cNvPr>
          <p:cNvGrpSpPr>
            <a:grpSpLocks/>
          </p:cNvGrpSpPr>
          <p:nvPr/>
        </p:nvGrpSpPr>
        <p:grpSpPr bwMode="auto">
          <a:xfrm>
            <a:off x="2809875" y="4848225"/>
            <a:ext cx="1955800" cy="596900"/>
            <a:chOff x="1730" y="2958"/>
            <a:chExt cx="1232" cy="376"/>
          </a:xfrm>
        </p:grpSpPr>
        <p:sp>
          <p:nvSpPr>
            <p:cNvPr id="25683" name="Rectangle 38">
              <a:extLst>
                <a:ext uri="{FF2B5EF4-FFF2-40B4-BE49-F238E27FC236}">
                  <a16:creationId xmlns:a16="http://schemas.microsoft.com/office/drawing/2014/main" id="{83434700-69E0-9B45-A9A0-27035B85A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2975"/>
              <a:ext cx="1187" cy="334"/>
            </a:xfrm>
            <a:prstGeom prst="rect">
              <a:avLst/>
            </a:prstGeom>
            <a:solidFill>
              <a:srgbClr val="FFEFAD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84" name="Rectangle 39">
              <a:extLst>
                <a:ext uri="{FF2B5EF4-FFF2-40B4-BE49-F238E27FC236}">
                  <a16:creationId xmlns:a16="http://schemas.microsoft.com/office/drawing/2014/main" id="{D4565454-20E4-AD4A-86BD-36B17FBAB4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65" y="3037"/>
              <a:ext cx="37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HW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0" name="Group 95">
            <a:extLst>
              <a:ext uri="{FF2B5EF4-FFF2-40B4-BE49-F238E27FC236}">
                <a16:creationId xmlns:a16="http://schemas.microsoft.com/office/drawing/2014/main" id="{33944901-8A30-C642-B810-FBEE2174B0C3}"/>
              </a:ext>
            </a:extLst>
          </p:cNvPr>
          <p:cNvGrpSpPr>
            <a:grpSpLocks/>
          </p:cNvGrpSpPr>
          <p:nvPr/>
        </p:nvGrpSpPr>
        <p:grpSpPr bwMode="auto">
          <a:xfrm>
            <a:off x="3663950" y="4962525"/>
            <a:ext cx="696913" cy="381000"/>
            <a:chOff x="2268" y="3030"/>
            <a:chExt cx="439" cy="240"/>
          </a:xfrm>
        </p:grpSpPr>
        <p:sp>
          <p:nvSpPr>
            <p:cNvPr id="25681" name="Rectangle 40">
              <a:extLst>
                <a:ext uri="{FF2B5EF4-FFF2-40B4-BE49-F238E27FC236}">
                  <a16:creationId xmlns:a16="http://schemas.microsoft.com/office/drawing/2014/main" id="{C6CFBE7A-C775-2344-AFE8-C98BD818D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3030"/>
              <a:ext cx="421" cy="219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82" name="Rectangle 41">
              <a:extLst>
                <a:ext uri="{FF2B5EF4-FFF2-40B4-BE49-F238E27FC236}">
                  <a16:creationId xmlns:a16="http://schemas.microsoft.com/office/drawing/2014/main" id="{528A9057-6A16-F443-84A8-F6DB1725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" y="3042"/>
              <a:ext cx="4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NIC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sp>
        <p:nvSpPr>
          <p:cNvPr id="1539115" name="AutoShape 43">
            <a:extLst>
              <a:ext uri="{FF2B5EF4-FFF2-40B4-BE49-F238E27FC236}">
                <a16:creationId xmlns:a16="http://schemas.microsoft.com/office/drawing/2014/main" id="{EFB592B7-50CD-E84B-9F72-8222856B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5318125"/>
            <a:ext cx="123825" cy="173038"/>
          </a:xfrm>
          <a:prstGeom prst="upDownArrow">
            <a:avLst>
              <a:gd name="adj1" fmla="val 45139"/>
              <a:gd name="adj2" fmla="val 43204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16" name="AutoShape 44">
            <a:extLst>
              <a:ext uri="{FF2B5EF4-FFF2-40B4-BE49-F238E27FC236}">
                <a16:creationId xmlns:a16="http://schemas.microsoft.com/office/drawing/2014/main" id="{48DF78B4-E94D-8548-8605-1F9499FB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5" y="5318125"/>
            <a:ext cx="123825" cy="173038"/>
          </a:xfrm>
          <a:prstGeom prst="upDownArrow">
            <a:avLst>
              <a:gd name="adj1" fmla="val 45139"/>
              <a:gd name="adj2" fmla="val 43204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17" name="Line 45">
            <a:extLst>
              <a:ext uri="{FF2B5EF4-FFF2-40B4-BE49-F238E27FC236}">
                <a16:creationId xmlns:a16="http://schemas.microsoft.com/office/drawing/2014/main" id="{5AF3C2C8-8728-FC4B-A5A6-78DC968EE73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509419" y="638969"/>
            <a:ext cx="0" cy="6799262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sp>
        <p:nvSpPr>
          <p:cNvPr id="1539118" name="AutoShape 46">
            <a:extLst>
              <a:ext uri="{FF2B5EF4-FFF2-40B4-BE49-F238E27FC236}">
                <a16:creationId xmlns:a16="http://schemas.microsoft.com/office/drawing/2014/main" id="{FD26B5E5-EB02-7949-AD50-2E0562BB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1438"/>
            <a:ext cx="144463" cy="311150"/>
          </a:xfrm>
          <a:prstGeom prst="upDownArrow">
            <a:avLst>
              <a:gd name="adj1" fmla="val 36361"/>
              <a:gd name="adj2" fmla="val 47255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19" name="AutoShape 47">
            <a:extLst>
              <a:ext uri="{FF2B5EF4-FFF2-40B4-BE49-F238E27FC236}">
                <a16:creationId xmlns:a16="http://schemas.microsoft.com/office/drawing/2014/main" id="{717DF02B-583B-A64D-AAA8-5DE31A1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3881438"/>
            <a:ext cx="144463" cy="311150"/>
          </a:xfrm>
          <a:prstGeom prst="upDownArrow">
            <a:avLst>
              <a:gd name="adj1" fmla="val 36361"/>
              <a:gd name="adj2" fmla="val 47255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11" name="Group 99">
            <a:extLst>
              <a:ext uri="{FF2B5EF4-FFF2-40B4-BE49-F238E27FC236}">
                <a16:creationId xmlns:a16="http://schemas.microsoft.com/office/drawing/2014/main" id="{FB796886-4BB6-014D-AB49-724D8F7B3C62}"/>
              </a:ext>
            </a:extLst>
          </p:cNvPr>
          <p:cNvGrpSpPr>
            <a:grpSpLocks/>
          </p:cNvGrpSpPr>
          <p:nvPr/>
        </p:nvGrpSpPr>
        <p:grpSpPr bwMode="auto">
          <a:xfrm>
            <a:off x="7491413" y="4962525"/>
            <a:ext cx="696912" cy="371475"/>
            <a:chOff x="4679" y="3030"/>
            <a:chExt cx="439" cy="234"/>
          </a:xfrm>
        </p:grpSpPr>
        <p:sp>
          <p:nvSpPr>
            <p:cNvPr id="25679" name="Rectangle 48">
              <a:extLst>
                <a:ext uri="{FF2B5EF4-FFF2-40B4-BE49-F238E27FC236}">
                  <a16:creationId xmlns:a16="http://schemas.microsoft.com/office/drawing/2014/main" id="{84A85E38-7F44-F54B-A21B-63801B7EC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030"/>
              <a:ext cx="421" cy="219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80" name="Rectangle 49">
              <a:extLst>
                <a:ext uri="{FF2B5EF4-FFF2-40B4-BE49-F238E27FC236}">
                  <a16:creationId xmlns:a16="http://schemas.microsoft.com/office/drawing/2014/main" id="{6889FDF0-7972-A84C-A7E4-E92939F7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036"/>
              <a:ext cx="4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IDE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A15CFF60-E987-7F43-B44C-54A729DAEE28}"/>
              </a:ext>
            </a:extLst>
          </p:cNvPr>
          <p:cNvGrpSpPr>
            <a:grpSpLocks/>
          </p:cNvGrpSpPr>
          <p:nvPr/>
        </p:nvGrpSpPr>
        <p:grpSpPr bwMode="auto">
          <a:xfrm>
            <a:off x="7491413" y="4214813"/>
            <a:ext cx="696912" cy="555625"/>
            <a:chOff x="4679" y="2559"/>
            <a:chExt cx="439" cy="350"/>
          </a:xfrm>
        </p:grpSpPr>
        <p:sp>
          <p:nvSpPr>
            <p:cNvPr id="25677" name="Rectangle 50">
              <a:extLst>
                <a:ext uri="{FF2B5EF4-FFF2-40B4-BE49-F238E27FC236}">
                  <a16:creationId xmlns:a16="http://schemas.microsoft.com/office/drawing/2014/main" id="{4C1E955C-271D-8F48-9E54-CCF8F3FF1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559"/>
              <a:ext cx="421" cy="350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78" name="Rectangle 51">
              <a:extLst>
                <a:ext uri="{FF2B5EF4-FFF2-40B4-BE49-F238E27FC236}">
                  <a16:creationId xmlns:a16="http://schemas.microsoft.com/office/drawing/2014/main" id="{6C6044C4-96BE-B04E-B7A3-27616523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2640"/>
              <a:ext cx="4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FS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3" name="Group 105">
            <a:extLst>
              <a:ext uri="{FF2B5EF4-FFF2-40B4-BE49-F238E27FC236}">
                <a16:creationId xmlns:a16="http://schemas.microsoft.com/office/drawing/2014/main" id="{E0F88044-66E7-0246-B2ED-8402242D6D17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214813"/>
            <a:ext cx="696912" cy="555625"/>
            <a:chOff x="1791" y="2559"/>
            <a:chExt cx="439" cy="350"/>
          </a:xfrm>
        </p:grpSpPr>
        <p:sp>
          <p:nvSpPr>
            <p:cNvPr id="25675" name="Rectangle 54">
              <a:extLst>
                <a:ext uri="{FF2B5EF4-FFF2-40B4-BE49-F238E27FC236}">
                  <a16:creationId xmlns:a16="http://schemas.microsoft.com/office/drawing/2014/main" id="{BA9A10BA-1874-374D-9C58-338FCE4BD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2559"/>
              <a:ext cx="421" cy="350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76" name="Rectangle 55">
              <a:extLst>
                <a:ext uri="{FF2B5EF4-FFF2-40B4-BE49-F238E27FC236}">
                  <a16:creationId xmlns:a16="http://schemas.microsoft.com/office/drawing/2014/main" id="{6524EA7F-165B-7640-A22E-CDDAA88AB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40"/>
              <a:ext cx="439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I/O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4" name="Group 115">
            <a:extLst>
              <a:ext uri="{FF2B5EF4-FFF2-40B4-BE49-F238E27FC236}">
                <a16:creationId xmlns:a16="http://schemas.microsoft.com/office/drawing/2014/main" id="{B167D3C7-7A31-CA4D-B784-6E794AD83D32}"/>
              </a:ext>
            </a:extLst>
          </p:cNvPr>
          <p:cNvGrpSpPr>
            <a:grpSpLocks/>
          </p:cNvGrpSpPr>
          <p:nvPr/>
        </p:nvGrpSpPr>
        <p:grpSpPr bwMode="auto">
          <a:xfrm>
            <a:off x="2871788" y="2541588"/>
            <a:ext cx="1771650" cy="747712"/>
            <a:chOff x="1957" y="1505"/>
            <a:chExt cx="736" cy="471"/>
          </a:xfrm>
        </p:grpSpPr>
        <p:sp>
          <p:nvSpPr>
            <p:cNvPr id="25673" name="Oval 58">
              <a:extLst>
                <a:ext uri="{FF2B5EF4-FFF2-40B4-BE49-F238E27FC236}">
                  <a16:creationId xmlns:a16="http://schemas.microsoft.com/office/drawing/2014/main" id="{D1BBB56A-1DE3-7C45-9564-F3DF7B30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505"/>
              <a:ext cx="736" cy="430"/>
            </a:xfrm>
            <a:prstGeom prst="ellipse">
              <a:avLst/>
            </a:prstGeom>
            <a:solidFill>
              <a:srgbClr val="FFFFCC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74" name="Rectangle 59">
              <a:extLst>
                <a:ext uri="{FF2B5EF4-FFF2-40B4-BE49-F238E27FC236}">
                  <a16:creationId xmlns:a16="http://schemas.microsoft.com/office/drawing/2014/main" id="{D129C8EE-2EA1-E546-AED1-01858ED5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511"/>
              <a:ext cx="70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Aplicación</a:t>
              </a:r>
              <a:b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(proceso, objeto, componente, hilo)</a:t>
              </a:r>
            </a:p>
          </p:txBody>
        </p:sp>
      </p:grpSp>
      <p:grpSp>
        <p:nvGrpSpPr>
          <p:cNvPr id="15" name="Group 98">
            <a:extLst>
              <a:ext uri="{FF2B5EF4-FFF2-40B4-BE49-F238E27FC236}">
                <a16:creationId xmlns:a16="http://schemas.microsoft.com/office/drawing/2014/main" id="{08D60713-EB5B-774A-9E4C-6B8926C6D81F}"/>
              </a:ext>
            </a:extLst>
          </p:cNvPr>
          <p:cNvGrpSpPr>
            <a:grpSpLocks/>
          </p:cNvGrpSpPr>
          <p:nvPr/>
        </p:nvGrpSpPr>
        <p:grpSpPr bwMode="auto">
          <a:xfrm>
            <a:off x="8423275" y="4876800"/>
            <a:ext cx="441325" cy="525463"/>
            <a:chOff x="5266" y="2976"/>
            <a:chExt cx="278" cy="331"/>
          </a:xfrm>
        </p:grpSpPr>
        <p:sp>
          <p:nvSpPr>
            <p:cNvPr id="25671" name="AutoShape 60">
              <a:extLst>
                <a:ext uri="{FF2B5EF4-FFF2-40B4-BE49-F238E27FC236}">
                  <a16:creationId xmlns:a16="http://schemas.microsoft.com/office/drawing/2014/main" id="{2359DEAE-2BEF-1444-BD40-618E9900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" y="2976"/>
              <a:ext cx="278" cy="331"/>
            </a:xfrm>
            <a:prstGeom prst="can">
              <a:avLst>
                <a:gd name="adj" fmla="val 29766"/>
              </a:avLst>
            </a:prstGeom>
            <a:solidFill>
              <a:srgbClr val="99CC00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72" name="Rectangle 61">
              <a:extLst>
                <a:ext uri="{FF2B5EF4-FFF2-40B4-BE49-F238E27FC236}">
                  <a16:creationId xmlns:a16="http://schemas.microsoft.com/office/drawing/2014/main" id="{12DA46DD-882A-6F40-A6C4-B7E5BB32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" y="3062"/>
              <a:ext cx="25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HD</a:t>
              </a:r>
              <a:endParaRPr lang="es-ES" altLang="en-US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6" name="Group 96">
            <a:extLst>
              <a:ext uri="{FF2B5EF4-FFF2-40B4-BE49-F238E27FC236}">
                <a16:creationId xmlns:a16="http://schemas.microsoft.com/office/drawing/2014/main" id="{0E5DCE75-CC62-564E-824B-3E05ED28CBE9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946650"/>
            <a:ext cx="696912" cy="385763"/>
            <a:chOff x="1791" y="3020"/>
            <a:chExt cx="439" cy="243"/>
          </a:xfrm>
        </p:grpSpPr>
        <p:sp>
          <p:nvSpPr>
            <p:cNvPr id="25667" name="Rectangle 52">
              <a:extLst>
                <a:ext uri="{FF2B5EF4-FFF2-40B4-BE49-F238E27FC236}">
                  <a16:creationId xmlns:a16="http://schemas.microsoft.com/office/drawing/2014/main" id="{4F82BD0F-B522-274B-ACB6-ED94D6C5E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030"/>
              <a:ext cx="421" cy="100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68" name="Rectangle 53">
              <a:extLst>
                <a:ext uri="{FF2B5EF4-FFF2-40B4-BE49-F238E27FC236}">
                  <a16:creationId xmlns:a16="http://schemas.microsoft.com/office/drawing/2014/main" id="{6C0A994E-C47B-AA4E-A5C3-62441687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20"/>
              <a:ext cx="4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VGA</a:t>
              </a: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  <p:sp>
          <p:nvSpPr>
            <p:cNvPr id="25669" name="Rectangle 63">
              <a:extLst>
                <a:ext uri="{FF2B5EF4-FFF2-40B4-BE49-F238E27FC236}">
                  <a16:creationId xmlns:a16="http://schemas.microsoft.com/office/drawing/2014/main" id="{C121015F-6FAD-0945-80A6-B790CE47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3147"/>
              <a:ext cx="421" cy="104"/>
            </a:xfrm>
            <a:prstGeom prst="rect">
              <a:avLst/>
            </a:prstGeom>
            <a:solidFill>
              <a:srgbClr val="C1EAFF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70" name="Rectangle 64">
              <a:extLst>
                <a:ext uri="{FF2B5EF4-FFF2-40B4-BE49-F238E27FC236}">
                  <a16:creationId xmlns:a16="http://schemas.microsoft.com/office/drawing/2014/main" id="{5E646D76-4B25-944A-9B8F-8A56A93C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39"/>
              <a:ext cx="43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USB</a:t>
              </a:r>
              <a:endParaRPr lang="es-ES" altLang="en-US" sz="1200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7" name="Group 90">
            <a:extLst>
              <a:ext uri="{FF2B5EF4-FFF2-40B4-BE49-F238E27FC236}">
                <a16:creationId xmlns:a16="http://schemas.microsoft.com/office/drawing/2014/main" id="{F0201952-7A65-404C-A8A0-0423EF02F6F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5330825"/>
            <a:ext cx="565150" cy="347663"/>
            <a:chOff x="1260" y="3326"/>
            <a:chExt cx="356" cy="219"/>
          </a:xfrm>
        </p:grpSpPr>
        <p:sp>
          <p:nvSpPr>
            <p:cNvPr id="25665" name="AutoShape 66">
              <a:extLst>
                <a:ext uri="{FF2B5EF4-FFF2-40B4-BE49-F238E27FC236}">
                  <a16:creationId xmlns:a16="http://schemas.microsoft.com/office/drawing/2014/main" id="{98748189-E8AF-B44D-B5F3-E99635B8D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3326"/>
              <a:ext cx="335" cy="219"/>
            </a:xfrm>
            <a:prstGeom prst="flowChartManualInput">
              <a:avLst/>
            </a:prstGeom>
            <a:solidFill>
              <a:srgbClr val="FFCC99"/>
            </a:solidFill>
            <a:ln w="3175" algn="ctr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66" name="Rectangle 67">
              <a:extLst>
                <a:ext uri="{FF2B5EF4-FFF2-40B4-BE49-F238E27FC236}">
                  <a16:creationId xmlns:a16="http://schemas.microsoft.com/office/drawing/2014/main" id="{BD85A328-01CE-124B-ABBF-22A840A4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388"/>
              <a:ext cx="356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0" tIns="36576" rIns="0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TECLADO</a:t>
              </a:r>
              <a:endParaRPr lang="es-ES" altLang="en-US" sz="800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18" name="Group 89">
            <a:extLst>
              <a:ext uri="{FF2B5EF4-FFF2-40B4-BE49-F238E27FC236}">
                <a16:creationId xmlns:a16="http://schemas.microsoft.com/office/drawing/2014/main" id="{292E2954-2AD2-1D44-9E05-3F221DEF39A2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483100"/>
            <a:ext cx="723900" cy="419100"/>
            <a:chOff x="1185" y="2770"/>
            <a:chExt cx="456" cy="264"/>
          </a:xfrm>
        </p:grpSpPr>
        <p:sp>
          <p:nvSpPr>
            <p:cNvPr id="25663" name="AutoShape 68">
              <a:extLst>
                <a:ext uri="{FF2B5EF4-FFF2-40B4-BE49-F238E27FC236}">
                  <a16:creationId xmlns:a16="http://schemas.microsoft.com/office/drawing/2014/main" id="{E3B823E3-B552-8048-A353-CDC0040F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70"/>
              <a:ext cx="374" cy="264"/>
            </a:xfrm>
            <a:prstGeom prst="flowChartDisplay">
              <a:avLst/>
            </a:prstGeom>
            <a:solidFill>
              <a:srgbClr val="FFCC99"/>
            </a:solidFill>
            <a:ln w="3175" algn="ctr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64" name="Rectangle 69">
              <a:extLst>
                <a:ext uri="{FF2B5EF4-FFF2-40B4-BE49-F238E27FC236}">
                  <a16:creationId xmlns:a16="http://schemas.microsoft.com/office/drawing/2014/main" id="{DD0C2ABF-2A0D-4A40-8D3D-5F8321953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835"/>
              <a:ext cx="45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MONITOR</a:t>
              </a:r>
              <a:endParaRPr lang="es-ES" altLang="en-US" sz="800" b="0">
                <a:latin typeface="Arial Narrow" panose="020B0604020202020204" pitchFamily="34" charset="0"/>
              </a:endParaRPr>
            </a:p>
          </p:txBody>
        </p:sp>
      </p:grpSp>
      <p:sp>
        <p:nvSpPr>
          <p:cNvPr id="1539142" name="AutoShape 70">
            <a:extLst>
              <a:ext uri="{FF2B5EF4-FFF2-40B4-BE49-F238E27FC236}">
                <a16:creationId xmlns:a16="http://schemas.microsoft.com/office/drawing/2014/main" id="{2EB44DC0-1425-AB46-AD51-12648E7BF04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235950" y="5016501"/>
            <a:ext cx="123825" cy="203200"/>
          </a:xfrm>
          <a:prstGeom prst="upDownArrow">
            <a:avLst>
              <a:gd name="adj1" fmla="val 45139"/>
              <a:gd name="adj2" fmla="val 50735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19" name="Group 113">
            <a:extLst>
              <a:ext uri="{FF2B5EF4-FFF2-40B4-BE49-F238E27FC236}">
                <a16:creationId xmlns:a16="http://schemas.microsoft.com/office/drawing/2014/main" id="{E64592E9-3A97-594D-9BA3-B9B4B8C00652}"/>
              </a:ext>
            </a:extLst>
          </p:cNvPr>
          <p:cNvGrpSpPr>
            <a:grpSpLocks/>
          </p:cNvGrpSpPr>
          <p:nvPr/>
        </p:nvGrpSpPr>
        <p:grpSpPr bwMode="auto">
          <a:xfrm>
            <a:off x="4540250" y="2716213"/>
            <a:ext cx="1698625" cy="757237"/>
            <a:chOff x="2828" y="1495"/>
            <a:chExt cx="1070" cy="477"/>
          </a:xfrm>
        </p:grpSpPr>
        <p:sp>
          <p:nvSpPr>
            <p:cNvPr id="25661" name="Line 72">
              <a:extLst>
                <a:ext uri="{FF2B5EF4-FFF2-40B4-BE49-F238E27FC236}">
                  <a16:creationId xmlns:a16="http://schemas.microsoft.com/office/drawing/2014/main" id="{96DC421C-8486-7844-8D56-9F712FBE2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970"/>
              <a:ext cx="77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25662" name="Text Box 73">
              <a:extLst>
                <a:ext uri="{FF2B5EF4-FFF2-40B4-BE49-F238E27FC236}">
                  <a16:creationId xmlns:a16="http://schemas.microsoft.com/office/drawing/2014/main" id="{14DAEB0B-4B48-D440-8C65-461BA4AFB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495"/>
              <a:ext cx="107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latin typeface="Arial Narrow" panose="020B0604020202020204" pitchFamily="34" charset="0"/>
                </a:rPr>
                <a:t>Protocolo de aplicación</a:t>
              </a:r>
              <a:br>
                <a:rPr lang="es-ES" altLang="en-US" sz="1400">
                  <a:latin typeface="Arial Narrow" panose="020B0604020202020204" pitchFamily="34" charset="0"/>
                </a:rPr>
              </a:br>
              <a:r>
                <a:rPr lang="es-ES" altLang="en-US" sz="1400" b="0">
                  <a:latin typeface="Arial Narrow" panose="020B0604020202020204" pitchFamily="34" charset="0"/>
                </a:rPr>
                <a:t>(HTTP, FTP, Telnet)</a:t>
              </a:r>
            </a:p>
          </p:txBody>
        </p:sp>
      </p:grpSp>
      <p:sp>
        <p:nvSpPr>
          <p:cNvPr id="1539148" name="Text Box 76">
            <a:extLst>
              <a:ext uri="{FF2B5EF4-FFF2-40B4-BE49-F238E27FC236}">
                <a16:creationId xmlns:a16="http://schemas.microsoft.com/office/drawing/2014/main" id="{1D48B348-FD1B-544D-AE5B-83341002F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088" y="1719263"/>
            <a:ext cx="19716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>
                <a:latin typeface="Arial Narrow" panose="020B0604020202020204" pitchFamily="34" charset="0"/>
              </a:rPr>
              <a:t>CLIENTE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n-US" sz="1400" b="0">
                <a:latin typeface="Arial Narrow" panose="020B0604020202020204" pitchFamily="34" charset="0"/>
              </a:rPr>
              <a:t>(demanda un recurso)</a:t>
            </a:r>
            <a:endParaRPr lang="es-ES" altLang="en-US" sz="1400" b="0">
              <a:latin typeface="Arial Narrow" panose="020B0604020202020204" pitchFamily="34" charset="0"/>
            </a:endParaRPr>
          </a:p>
        </p:txBody>
      </p:sp>
      <p:sp>
        <p:nvSpPr>
          <p:cNvPr id="1539151" name="Text Box 79">
            <a:extLst>
              <a:ext uri="{FF2B5EF4-FFF2-40B4-BE49-F238E27FC236}">
                <a16:creationId xmlns:a16="http://schemas.microsoft.com/office/drawing/2014/main" id="{A91B3115-855C-EB46-9936-23FCDD620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749425"/>
            <a:ext cx="21097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>
                <a:latin typeface="Arial Narrow" panose="020B0604020202020204" pitchFamily="34" charset="0"/>
              </a:rPr>
              <a:t>SERVIDOR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n-US" sz="1400" b="0">
                <a:latin typeface="Arial Narrow" panose="020B0604020202020204" pitchFamily="34" charset="0"/>
              </a:rPr>
              <a:t>(Ofrece un recurso o servicio)</a:t>
            </a:r>
          </a:p>
        </p:txBody>
      </p:sp>
      <p:grpSp>
        <p:nvGrpSpPr>
          <p:cNvPr id="20" name="Group 126">
            <a:extLst>
              <a:ext uri="{FF2B5EF4-FFF2-40B4-BE49-F238E27FC236}">
                <a16:creationId xmlns:a16="http://schemas.microsoft.com/office/drawing/2014/main" id="{9237BF43-6A35-EA43-ABF6-7B7021DC7FA3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3270250"/>
            <a:ext cx="2019300" cy="644525"/>
            <a:chOff x="1685" y="1964"/>
            <a:chExt cx="1272" cy="406"/>
          </a:xfrm>
        </p:grpSpPr>
        <p:sp>
          <p:nvSpPr>
            <p:cNvPr id="25659" name="Rectangle 80">
              <a:extLst>
                <a:ext uri="{FF2B5EF4-FFF2-40B4-BE49-F238E27FC236}">
                  <a16:creationId xmlns:a16="http://schemas.microsoft.com/office/drawing/2014/main" id="{4742E449-3F95-DC45-8A4D-60B73FEC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990"/>
              <a:ext cx="1087" cy="346"/>
            </a:xfrm>
            <a:prstGeom prst="rect">
              <a:avLst/>
            </a:prstGeom>
            <a:solidFill>
              <a:srgbClr val="F8F2D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600" b="0">
                <a:solidFill>
                  <a:srgbClr val="CC0000"/>
                </a:solidFill>
                <a:latin typeface="Arial Narrow" panose="020B0604020202020204" pitchFamily="34" charset="0"/>
              </a:endParaRPr>
            </a:p>
          </p:txBody>
        </p:sp>
        <p:sp>
          <p:nvSpPr>
            <p:cNvPr id="25660" name="Rectangle 81">
              <a:extLst>
                <a:ext uri="{FF2B5EF4-FFF2-40B4-BE49-F238E27FC236}">
                  <a16:creationId xmlns:a16="http://schemas.microsoft.com/office/drawing/2014/main" id="{2135CABD-E29E-5E48-8FEA-8211AFB10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1964"/>
              <a:ext cx="127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Mecanismo Comunicación</a:t>
              </a:r>
              <a:b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(RPC, RMI, Middleware)</a:t>
              </a:r>
              <a:endParaRPr lang="es-ES" altLang="en-US" sz="3200" b="0">
                <a:latin typeface="Arial Narrow" panose="020B0604020202020204" pitchFamily="34" charset="0"/>
              </a:endParaRPr>
            </a:p>
          </p:txBody>
        </p:sp>
      </p:grpSp>
      <p:sp>
        <p:nvSpPr>
          <p:cNvPr id="1539154" name="AutoShape 82">
            <a:extLst>
              <a:ext uri="{FF2B5EF4-FFF2-40B4-BE49-F238E27FC236}">
                <a16:creationId xmlns:a16="http://schemas.microsoft.com/office/drawing/2014/main" id="{3D6D1E69-6ED1-FF44-A8B4-03596273D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3165475"/>
            <a:ext cx="123825" cy="139700"/>
          </a:xfrm>
          <a:prstGeom prst="upDownArrow">
            <a:avLst>
              <a:gd name="adj1" fmla="val 45139"/>
              <a:gd name="adj2" fmla="val 34880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64" name="AutoShape 92">
            <a:extLst>
              <a:ext uri="{FF2B5EF4-FFF2-40B4-BE49-F238E27FC236}">
                <a16:creationId xmlns:a16="http://schemas.microsoft.com/office/drawing/2014/main" id="{C3A6D343-5F71-1C4A-BB90-610C5E39F2C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92387" y="4808538"/>
            <a:ext cx="295275" cy="234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086 h 21600"/>
              <a:gd name="T14" fmla="*/ 19426 w 21600"/>
              <a:gd name="T15" fmla="*/ 8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68" y="0"/>
                </a:lnTo>
                <a:lnTo>
                  <a:pt x="14968" y="4086"/>
                </a:lnTo>
                <a:lnTo>
                  <a:pt x="12427" y="4086"/>
                </a:lnTo>
                <a:cubicBezTo>
                  <a:pt x="5564" y="4086"/>
                  <a:pt x="0" y="7700"/>
                  <a:pt x="0" y="12158"/>
                </a:cubicBezTo>
                <a:lnTo>
                  <a:pt x="0" y="21600"/>
                </a:lnTo>
                <a:lnTo>
                  <a:pt x="4074" y="21600"/>
                </a:lnTo>
                <a:lnTo>
                  <a:pt x="4074" y="12158"/>
                </a:lnTo>
                <a:cubicBezTo>
                  <a:pt x="4074" y="9901"/>
                  <a:pt x="7814" y="8072"/>
                  <a:pt x="12427" y="8072"/>
                </a:cubicBezTo>
                <a:lnTo>
                  <a:pt x="14968" y="8072"/>
                </a:lnTo>
                <a:lnTo>
                  <a:pt x="1496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99CC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ES"/>
          </a:p>
        </p:txBody>
      </p:sp>
      <p:sp>
        <p:nvSpPr>
          <p:cNvPr id="1539137" name="AutoShape 65">
            <a:extLst>
              <a:ext uri="{FF2B5EF4-FFF2-40B4-BE49-F238E27FC236}">
                <a16:creationId xmlns:a16="http://schemas.microsoft.com/office/drawing/2014/main" id="{F2E80093-B41C-804B-892E-25924B99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5167313"/>
            <a:ext cx="295275" cy="2349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086 h 21600"/>
              <a:gd name="T14" fmla="*/ 19426 w 21600"/>
              <a:gd name="T15" fmla="*/ 807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68" y="0"/>
                </a:lnTo>
                <a:lnTo>
                  <a:pt x="14968" y="4086"/>
                </a:lnTo>
                <a:lnTo>
                  <a:pt x="12427" y="4086"/>
                </a:lnTo>
                <a:cubicBezTo>
                  <a:pt x="5564" y="4086"/>
                  <a:pt x="0" y="7700"/>
                  <a:pt x="0" y="12158"/>
                </a:cubicBezTo>
                <a:lnTo>
                  <a:pt x="0" y="21600"/>
                </a:lnTo>
                <a:lnTo>
                  <a:pt x="4074" y="21600"/>
                </a:lnTo>
                <a:lnTo>
                  <a:pt x="4074" y="12158"/>
                </a:lnTo>
                <a:cubicBezTo>
                  <a:pt x="4074" y="9901"/>
                  <a:pt x="7814" y="8072"/>
                  <a:pt x="12427" y="8072"/>
                </a:cubicBezTo>
                <a:lnTo>
                  <a:pt x="14968" y="8072"/>
                </a:lnTo>
                <a:lnTo>
                  <a:pt x="14968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99CC"/>
          </a:solidFill>
          <a:ln w="9525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ES"/>
          </a:p>
        </p:txBody>
      </p:sp>
      <p:sp>
        <p:nvSpPr>
          <p:cNvPr id="1539102" name="AutoShape 30">
            <a:extLst>
              <a:ext uri="{FF2B5EF4-FFF2-40B4-BE49-F238E27FC236}">
                <a16:creationId xmlns:a16="http://schemas.microsoft.com/office/drawing/2014/main" id="{14C2858D-CFCE-1F4E-AA42-2A64AD58B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4768850"/>
            <a:ext cx="123825" cy="203200"/>
          </a:xfrm>
          <a:prstGeom prst="upDownArrow">
            <a:avLst>
              <a:gd name="adj1" fmla="val 45139"/>
              <a:gd name="adj2" fmla="val 50735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28" name="AutoShape 56">
            <a:extLst>
              <a:ext uri="{FF2B5EF4-FFF2-40B4-BE49-F238E27FC236}">
                <a16:creationId xmlns:a16="http://schemas.microsoft.com/office/drawing/2014/main" id="{17E0DA84-D797-FC41-BD92-029AC08B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4768850"/>
            <a:ext cx="123825" cy="203200"/>
          </a:xfrm>
          <a:prstGeom prst="upDownArrow">
            <a:avLst>
              <a:gd name="adj1" fmla="val 45139"/>
              <a:gd name="adj2" fmla="val 50735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14" name="AutoShape 42">
            <a:extLst>
              <a:ext uri="{FF2B5EF4-FFF2-40B4-BE49-F238E27FC236}">
                <a16:creationId xmlns:a16="http://schemas.microsoft.com/office/drawing/2014/main" id="{8B078737-B0C8-FD47-BC07-624564E95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68850"/>
            <a:ext cx="123825" cy="198438"/>
          </a:xfrm>
          <a:prstGeom prst="upDownArrow">
            <a:avLst>
              <a:gd name="adj1" fmla="val 45139"/>
              <a:gd name="adj2" fmla="val 49546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sp>
        <p:nvSpPr>
          <p:cNvPr id="1539129" name="AutoShape 57">
            <a:extLst>
              <a:ext uri="{FF2B5EF4-FFF2-40B4-BE49-F238E27FC236}">
                <a16:creationId xmlns:a16="http://schemas.microsoft.com/office/drawing/2014/main" id="{78258B19-CFC2-6A45-9630-0A01525B0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4768850"/>
            <a:ext cx="123825" cy="198438"/>
          </a:xfrm>
          <a:prstGeom prst="upDownArrow">
            <a:avLst>
              <a:gd name="adj1" fmla="val 45139"/>
              <a:gd name="adj2" fmla="val 49546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21" name="Group 114">
            <a:extLst>
              <a:ext uri="{FF2B5EF4-FFF2-40B4-BE49-F238E27FC236}">
                <a16:creationId xmlns:a16="http://schemas.microsoft.com/office/drawing/2014/main" id="{2BA93BD5-B534-8D4F-B97A-ED3C18A40559}"/>
              </a:ext>
            </a:extLst>
          </p:cNvPr>
          <p:cNvGrpSpPr>
            <a:grpSpLocks/>
          </p:cNvGrpSpPr>
          <p:nvPr/>
        </p:nvGrpSpPr>
        <p:grpSpPr bwMode="auto">
          <a:xfrm>
            <a:off x="4638675" y="4083050"/>
            <a:ext cx="1504950" cy="730250"/>
            <a:chOff x="2882" y="2444"/>
            <a:chExt cx="948" cy="460"/>
          </a:xfrm>
        </p:grpSpPr>
        <p:sp>
          <p:nvSpPr>
            <p:cNvPr id="25657" name="Line 108">
              <a:extLst>
                <a:ext uri="{FF2B5EF4-FFF2-40B4-BE49-F238E27FC236}">
                  <a16:creationId xmlns:a16="http://schemas.microsoft.com/office/drawing/2014/main" id="{283A379B-BA84-5648-8307-8AE12FEBC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2739"/>
              <a:ext cx="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25658" name="Text Box 109">
              <a:extLst>
                <a:ext uri="{FF2B5EF4-FFF2-40B4-BE49-F238E27FC236}">
                  <a16:creationId xmlns:a16="http://schemas.microsoft.com/office/drawing/2014/main" id="{4D84F2C4-7C87-214A-A2AB-0744B1334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" y="2444"/>
              <a:ext cx="94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400">
                  <a:latin typeface="Arial Narrow" panose="020B0604020202020204" pitchFamily="34" charset="0"/>
                </a:rPr>
                <a:t>Protocolo comunicación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_tradnl" altLang="en-US" sz="1400" b="0">
                  <a:latin typeface="Arial Narrow" panose="020B0604020202020204" pitchFamily="34" charset="0"/>
                </a:rPr>
                <a:t>(TCP/IP)</a:t>
              </a:r>
              <a:endParaRPr lang="es-ES" altLang="en-US" sz="1400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22" name="Group 110">
            <a:extLst>
              <a:ext uri="{FF2B5EF4-FFF2-40B4-BE49-F238E27FC236}">
                <a16:creationId xmlns:a16="http://schemas.microsoft.com/office/drawing/2014/main" id="{19BCA8D7-75EC-B744-9AB2-436956EAB4FE}"/>
              </a:ext>
            </a:extLst>
          </p:cNvPr>
          <p:cNvGrpSpPr>
            <a:grpSpLocks/>
          </p:cNvGrpSpPr>
          <p:nvPr/>
        </p:nvGrpSpPr>
        <p:grpSpPr bwMode="auto">
          <a:xfrm>
            <a:off x="4756150" y="4895850"/>
            <a:ext cx="1231900" cy="304800"/>
            <a:chOff x="2504" y="2121"/>
            <a:chExt cx="776" cy="192"/>
          </a:xfrm>
        </p:grpSpPr>
        <p:sp>
          <p:nvSpPr>
            <p:cNvPr id="25655" name="Line 111">
              <a:extLst>
                <a:ext uri="{FF2B5EF4-FFF2-40B4-BE49-F238E27FC236}">
                  <a16:creationId xmlns:a16="http://schemas.microsoft.com/office/drawing/2014/main" id="{41840912-F942-504E-B6FA-9891DE743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4" y="2304"/>
              <a:ext cx="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ES"/>
            </a:p>
          </p:txBody>
        </p:sp>
        <p:sp>
          <p:nvSpPr>
            <p:cNvPr id="25656" name="Text Box 112">
              <a:extLst>
                <a:ext uri="{FF2B5EF4-FFF2-40B4-BE49-F238E27FC236}">
                  <a16:creationId xmlns:a16="http://schemas.microsoft.com/office/drawing/2014/main" id="{90090CF9-3F3E-9343-B7F2-F8C02FD79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2121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>
                  <a:latin typeface="Arial Narrow" panose="020B0604020202020204" pitchFamily="34" charset="0"/>
                </a:rPr>
                <a:t>TRAMAS</a:t>
              </a:r>
            </a:p>
          </p:txBody>
        </p:sp>
      </p:grpSp>
      <p:grpSp>
        <p:nvGrpSpPr>
          <p:cNvPr id="23" name="Group 127">
            <a:extLst>
              <a:ext uri="{FF2B5EF4-FFF2-40B4-BE49-F238E27FC236}">
                <a16:creationId xmlns:a16="http://schemas.microsoft.com/office/drawing/2014/main" id="{43A9B907-F78D-794C-A067-ECAF14F3421D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3270250"/>
            <a:ext cx="2019300" cy="644525"/>
            <a:chOff x="3837" y="1964"/>
            <a:chExt cx="1272" cy="406"/>
          </a:xfrm>
        </p:grpSpPr>
        <p:sp>
          <p:nvSpPr>
            <p:cNvPr id="25653" name="Rectangle 121">
              <a:extLst>
                <a:ext uri="{FF2B5EF4-FFF2-40B4-BE49-F238E27FC236}">
                  <a16:creationId xmlns:a16="http://schemas.microsoft.com/office/drawing/2014/main" id="{9257E3EF-B2E2-B64B-A26E-43178576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1990"/>
              <a:ext cx="1087" cy="346"/>
            </a:xfrm>
            <a:prstGeom prst="rect">
              <a:avLst/>
            </a:prstGeom>
            <a:solidFill>
              <a:srgbClr val="F8F2D6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600" b="0">
                <a:solidFill>
                  <a:srgbClr val="CC0000"/>
                </a:solidFill>
                <a:latin typeface="Arial Narrow" panose="020B0604020202020204" pitchFamily="34" charset="0"/>
              </a:endParaRPr>
            </a:p>
          </p:txBody>
        </p:sp>
        <p:sp>
          <p:nvSpPr>
            <p:cNvPr id="25654" name="Rectangle 122">
              <a:extLst>
                <a:ext uri="{FF2B5EF4-FFF2-40B4-BE49-F238E27FC236}">
                  <a16:creationId xmlns:a16="http://schemas.microsoft.com/office/drawing/2014/main" id="{DE2D8EAC-CB10-7144-B3EB-45AA78518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1964"/>
              <a:ext cx="1272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Mecanismo Comunicación</a:t>
              </a:r>
              <a:b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200" b="0">
                  <a:solidFill>
                    <a:srgbClr val="000000"/>
                  </a:solidFill>
                  <a:latin typeface="Arial" panose="020B0604020202020204" pitchFamily="34" charset="0"/>
                </a:rPr>
                <a:t>(RPC, RMI, Middleware)</a:t>
              </a:r>
              <a:endParaRPr lang="es-ES" altLang="en-US" sz="3200" b="0">
                <a:latin typeface="Arial Narrow" panose="020B0604020202020204" pitchFamily="34" charset="0"/>
              </a:endParaRPr>
            </a:p>
          </p:txBody>
        </p:sp>
      </p:grpSp>
      <p:grpSp>
        <p:nvGrpSpPr>
          <p:cNvPr id="24" name="Group 123">
            <a:extLst>
              <a:ext uri="{FF2B5EF4-FFF2-40B4-BE49-F238E27FC236}">
                <a16:creationId xmlns:a16="http://schemas.microsoft.com/office/drawing/2014/main" id="{ED32548F-EA5C-DC4A-B8B2-F0984CA88320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2554288"/>
            <a:ext cx="1771650" cy="747712"/>
            <a:chOff x="1957" y="1505"/>
            <a:chExt cx="736" cy="471"/>
          </a:xfrm>
        </p:grpSpPr>
        <p:sp>
          <p:nvSpPr>
            <p:cNvPr id="25651" name="Oval 124">
              <a:extLst>
                <a:ext uri="{FF2B5EF4-FFF2-40B4-BE49-F238E27FC236}">
                  <a16:creationId xmlns:a16="http://schemas.microsoft.com/office/drawing/2014/main" id="{D4CF6628-8EA4-7A4C-AC8B-4ECEC0975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1505"/>
              <a:ext cx="736" cy="430"/>
            </a:xfrm>
            <a:prstGeom prst="ellipse">
              <a:avLst/>
            </a:prstGeom>
            <a:solidFill>
              <a:srgbClr val="FFFFCC"/>
            </a:solidFill>
            <a:ln w="317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52" name="Rectangle 125">
              <a:extLst>
                <a:ext uri="{FF2B5EF4-FFF2-40B4-BE49-F238E27FC236}">
                  <a16:creationId xmlns:a16="http://schemas.microsoft.com/office/drawing/2014/main" id="{10BF7C03-5A65-6142-A5C2-744E6C70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511"/>
              <a:ext cx="70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152" tIns="36576" rIns="73152" bIns="36576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Aplicación</a:t>
              </a:r>
              <a:br>
                <a:rPr lang="es-E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</a:br>
              <a:r>
                <a:rPr lang="es-ES" alt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(proceso, objeto, componente, hilo)</a:t>
              </a:r>
            </a:p>
          </p:txBody>
        </p:sp>
      </p:grpSp>
      <p:sp>
        <p:nvSpPr>
          <p:cNvPr id="1539159" name="AutoShape 87">
            <a:extLst>
              <a:ext uri="{FF2B5EF4-FFF2-40B4-BE49-F238E27FC236}">
                <a16:creationId xmlns:a16="http://schemas.microsoft.com/office/drawing/2014/main" id="{80F8FA20-7865-0948-9484-DA401EBF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3178175"/>
            <a:ext cx="123825" cy="139700"/>
          </a:xfrm>
          <a:prstGeom prst="upDownArrow">
            <a:avLst>
              <a:gd name="adj1" fmla="val 45139"/>
              <a:gd name="adj2" fmla="val 34880"/>
            </a:avLst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n-US" sz="1400">
              <a:latin typeface="Arial" panose="020B0604020202020204" pitchFamily="34" charset="0"/>
            </a:endParaRPr>
          </a:p>
        </p:txBody>
      </p:sp>
      <p:grpSp>
        <p:nvGrpSpPr>
          <p:cNvPr id="25647" name="Group 3">
            <a:extLst>
              <a:ext uri="{FF2B5EF4-FFF2-40B4-BE49-F238E27FC236}">
                <a16:creationId xmlns:a16="http://schemas.microsoft.com/office/drawing/2014/main" id="{D34FE2D0-8CB0-CF4E-9E27-CA5A71FB9F48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25649" name="AutoShape 4">
              <a:extLst>
                <a:ext uri="{FF2B5EF4-FFF2-40B4-BE49-F238E27FC236}">
                  <a16:creationId xmlns:a16="http://schemas.microsoft.com/office/drawing/2014/main" id="{41EFF6D3-1CC5-6044-8422-2AB6EAE3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5650" name="Text Box 5">
              <a:extLst>
                <a:ext uri="{FF2B5EF4-FFF2-40B4-BE49-F238E27FC236}">
                  <a16:creationId xmlns:a16="http://schemas.microsoft.com/office/drawing/2014/main" id="{6733690D-341C-9B48-B1CB-9B7CC0F76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25648" name="Freeform 8">
            <a:extLst>
              <a:ext uri="{FF2B5EF4-FFF2-40B4-BE49-F238E27FC236}">
                <a16:creationId xmlns:a16="http://schemas.microsoft.com/office/drawing/2014/main" id="{D94B03D8-CE77-7D40-827B-6E0A69C92283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539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539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3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9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9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9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9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9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53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9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9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3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3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39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3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3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39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9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9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39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39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3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3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53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39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39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53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539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539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53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53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53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53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53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53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53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4" grpId="0"/>
      <p:bldP spid="1539076" grpId="0" autoUpdateAnimBg="0"/>
      <p:bldP spid="1539115" grpId="0" animBg="1"/>
      <p:bldP spid="1539116" grpId="0" animBg="1"/>
      <p:bldP spid="1539118" grpId="0" animBg="1"/>
      <p:bldP spid="1539119" grpId="0" animBg="1"/>
      <p:bldP spid="1539142" grpId="0" animBg="1"/>
      <p:bldP spid="1539148" grpId="0"/>
      <p:bldP spid="1539151" grpId="0"/>
      <p:bldP spid="1539154" grpId="0" animBg="1"/>
      <p:bldP spid="1539102" grpId="0" animBg="1"/>
      <p:bldP spid="1539128" grpId="0" animBg="1"/>
      <p:bldP spid="1539114" grpId="0" animBg="1"/>
      <p:bldP spid="1539129" grpId="0" animBg="1"/>
      <p:bldP spid="1539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id="{F898021C-A6A2-F24C-9B78-000636D28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introducción</a:t>
            </a:r>
          </a:p>
        </p:txBody>
      </p:sp>
      <p:sp>
        <p:nvSpPr>
          <p:cNvPr id="1382403" name="Rectangle 3">
            <a:extLst>
              <a:ext uri="{FF2B5EF4-FFF2-40B4-BE49-F238E27FC236}">
                <a16:creationId xmlns:a16="http://schemas.microsoft.com/office/drawing/2014/main" id="{367ACC74-E54D-3D4C-9774-ECC3F15C2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230313"/>
            <a:ext cx="6945313" cy="5576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spcAft>
                <a:spcPct val="20000"/>
              </a:spcAft>
            </a:pPr>
            <a:r>
              <a:rPr lang="es-ES" altLang="en-US"/>
              <a:t>Heterogeneidad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</a:pPr>
            <a:r>
              <a:rPr lang="es-ES" altLang="en-US"/>
              <a:t>Capacidad de los SD para estar compuestos por una </a:t>
            </a:r>
            <a:r>
              <a:rPr lang="es-ES" altLang="en-US" b="1"/>
              <a:t>variedad</a:t>
            </a:r>
            <a:r>
              <a:rPr lang="es-ES" altLang="en-US"/>
              <a:t> (de diferentes tipos) de componentes</a:t>
            </a:r>
          </a:p>
        </p:txBody>
      </p:sp>
      <p:sp>
        <p:nvSpPr>
          <p:cNvPr id="1382404" name="Text Box 4">
            <a:extLst>
              <a:ext uri="{FF2B5EF4-FFF2-40B4-BE49-F238E27FC236}">
                <a16:creationId xmlns:a16="http://schemas.microsoft.com/office/drawing/2014/main" id="{6077E862-25D4-5A41-9653-F99DEC65E4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81175" y="688975"/>
            <a:ext cx="7131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s-ES" altLang="en-US" sz="2400" b="0">
                <a:solidFill>
                  <a:schemeClr val="hlink"/>
                </a:solidFill>
              </a:rPr>
              <a:t>características básicas</a:t>
            </a:r>
          </a:p>
        </p:txBody>
      </p:sp>
      <p:sp>
        <p:nvSpPr>
          <p:cNvPr id="27653" name="Line 9">
            <a:extLst>
              <a:ext uri="{FF2B5EF4-FFF2-40B4-BE49-F238E27FC236}">
                <a16:creationId xmlns:a16="http://schemas.microsoft.com/office/drawing/2014/main" id="{96B5A515-8368-7748-BEBC-6D66071A7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6338"/>
            <a:ext cx="0" cy="1381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  <p:grpSp>
        <p:nvGrpSpPr>
          <p:cNvPr id="2" name="Group 175">
            <a:extLst>
              <a:ext uri="{FF2B5EF4-FFF2-40B4-BE49-F238E27FC236}">
                <a16:creationId xmlns:a16="http://schemas.microsoft.com/office/drawing/2014/main" id="{D7321B49-1033-C142-9482-CB8AAC043E7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654300"/>
            <a:ext cx="6615113" cy="4011613"/>
            <a:chOff x="1288" y="977"/>
            <a:chExt cx="4167" cy="2527"/>
          </a:xfrm>
        </p:grpSpPr>
        <p:grpSp>
          <p:nvGrpSpPr>
            <p:cNvPr id="27670" name="Group 11">
              <a:extLst>
                <a:ext uri="{FF2B5EF4-FFF2-40B4-BE49-F238E27FC236}">
                  <a16:creationId xmlns:a16="http://schemas.microsoft.com/office/drawing/2014/main" id="{BB082475-751B-3646-B060-8699479B5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8" y="977"/>
              <a:ext cx="4167" cy="2527"/>
              <a:chOff x="582" y="990"/>
              <a:chExt cx="4279" cy="3287"/>
            </a:xfrm>
          </p:grpSpPr>
          <p:grpSp>
            <p:nvGrpSpPr>
              <p:cNvPr id="27679" name="Group 12">
                <a:extLst>
                  <a:ext uri="{FF2B5EF4-FFF2-40B4-BE49-F238E27FC236}">
                    <a16:creationId xmlns:a16="http://schemas.microsoft.com/office/drawing/2014/main" id="{42F00784-E9B3-164A-9411-5262D943B4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990"/>
                <a:ext cx="4279" cy="3287"/>
                <a:chOff x="582" y="990"/>
                <a:chExt cx="4279" cy="3287"/>
              </a:xfrm>
            </p:grpSpPr>
            <p:grpSp>
              <p:nvGrpSpPr>
                <p:cNvPr id="27681" name="Group 13">
                  <a:extLst>
                    <a:ext uri="{FF2B5EF4-FFF2-40B4-BE49-F238E27FC236}">
                      <a16:creationId xmlns:a16="http://schemas.microsoft.com/office/drawing/2014/main" id="{4C12E338-1DB5-C347-88CA-49AE81C2E2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990"/>
                  <a:ext cx="3962" cy="3287"/>
                  <a:chOff x="358" y="94"/>
                  <a:chExt cx="5089" cy="4021"/>
                </a:xfrm>
              </p:grpSpPr>
              <p:sp>
                <p:nvSpPr>
                  <p:cNvPr id="27685" name="Rectangle 14">
                    <a:extLst>
                      <a:ext uri="{FF2B5EF4-FFF2-40B4-BE49-F238E27FC236}">
                        <a16:creationId xmlns:a16="http://schemas.microsoft.com/office/drawing/2014/main" id="{5FCFD646-28FA-3C41-A813-9F4926441F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58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686" name="Rectangle 15">
                    <a:extLst>
                      <a:ext uri="{FF2B5EF4-FFF2-40B4-BE49-F238E27FC236}">
                        <a16:creationId xmlns:a16="http://schemas.microsoft.com/office/drawing/2014/main" id="{A466E357-6E91-8042-B537-974E8F3AD3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417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682" name="Group 16">
                  <a:extLst>
                    <a:ext uri="{FF2B5EF4-FFF2-40B4-BE49-F238E27FC236}">
                      <a16:creationId xmlns:a16="http://schemas.microsoft.com/office/drawing/2014/main" id="{11CAB9B3-0DDC-B141-BBDF-DAC91701F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1224" y="494"/>
                  <a:ext cx="2995" cy="4279"/>
                  <a:chOff x="550" y="230"/>
                  <a:chExt cx="5089" cy="4021"/>
                </a:xfrm>
              </p:grpSpPr>
              <p:sp>
                <p:nvSpPr>
                  <p:cNvPr id="27683" name="Rectangle 17">
                    <a:extLst>
                      <a:ext uri="{FF2B5EF4-FFF2-40B4-BE49-F238E27FC236}">
                        <a16:creationId xmlns:a16="http://schemas.microsoft.com/office/drawing/2014/main" id="{E818555F-090D-8847-BA9B-9CD6216C73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50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684" name="Rectangle 18">
                    <a:extLst>
                      <a:ext uri="{FF2B5EF4-FFF2-40B4-BE49-F238E27FC236}">
                        <a16:creationId xmlns:a16="http://schemas.microsoft.com/office/drawing/2014/main" id="{F0279074-AC46-F045-BDA1-A6DE08600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609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7680" name="Rectangle 19">
                <a:extLst>
                  <a:ext uri="{FF2B5EF4-FFF2-40B4-BE49-F238E27FC236}">
                    <a16:creationId xmlns:a16="http://schemas.microsoft.com/office/drawing/2014/main" id="{BF3E52BF-D315-004E-BE99-C6924D6E2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52"/>
                <a:ext cx="3922" cy="2963"/>
              </a:xfrm>
              <a:prstGeom prst="rect">
                <a:avLst/>
              </a:prstGeom>
              <a:solidFill>
                <a:srgbClr val="FFFFFF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600" b="0">
                  <a:solidFill>
                    <a:srgbClr val="CC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7671" name="Rectangle 167">
              <a:extLst>
                <a:ext uri="{FF2B5EF4-FFF2-40B4-BE49-F238E27FC236}">
                  <a16:creationId xmlns:a16="http://schemas.microsoft.com/office/drawing/2014/main" id="{9D83DE61-046B-9144-912B-1B42E54A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888"/>
              <a:ext cx="1600" cy="361"/>
            </a:xfrm>
            <a:prstGeom prst="rect">
              <a:avLst/>
            </a:prstGeom>
            <a:solidFill>
              <a:srgbClr val="CFE6F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600" b="0"/>
                <a:t>Red</a:t>
              </a:r>
            </a:p>
          </p:txBody>
        </p:sp>
        <p:sp>
          <p:nvSpPr>
            <p:cNvPr id="27672" name="Rectangle 168">
              <a:extLst>
                <a:ext uri="{FF2B5EF4-FFF2-40B4-BE49-F238E27FC236}">
                  <a16:creationId xmlns:a16="http://schemas.microsoft.com/office/drawing/2014/main" id="{1E170F5B-1699-5847-B138-E3D28CE4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491"/>
              <a:ext cx="1600" cy="326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600" b="0"/>
                <a:t>Hardware</a:t>
              </a:r>
            </a:p>
          </p:txBody>
        </p:sp>
        <p:sp>
          <p:nvSpPr>
            <p:cNvPr id="27673" name="Rectangle 169">
              <a:extLst>
                <a:ext uri="{FF2B5EF4-FFF2-40B4-BE49-F238E27FC236}">
                  <a16:creationId xmlns:a16="http://schemas.microsoft.com/office/drawing/2014/main" id="{B3A89C28-71DD-DD4D-91D0-5DBC072C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123"/>
              <a:ext cx="1600" cy="301"/>
            </a:xfrm>
            <a:prstGeom prst="rect">
              <a:avLst/>
            </a:prstGeom>
            <a:solidFill>
              <a:srgbClr val="FFEA9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600" b="0"/>
                <a:t>SO</a:t>
              </a:r>
            </a:p>
          </p:txBody>
        </p:sp>
        <p:sp>
          <p:nvSpPr>
            <p:cNvPr id="27674" name="Rectangle 170">
              <a:extLst>
                <a:ext uri="{FF2B5EF4-FFF2-40B4-BE49-F238E27FC236}">
                  <a16:creationId xmlns:a16="http://schemas.microsoft.com/office/drawing/2014/main" id="{D5A67CD5-1556-0B4F-ACC5-384A1E97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2" y="1469"/>
              <a:ext cx="1600" cy="576"/>
            </a:xfrm>
            <a:prstGeom prst="rect">
              <a:avLst/>
            </a:prstGeom>
            <a:solidFill>
              <a:srgbClr val="FFF1B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600" b="0"/>
            </a:p>
          </p:txBody>
        </p:sp>
        <p:sp>
          <p:nvSpPr>
            <p:cNvPr id="27675" name="Rectangle 171">
              <a:extLst>
                <a:ext uri="{FF2B5EF4-FFF2-40B4-BE49-F238E27FC236}">
                  <a16:creationId xmlns:a16="http://schemas.microsoft.com/office/drawing/2014/main" id="{3026F454-1910-4949-83CD-B7AB880E7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1779"/>
              <a:ext cx="1366" cy="189"/>
            </a:xfrm>
            <a:prstGeom prst="rect">
              <a:avLst/>
            </a:prstGeom>
            <a:solidFill>
              <a:srgbClr val="BADBFC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/>
                <a:t>Lenguajes</a:t>
              </a:r>
            </a:p>
          </p:txBody>
        </p:sp>
        <p:sp>
          <p:nvSpPr>
            <p:cNvPr id="27676" name="Rectangle 172">
              <a:extLst>
                <a:ext uri="{FF2B5EF4-FFF2-40B4-BE49-F238E27FC236}">
                  <a16:creationId xmlns:a16="http://schemas.microsoft.com/office/drawing/2014/main" id="{6E1527A7-872A-0447-9413-11D350283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546"/>
              <a:ext cx="1366" cy="189"/>
            </a:xfrm>
            <a:prstGeom prst="rect">
              <a:avLst/>
            </a:prstGeom>
            <a:solidFill>
              <a:srgbClr val="BADBFC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/>
                <a:t>Aplicaciones</a:t>
              </a:r>
            </a:p>
          </p:txBody>
        </p:sp>
        <p:sp>
          <p:nvSpPr>
            <p:cNvPr id="27677" name="Text Box 173">
              <a:extLst>
                <a:ext uri="{FF2B5EF4-FFF2-40B4-BE49-F238E27FC236}">
                  <a16:creationId xmlns:a16="http://schemas.microsoft.com/office/drawing/2014/main" id="{76CAC7F1-4DB8-2B4B-A3E6-EF997B9C3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547" y="1667"/>
              <a:ext cx="61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" altLang="en-US" sz="1100" b="0"/>
                <a:t>Aplicación</a:t>
              </a:r>
            </a:p>
          </p:txBody>
        </p:sp>
        <p:sp>
          <p:nvSpPr>
            <p:cNvPr id="27678" name="Text Box 174">
              <a:extLst>
                <a:ext uri="{FF2B5EF4-FFF2-40B4-BE49-F238E27FC236}">
                  <a16:creationId xmlns:a16="http://schemas.microsoft.com/office/drawing/2014/main" id="{AD0F85E9-668D-EC4D-8592-1EB65976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1" y="1406"/>
              <a:ext cx="1711" cy="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Integración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Lenguajes intermedios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endParaRPr lang="es-ES" altLang="en-US" sz="1600" b="0"/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UNIX, Windows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endParaRPr lang="es-ES" altLang="en-US" sz="1600" b="0"/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Representación datos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endParaRPr lang="es-ES" altLang="en-US" sz="1600" b="0"/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Ethernet, 802.11, ATM</a:t>
              </a:r>
            </a:p>
          </p:txBody>
        </p:sp>
      </p:grpSp>
      <p:grpSp>
        <p:nvGrpSpPr>
          <p:cNvPr id="17" name="Group 262">
            <a:extLst>
              <a:ext uri="{FF2B5EF4-FFF2-40B4-BE49-F238E27FC236}">
                <a16:creationId xmlns:a16="http://schemas.microsoft.com/office/drawing/2014/main" id="{F48D3187-2C0E-E14E-A35C-BFCB894AB606}"/>
              </a:ext>
            </a:extLst>
          </p:cNvPr>
          <p:cNvGrpSpPr>
            <a:grpSpLocks/>
          </p:cNvGrpSpPr>
          <p:nvPr/>
        </p:nvGrpSpPr>
        <p:grpSpPr bwMode="auto">
          <a:xfrm>
            <a:off x="2633663" y="2890838"/>
            <a:ext cx="3886200" cy="2306637"/>
            <a:chOff x="1277" y="1156"/>
            <a:chExt cx="4167" cy="1453"/>
          </a:xfrm>
        </p:grpSpPr>
        <p:grpSp>
          <p:nvGrpSpPr>
            <p:cNvPr id="27660" name="Group 263">
              <a:extLst>
                <a:ext uri="{FF2B5EF4-FFF2-40B4-BE49-F238E27FC236}">
                  <a16:creationId xmlns:a16="http://schemas.microsoft.com/office/drawing/2014/main" id="{F4CDCE61-1023-D943-B653-AC288DD5E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156"/>
              <a:ext cx="4167" cy="1453"/>
              <a:chOff x="582" y="990"/>
              <a:chExt cx="4279" cy="3287"/>
            </a:xfrm>
          </p:grpSpPr>
          <p:grpSp>
            <p:nvGrpSpPr>
              <p:cNvPr id="27662" name="Group 264">
                <a:extLst>
                  <a:ext uri="{FF2B5EF4-FFF2-40B4-BE49-F238E27FC236}">
                    <a16:creationId xmlns:a16="http://schemas.microsoft.com/office/drawing/2014/main" id="{4BA39A85-7A8C-3144-AAA6-2F69FE4490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990"/>
                <a:ext cx="4279" cy="3287"/>
                <a:chOff x="582" y="990"/>
                <a:chExt cx="4279" cy="3287"/>
              </a:xfrm>
            </p:grpSpPr>
            <p:grpSp>
              <p:nvGrpSpPr>
                <p:cNvPr id="27664" name="Group 265">
                  <a:extLst>
                    <a:ext uri="{FF2B5EF4-FFF2-40B4-BE49-F238E27FC236}">
                      <a16:creationId xmlns:a16="http://schemas.microsoft.com/office/drawing/2014/main" id="{2AA6EAB9-8590-494B-B130-34D36E25C7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990"/>
                  <a:ext cx="3962" cy="3287"/>
                  <a:chOff x="358" y="94"/>
                  <a:chExt cx="5089" cy="4021"/>
                </a:xfrm>
              </p:grpSpPr>
              <p:sp>
                <p:nvSpPr>
                  <p:cNvPr id="27668" name="Rectangle 266">
                    <a:extLst>
                      <a:ext uri="{FF2B5EF4-FFF2-40B4-BE49-F238E27FC236}">
                        <a16:creationId xmlns:a16="http://schemas.microsoft.com/office/drawing/2014/main" id="{18258525-DAFA-3340-893C-D8340E3D6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358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669" name="Rectangle 267">
                    <a:extLst>
                      <a:ext uri="{FF2B5EF4-FFF2-40B4-BE49-F238E27FC236}">
                        <a16:creationId xmlns:a16="http://schemas.microsoft.com/office/drawing/2014/main" id="{5976EEAA-8F80-6444-9C0B-9E0897F1C7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417" y="94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665" name="Group 268">
                  <a:extLst>
                    <a:ext uri="{FF2B5EF4-FFF2-40B4-BE49-F238E27FC236}">
                      <a16:creationId xmlns:a16="http://schemas.microsoft.com/office/drawing/2014/main" id="{896F82AB-21F9-3C4C-B9D7-F5E306099D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1224" y="494"/>
                  <a:ext cx="2995" cy="4279"/>
                  <a:chOff x="550" y="230"/>
                  <a:chExt cx="5089" cy="4021"/>
                </a:xfrm>
              </p:grpSpPr>
              <p:sp>
                <p:nvSpPr>
                  <p:cNvPr id="27666" name="Rectangle 269">
                    <a:extLst>
                      <a:ext uri="{FF2B5EF4-FFF2-40B4-BE49-F238E27FC236}">
                        <a16:creationId xmlns:a16="http://schemas.microsoft.com/office/drawing/2014/main" id="{BB66F194-E680-3249-B855-73C478A086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50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667" name="Rectangle 270">
                    <a:extLst>
                      <a:ext uri="{FF2B5EF4-FFF2-40B4-BE49-F238E27FC236}">
                        <a16:creationId xmlns:a16="http://schemas.microsoft.com/office/drawing/2014/main" id="{086F0818-EBF4-124F-8F06-50CD3273AC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609" y="230"/>
                    <a:ext cx="30" cy="4021"/>
                  </a:xfrm>
                  <a:prstGeom prst="rect">
                    <a:avLst/>
                  </a:prstGeom>
                  <a:solidFill>
                    <a:srgbClr val="99CCFF">
                      <a:alpha val="47058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4"/>
                      </a:buBlip>
                      <a:defRPr sz="28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 Narrow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s-ES" altLang="en-US" sz="140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7663" name="Rectangle 271">
                <a:extLst>
                  <a:ext uri="{FF2B5EF4-FFF2-40B4-BE49-F238E27FC236}">
                    <a16:creationId xmlns:a16="http://schemas.microsoft.com/office/drawing/2014/main" id="{5B10C61F-EC7F-5F40-93BF-BD73D2CF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" y="1152"/>
                <a:ext cx="3922" cy="2963"/>
              </a:xfrm>
              <a:prstGeom prst="rect">
                <a:avLst/>
              </a:prstGeom>
              <a:solidFill>
                <a:srgbClr val="FFFFFF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s-ES" altLang="en-US" sz="1600" b="0">
                  <a:solidFill>
                    <a:srgbClr val="CC0000"/>
                  </a:solidFill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7661" name="Text Box 272">
              <a:extLst>
                <a:ext uri="{FF2B5EF4-FFF2-40B4-BE49-F238E27FC236}">
                  <a16:creationId xmlns:a16="http://schemas.microsoft.com/office/drawing/2014/main" id="{78F6C51A-C949-8D45-BC27-EE3BEAE2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1336"/>
              <a:ext cx="3638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" altLang="en-US" sz="1600" b="0"/>
                <a:t> Estandarización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_tradnl" altLang="en-US" sz="1600" b="0"/>
                <a:t> Representación de datos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_tradnl" altLang="en-US" sz="1600" b="0"/>
                <a:t> Representación de código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_tradnl" altLang="en-US" sz="1600" b="0"/>
                <a:t> Representación de objetos</a:t>
              </a:r>
            </a:p>
            <a:p>
              <a:pPr eaLnBrk="1" hangingPunct="1">
                <a:spcBef>
                  <a:spcPct val="50000"/>
                </a:spcBef>
                <a:buFont typeface="Wingdings" pitchFamily="2" charset="2"/>
                <a:buChar char="§"/>
              </a:pPr>
              <a:r>
                <a:rPr lang="es-ES_tradnl" altLang="en-US" sz="1600" b="0"/>
                <a:t> Protocolos</a:t>
              </a:r>
              <a:endParaRPr lang="es-ES" altLang="en-US" sz="1600" b="0"/>
            </a:p>
          </p:txBody>
        </p:sp>
      </p:grpSp>
      <p:grpSp>
        <p:nvGrpSpPr>
          <p:cNvPr id="27656" name="Group 3">
            <a:extLst>
              <a:ext uri="{FF2B5EF4-FFF2-40B4-BE49-F238E27FC236}">
                <a16:creationId xmlns:a16="http://schemas.microsoft.com/office/drawing/2014/main" id="{67D4ED73-432B-C547-BB7E-EA01D66D3CB9}"/>
              </a:ext>
            </a:extLst>
          </p:cNvPr>
          <p:cNvGrpSpPr>
            <a:grpSpLocks/>
          </p:cNvGrpSpPr>
          <p:nvPr/>
        </p:nvGrpSpPr>
        <p:grpSpPr bwMode="auto">
          <a:xfrm>
            <a:off x="128588" y="1581150"/>
            <a:ext cx="1676400" cy="304800"/>
            <a:chOff x="80" y="998"/>
            <a:chExt cx="1056" cy="192"/>
          </a:xfrm>
        </p:grpSpPr>
        <p:sp>
          <p:nvSpPr>
            <p:cNvPr id="27658" name="AutoShape 4">
              <a:extLst>
                <a:ext uri="{FF2B5EF4-FFF2-40B4-BE49-F238E27FC236}">
                  <a16:creationId xmlns:a16="http://schemas.microsoft.com/office/drawing/2014/main" id="{D2211918-C575-CE46-A614-D055D0CB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1020"/>
              <a:ext cx="1014" cy="149"/>
            </a:xfrm>
            <a:prstGeom prst="roundRect">
              <a:avLst>
                <a:gd name="adj" fmla="val 16667"/>
              </a:avLst>
            </a:prstGeom>
            <a:solidFill>
              <a:srgbClr val="FFFFCC">
                <a:alpha val="79999"/>
              </a:srgbClr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7659" name="Text Box 5">
              <a:extLst>
                <a:ext uri="{FF2B5EF4-FFF2-40B4-BE49-F238E27FC236}">
                  <a16:creationId xmlns:a16="http://schemas.microsoft.com/office/drawing/2014/main" id="{51A1A667-1B90-C941-8DF2-7D03D4F0C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998"/>
              <a:ext cx="10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s-ES" altLang="en-US" sz="1400" b="0">
                  <a:solidFill>
                    <a:srgbClr val="006699"/>
                  </a:solidFill>
                </a:rPr>
                <a:t>computación</a:t>
              </a:r>
            </a:p>
          </p:txBody>
        </p:sp>
      </p:grpSp>
      <p:sp>
        <p:nvSpPr>
          <p:cNvPr id="27657" name="Freeform 8">
            <a:extLst>
              <a:ext uri="{FF2B5EF4-FFF2-40B4-BE49-F238E27FC236}">
                <a16:creationId xmlns:a16="http://schemas.microsoft.com/office/drawing/2014/main" id="{5C141FE0-1ABB-0B4A-839C-3475763AD229}"/>
              </a:ext>
            </a:extLst>
          </p:cNvPr>
          <p:cNvSpPr>
            <a:spLocks/>
          </p:cNvSpPr>
          <p:nvPr/>
        </p:nvSpPr>
        <p:spPr bwMode="auto">
          <a:xfrm>
            <a:off x="52388" y="1257300"/>
            <a:ext cx="328612" cy="488950"/>
          </a:xfrm>
          <a:custGeom>
            <a:avLst/>
            <a:gdLst>
              <a:gd name="T0" fmla="*/ 2147483646 w 207"/>
              <a:gd name="T1" fmla="*/ 0 h 162"/>
              <a:gd name="T2" fmla="*/ 0 w 207"/>
              <a:gd name="T3" fmla="*/ 0 h 162"/>
              <a:gd name="T4" fmla="*/ 0 w 207"/>
              <a:gd name="T5" fmla="*/ 2147483646 h 162"/>
              <a:gd name="T6" fmla="*/ 2147483646 w 207"/>
              <a:gd name="T7" fmla="*/ 2147483646 h 162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162"/>
              <a:gd name="T14" fmla="*/ 207 w 207"/>
              <a:gd name="T15" fmla="*/ 162 h 1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162">
                <a:moveTo>
                  <a:pt x="207" y="0"/>
                </a:moveTo>
                <a:lnTo>
                  <a:pt x="0" y="0"/>
                </a:lnTo>
                <a:lnTo>
                  <a:pt x="0" y="162"/>
                </a:lnTo>
                <a:lnTo>
                  <a:pt x="48" y="16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824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824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2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2" grpId="0"/>
      <p:bldP spid="1382403" grpId="0" build="p"/>
      <p:bldP spid="1382404" grpId="0" autoUpdateAnimBg="0"/>
    </p:bldLst>
  </p:timing>
</p:sld>
</file>

<file path=ppt/theme/theme1.xml><?xml version="1.0" encoding="utf-8"?>
<a:theme xmlns:a="http://schemas.openxmlformats.org/drawingml/2006/main" name="Principal">
  <a:themeElements>
    <a:clrScheme name="Principal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Princip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incipal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ncipal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cipal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cipal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cipal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ncipal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ersonalizado">
  <a:themeElements>
    <a:clrScheme name="1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ersonaliz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rincipal">
  <a:themeElements>
    <a:clrScheme name="1_Principal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1_Principal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rincipal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incipal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incipal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rincipal">
  <a:themeElements>
    <a:clrScheme name="2_Principal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2_Principal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rincipal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incipal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incipal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incipal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incipal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incipal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33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square" lIns="0" tIns="45720" rIns="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51042</TotalTime>
  <Words>1249</Words>
  <Application>Microsoft Macintosh PowerPoint</Application>
  <PresentationFormat>On-screen Show (4:3)</PresentationFormat>
  <Paragraphs>480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Arial Narrow</vt:lpstr>
      <vt:lpstr>Lucida Console</vt:lpstr>
      <vt:lpstr>Times New Roman</vt:lpstr>
      <vt:lpstr>Verdana</vt:lpstr>
      <vt:lpstr>Wingdings</vt:lpstr>
      <vt:lpstr>Principal</vt:lpstr>
      <vt:lpstr>1_Diseño personalizado</vt:lpstr>
      <vt:lpstr>1_Principal</vt:lpstr>
      <vt:lpstr>2_Principal</vt:lpstr>
      <vt:lpstr>Diseño personalizado</vt:lpstr>
      <vt:lpstr>PowerPoint Presentation</vt:lpstr>
      <vt:lpstr>PowerPoint Presentation</vt:lpstr>
      <vt:lpstr>introducción</vt:lpstr>
      <vt:lpstr>introducción</vt:lpstr>
      <vt:lpstr>introducción</vt:lpstr>
      <vt:lpstr>introducción</vt:lpstr>
      <vt:lpstr>paradigmas de computación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introducción</vt:lpstr>
      <vt:lpstr>paradigmas de computación</vt:lpstr>
      <vt:lpstr>paradigmas de computación</vt:lpstr>
      <vt:lpstr>paradigmas de computación</vt:lpstr>
      <vt:lpstr>paradigmas de computación</vt:lpstr>
      <vt:lpstr>paradigmas de computación</vt:lpstr>
      <vt:lpstr>paradigmas de computación</vt:lpstr>
      <vt:lpstr>paradigmas de computación</vt:lpstr>
      <vt:lpstr>paradigmas de computación</vt:lpstr>
      <vt:lpstr>paradigmas de computación</vt:lpstr>
      <vt:lpstr>PowerPoint Presentation</vt:lpstr>
      <vt:lpstr>PowerPoint Presentation</vt:lpstr>
      <vt:lpstr>PowerPoint Presentation</vt:lpstr>
      <vt:lpstr>PowerPoint Presentation</vt:lpstr>
    </vt:vector>
  </TitlesOfParts>
  <Manager>Departamento de Tecnología Informática y Computación</Manager>
  <Company>Universidad de Alicante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Administración de Redes Heterogéneas de Computadores. Sistema de Regeneración de Nodos de Red</dc:title>
  <dc:subject>Tesis Doctoral</dc:subject>
  <dc:creator>Paco Maciá</dc:creator>
  <cp:keywords>NRS Tesis</cp:keywords>
  <cp:lastModifiedBy>VICTOR ADSUAR ABALDEA</cp:lastModifiedBy>
  <cp:revision>3634</cp:revision>
  <cp:lastPrinted>1601-01-01T00:00:00Z</cp:lastPrinted>
  <dcterms:created xsi:type="dcterms:W3CDTF">2000-05-23T09:20:55Z</dcterms:created>
  <dcterms:modified xsi:type="dcterms:W3CDTF">2021-09-14T16:18:27Z</dcterms:modified>
  <cp:category>Investigación</cp:category>
</cp:coreProperties>
</file>