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F614-5084-4DF8-9303-7E94A49BE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E86EC-89B5-4845-B287-87F38D87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3870-9D85-4552-9DB8-239EEFA4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EECD-8E55-44E6-BCA6-693DE050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3F91-A8E8-49F7-BC6E-9F29E19B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02A-15B7-47AC-A947-75CDFD6A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32A0D-DC4D-4D09-A2E3-F040B281E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0F2B2-ED02-458A-92DC-AE9BF60C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375B-7B33-4B6E-8E48-815A203D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4086B-F8A9-4F76-9571-3227FB8F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0DCD4-9B6C-4264-96DD-A8F92AFA6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0EA5C-B51C-436C-A630-ACFCE5D97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8F13-9E32-47E7-84D2-19132A2B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F15E-1125-4809-A779-CD55FE12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573E-BADB-4616-B557-ABBCBDC7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7090-1754-4802-91F7-66794C11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8C96-67AD-4847-8A7A-09534602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8352-B0DA-494A-B0CB-60D460BF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C6DB-D65B-4BE8-AC17-5AFB711B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508C-48E0-428B-913F-FF685D2F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9C9D-ADEA-4A6B-93F1-A22A7B26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FF689-1AAB-4215-A541-9AAE0490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A388-DD19-4022-AEB0-ACA2686C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4EF3-0857-40A7-90ED-B8EBCC1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77E3-08C7-4ACA-A179-B304C394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6465-69C1-4291-BF42-89DFCF5D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84C6-9CFD-4308-83C0-4B1C62A55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B340-289C-4325-851D-94306CE9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E185-21D8-4D4F-B42E-747A2CB2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E035-CE72-4BE7-812F-2F51C3F5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3303-D0B1-4416-9E2B-1A4B9229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7AB4-0EE4-4689-8027-29FFA74E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8B0D-EB8C-4A47-BFA3-B529B045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3C9BB-A954-446B-83E7-04898BEC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BFC22-9BFE-4EB4-8262-389225128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8F8B1-4173-4BB7-8000-4FC506213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2EA07-B86C-4EDB-B86C-4068353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E58EA-5C2F-4BAC-8FC8-AD0D9741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24FE8-F0ED-4CB5-9B9D-691891E3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3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1AED-E022-4A7A-A189-71B79495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8C65A-F420-4EEF-ACC3-907D010E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2973E-F438-441D-8803-E3D4410A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D96A4-B7ED-4CF6-9B08-A3ECB96E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3D9DE-DFFA-4660-9FA8-D2D8E126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99717-AA5E-4F44-8086-12B027CD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95A6A-0A50-4C72-8DFD-F1C60D1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AF77-3F77-48D4-B42A-936D39E2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DE74-A57D-47D7-B726-812F628B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F6B80-28D2-4C15-BB42-88D90D89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8A778-39CE-4CD6-AEDB-61EA4694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9061-F1D3-4BBA-B879-E1BF1417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F3530-AD6C-4A08-A068-53BF50B0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DE07-A3C6-4A20-839C-56A17DDA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6DD09-B231-4C3D-8B8C-F39D75A3D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2758C-0926-4737-9D93-C85D5953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3FFC-9112-4DBD-85F7-CE0F47E6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D2066-93D4-4899-B70D-1EF9815B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BCF91-B6D1-460A-B7DA-F37858FD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27AAA-03A1-4697-8C8E-30E3AE0D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BB99E-92C6-426C-9A7A-58482170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8E54-FC0B-4812-BC25-A0EE32EB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8642-4A60-4397-9950-E7A2D4E1C52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6A30-67DE-417B-9AFE-5FDD414DA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6EE1-DDB9-4F7D-8E9A-3B2D213C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F5DD-3835-49A9-A272-2A20BAB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5CB8528-C915-4746-B0AB-8063A791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-1314450"/>
            <a:ext cx="12649200" cy="948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3D48F6-9618-4008-A36E-3FBFE42D0426}"/>
              </a:ext>
            </a:extLst>
          </p:cNvPr>
          <p:cNvSpPr/>
          <p:nvPr/>
        </p:nvSpPr>
        <p:spPr>
          <a:xfrm>
            <a:off x="1128934" y="2644170"/>
            <a:ext cx="99341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latin typeface="Corbel Light" panose="020B0303020204020204" pitchFamily="34" charset="0"/>
              </a:rPr>
              <a:t>team fresh cabbage</a:t>
            </a:r>
          </a:p>
        </p:txBody>
      </p:sp>
    </p:spTree>
    <p:extLst>
      <p:ext uri="{BB962C8B-B14F-4D97-AF65-F5344CB8AC3E}">
        <p14:creationId xmlns:p14="http://schemas.microsoft.com/office/powerpoint/2010/main" val="385047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A754A0-3227-46B3-839E-9C9EC638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38125"/>
            <a:ext cx="82867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55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CAA3F-608B-4BBB-A854-05CA6E71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12851"/>
            <a:ext cx="8286750" cy="623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2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0492C43-3030-403C-BE02-01A135D3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0"/>
            <a:ext cx="825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1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B38C85-D509-427D-A808-A50DC447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Matthew</dc:creator>
  <cp:lastModifiedBy>Zhang, Matthew</cp:lastModifiedBy>
  <cp:revision>2</cp:revision>
  <dcterms:created xsi:type="dcterms:W3CDTF">2019-10-09T22:04:03Z</dcterms:created>
  <dcterms:modified xsi:type="dcterms:W3CDTF">2019-10-09T22:47:44Z</dcterms:modified>
</cp:coreProperties>
</file>