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998A5-5CBD-1E4D-9740-C9F703D53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DC1116-7014-A845-A72C-FC4E8C983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7287C5-D6A7-2E49-B0BD-E49067E1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7C4-0A61-E84B-AF82-3AB6F7F49E1D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46A75C-5E48-6349-A489-04ADE58F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7F84A-66FC-9240-8C64-14B7F1B0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00D4-66FB-4440-B21C-054D3C2CB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72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67323-9E23-444D-9C6A-E66A6FCE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159190-3351-994F-9900-AE1BEB500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35A9FC-30D0-394C-8849-763951DC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7C4-0A61-E84B-AF82-3AB6F7F49E1D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31829C-1E5C-B743-B042-72F1E29B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A9A5B4-F1D6-4E40-A971-8C9ED1AD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00D4-66FB-4440-B21C-054D3C2CB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73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6D3E2B-5ACB-FC49-AA7E-419E0FF69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00763B-FCD3-6146-A342-4C780FE09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D21B5-1122-D24F-B09A-594CB8F6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7C4-0A61-E84B-AF82-3AB6F7F49E1D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0285A7-8733-7647-93EC-ABEA9A11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1C9474-6D01-0F44-A488-19508F3D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00D4-66FB-4440-B21C-054D3C2CB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58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10974-74C4-834B-91AF-B0D3830A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BBF33-C92F-594E-9291-C21E3F3ED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A5D97-14C3-264A-B40B-7C1E3003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7C4-0A61-E84B-AF82-3AB6F7F49E1D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FA2C7D-0D9A-0648-9DA5-A7351699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ADE28D-6245-9E42-B137-324D6B63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00D4-66FB-4440-B21C-054D3C2CB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2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7F351-1187-8246-8542-F4055A5A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5AC895-B044-744A-A517-543B42DC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4DEC1-92C7-DE43-819C-EF53A2E1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7C4-0A61-E84B-AF82-3AB6F7F49E1D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560800-ABA6-0C42-B379-548BF352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DC5D74-4E7C-6741-AB06-30866A48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00D4-66FB-4440-B21C-054D3C2CB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69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0155C-F56C-5F4C-909C-61E53EB2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3F7E79-0F5E-A849-8B5B-5D3D36D38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D52063-F63E-F041-B74E-05AF1D850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5FFDD1-9806-F748-AFA0-F1C6DF3B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7C4-0A61-E84B-AF82-3AB6F7F49E1D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A364F8-DE15-FD43-92D7-0DCE86C6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7163F2-88B4-6247-9688-B0EBB0DC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00D4-66FB-4440-B21C-054D3C2CB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56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12C72-1FC7-B249-A4E2-3EDFA0EB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D6DF3B-1B7D-E746-9125-8A7EB6E3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FEFBF9-E0C7-A044-BAD6-494EB2598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297D94-E4F1-F243-832A-090580896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34B4FA-D624-B544-BD2E-D25B86DD3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09ED85-1C71-564D-B28F-D9F5E302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7C4-0A61-E84B-AF82-3AB6F7F49E1D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761001-A1ED-C64F-9D6A-1C96F699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400A2B7-9D94-9140-AAB6-6DF48A40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00D4-66FB-4440-B21C-054D3C2CB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9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0DE8E-DFF8-3145-B378-6F1E4387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40D32F-0C02-1D42-8033-5806A087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7C4-0A61-E84B-AF82-3AB6F7F49E1D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D189A5-FF21-FD40-9DC5-39601905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777B3D-38B3-6443-B686-CD34303E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00D4-66FB-4440-B21C-054D3C2CB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21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65EF10-EBFE-6A48-B948-3561694D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7C4-0A61-E84B-AF82-3AB6F7F49E1D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59560D-B577-254F-AF8A-33378063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C13DE9-2B93-9F45-B4E4-891B5BAA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00D4-66FB-4440-B21C-054D3C2CB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94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979B4-33DA-5E49-938D-24C81507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E1544-C322-7348-9076-627E962F6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05A9AF-F5E4-5E47-ABEA-EA290459F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2D0557-8BBB-9E45-9D63-A41C9730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7C4-0A61-E84B-AF82-3AB6F7F49E1D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80690-5A82-A546-8145-7CBAE83A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FF1B91-EC6A-CE40-B877-41B2533F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00D4-66FB-4440-B21C-054D3C2CB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21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D3EE7-A79E-B545-8C07-86E9E298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1B53CF8-3A73-7347-BD5F-327722086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D83203-8699-EA41-A373-007F46FE5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8CFE15-5A63-7740-8AC4-C7DF5DA3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7C4-0A61-E84B-AF82-3AB6F7F49E1D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67510E-F1E8-1540-9028-D5EBE905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A88012-8FF3-2E4B-8398-E844994F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00D4-66FB-4440-B21C-054D3C2CB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50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9EA3D7-0626-BA44-830D-EA311E62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DD95B7-3EB1-604D-9054-AD744B423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670DA9-AB46-3744-98E2-A1D928A49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087C4-0A61-E84B-AF82-3AB6F7F49E1D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AA35F-A3D0-754E-8F87-403FC628A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F0C41-90A3-CF40-870C-44B5987EF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900D4-66FB-4440-B21C-054D3C2CB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62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E90A935-D8DC-4642-8067-281CC67C930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www.dw.com</a:t>
            </a:r>
            <a:r>
              <a:rPr lang="de-DE" dirty="0"/>
              <a:t>/de/kein-sand-mehr-wie-am-meer/a-41559591</a:t>
            </a:r>
          </a:p>
        </p:txBody>
      </p:sp>
    </p:spTree>
    <p:extLst>
      <p:ext uri="{BB962C8B-B14F-4D97-AF65-F5344CB8AC3E}">
        <p14:creationId xmlns:p14="http://schemas.microsoft.com/office/powerpoint/2010/main" val="204790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4C3D8A2-9604-A549-8A32-71557374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" y="0"/>
            <a:ext cx="12184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5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4C3D8A2-9604-A549-8A32-715573745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82" r="34224"/>
          <a:stretch/>
        </p:blipFill>
        <p:spPr>
          <a:xfrm>
            <a:off x="3506993" y="0"/>
            <a:ext cx="4507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3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4C3D8A2-9604-A549-8A32-715573745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82" r="34224"/>
          <a:stretch/>
        </p:blipFill>
        <p:spPr>
          <a:xfrm>
            <a:off x="3506993" y="0"/>
            <a:ext cx="4507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4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Breitbild</PresentationFormat>
  <Paragraphs>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Olaf Neumann</dc:creator>
  <cp:lastModifiedBy>Olaf Neumann</cp:lastModifiedBy>
  <cp:revision>3</cp:revision>
  <dcterms:created xsi:type="dcterms:W3CDTF">2021-01-16T08:13:40Z</dcterms:created>
  <dcterms:modified xsi:type="dcterms:W3CDTF">2021-01-16T10:30:30Z</dcterms:modified>
</cp:coreProperties>
</file>