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06EC0"/>
    <a:srgbClr val="A26E59"/>
    <a:srgbClr val="9B7063"/>
    <a:srgbClr val="A37347"/>
    <a:srgbClr val="10091B"/>
    <a:srgbClr val="DBD0BF"/>
    <a:srgbClr val="896357"/>
    <a:srgbClr val="A57252"/>
    <a:srgbClr val="6847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3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41 2072 0 0,'-13'-32'88'0'0,"4"23"24"0"0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3224 0 0,'0'0'143'0'0,"1"-1"-3"0"0,12-24 2247 0 0,-1 0 3835 0 0,2 14-3817 0 0,-13 9-2249 0 0,1 0 1 0 0,-1 1 0 0 0,1-1-1 0 0,-1 1 1 0 0,1-1-1 0 0,0 1 1 0 0,-1 0-1 0 0,1 0 1 0 0,0 0 0 0 0,0-1-1 0 0,2 1 1 0 0,3-3 282 0 0,4-3 199 0 0,-1 1 0 0 0,2 0 0 0 0,-1 1 0 0 0,23-7 0 0 0,6-3 323 0 0,-21 8-680 0 0,0 0 0 0 0,0 1 0 0 0,0 0 0 0 0,1 2 0 0 0,0 0 0 0 0,40-1 0 0 0,-29 6-163 0 0,44 8 1 0 0,-66-7-114 0 0,18 4 145 0 0,0 1-1 0 0,-1 2 0 0 0,0 0 1 0 0,0 2-1 0 0,33 19 0 0 0,-22-11-95 0 0,-1-1 104 0 0,37 26 1 0 0,-67-40-152 0 0,-1-1 1 0 0,0 1-1 0 0,0 1 1 0 0,4 4-1 0 0,-8-8-5 0 0,1 1 0 0 0,-1-1 0 0 0,0 0-1 0 0,0 0 1 0 0,1 0 0 0 0,-1 0 0 0 0,1 0-1 0 0,1 1 1 0 0,1 0-2 0 0,-1 0 0 0 0,0 0 0 0 0,0 0 0 0 0,0 1 0 0 0,0-1 0 0 0,0 1 0 0 0,-1 0 0 0 0,1 0 0 0 0,-1 0 0 0 0,0 0 0 0 0,0 0 0 0 0,3 6 0 0 0,9 13 0 0 0,-11-18 0 0 0,0 1 0 0 0,-1-1 0 0 0,0 1 0 0 0,2 6 0 0 0,5 8 0 0 0,-7-13 0 0 0,0 0 0 0 0,-1 0 0 0 0,1 0 0 0 0,-1 0 0 0 0,0 1 0 0 0,-1 10 0 0 0,4 15 0 0 0,-3-25 42 0 0,1 1 0 0 0,-2-1 0 0 0,1 1 0 0 0,-1 14 0 0 0,0 14-4 0 0,-1-21-19 0 0,-1 0 0 0 0,-5 25 0 0 0,3-23-12 0 0,3-13 7 0 0,0 0 0 0 0,-1-1 0 0 0,1 1 0 0 0,-1-1 1 0 0,0 1-1 0 0,1-1 0 0 0,-2 0 0 0 0,1 1 0 0 0,0-1 0 0 0,-1 0 0 0 0,-4 4 0 0 0,-3 2 51 0 0,-22 15 1 0 0,20-15-42 0 0,-52 30-11 0 0,48-29-14 0 0,-6 1 23 0 0,-39 14 0 0 0,28-12 24 0 0,18-8 41 0 0,0-1 0 0 0,-17 3 1 0 0,4 0-64 0 0,17-5-51 0 0,0 0 1 0 0,-1-1-1 0 0,-12 0 0 0 0,-15 2-2951 0 0,27 0-2619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7976 0 0,'0'0'594'0'0,"0"1"-403"0"0,0 1-107 0 0,0-1-1 0 0,0 0 1 0 0,0 1 0 0 0,0-1-1 0 0,0 1 1 0 0,0-1 0 0 0,1 0-1 0 0,-1 1 1 0 0,1-1 0 0 0,-1 0-1 0 0,1 0 1 0 0,-1 1-1 0 0,1-1 1 0 0,1 2 0 0 0,1 2 310 0 0,15 51 3991 0 0,-13-43-3424 0 0,3 16-80 0 0,-1 0 0 0 0,-1 1 1 0 0,3 51-1 0 0,-2-14-259 0 0,6 95 546 0 0,9 11-56 0 0,-3-26-312 0 0,-1-26-242 0 0,8 44 76 0 0,14 58 262 0 0,-1-4-200 0 0,-12-77-344 0 0,78 326 403 0 0,-8-7-484 0 0,-80-364-249 0 0,21 206-22 0 0,-26-193 0 0 0,16 344 183 0 0,-20-264-123 0 0,-11 131 49 0 0,-2-165-101 0 0,-15 224-8 0 0,8-246-4 0 0,-5 108-200 0 0,10 38-192 0 0,5 117-1276 0 0,7-226-3934 0 0,-3-116 2306 0 0,-2 23-3765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3654 920 0 0,'0'0'376'0'0,"5"-1"3403"0"0,38-18 3380 0 0,6-2-5201 0 0,22-11-403 0 0,-38 16-1021 0 0,60-32 640 0 0,-54 27-573 0 0,39-30-1 0 0,-62 40-449 0 0,167-130 1595 0 0,-175 134-1674 0 0,78-68 580 0 0,24-20 76 0 0,-55 49-441 0 0,12-9 59 0 0,64-52 458 0 0,-16 11-175 0 0,-60 53-345 0 0,-2-2 0 0 0,-3-2 0 0 0,57-68 0 0 0,234-319 548 0 0,-199 252-677 0 0,59-88-250 0 0,162-379 17 0 0,-231 336 174 0 0,-106 247-207 0 0,8-26-429 0 0,23-100 1 0 0,8-100-3362 0 0,-50 220 1690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2304 0 0,'0'0'1352'0'0,"3"1"-67"0"0,31 10 4550 0 0,-20-6-4051 0 0,40 15 1120 0 0,-48-18-2471 0 0,-1 0 1 0 0,1 0-1 0 0,8 5 1 0 0,11 5 613 0 0,-16-8-690 0 0,1 0 0 0 0,12 10 0 0 0,18 8 590 0 0,-28-17-692 0 0,-1 1 1 0 0,-1 1-1 0 0,1-1 0 0 0,11 11 0 0 0,9 6 221 0 0,-17-14-303 0 0,-1 0 1 0 0,1 2-1 0 0,-2-1 0 0 0,1 2 0 0 0,-2 0 0 0 0,16 19 0 0 0,-3 6 244 0 0,37 76 0 0 0,-50-92-344 0 0,11 22 50 0 0,22 46 102 0 0,-9-9-15 0 0,-9-21-22 0 0,19 65 1 0 0,-33-90-142 0 0,30 61 0 0 0,-15-37-15 0 0,139 270 379 0 0,-87-179-234 0 0,-75-143-169 0 0,267 480 427 0 0,-105-201-336 0 0,-135-222-72 0 0,-3 1 1 0 0,33 115-1 0 0,-41-102-767 0 0,-3 1-1 0 0,10 125 1 0 0,-23-120-1411 0 0,-3-1-3303 0 0,-1 3-1703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69 8840 0 0,'0'0'400'0'0,"-14"-4"160"0"0,-49-32 1931 0 0,55 32-2103 0 0,0 1 1 0 0,0 0 0 0 0,0 0-1 0 0,-1 0 1 0 0,1 1 0 0 0,-12-1 0 0 0,-8 0 166 0 0,15 1-257 0 0,0 0-1 0 0,-1 1 0 0 0,-13 2 1 0 0,9 1-203 0 0,1 1 0 0 0,-1 0 0 0 0,1 2 0 0 0,0 0 0 0 0,0 1 0 0 0,0 1 0 0 0,1 0 0 0 0,0 1 0 0 0,1 1 0 0 0,-1 0 0 0 0,2 1-1 0 0,-21 18 1 0 0,-22 22-130 0 0,14-14-814 0 0,1 1-1 0 0,-60 73 1 0 0,69-63-2162 0 0,19-30 1462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876 25 7280 0 0,'0'0'660'0'0,"0"0"-614"0"0,0-1 1 0 0,0 1 0 0 0,0-1-1 0 0,0 1 1 0 0,0-1 0 0 0,0 1-1 0 0,0 0 1 0 0,0-1 0 0 0,0 1-1 0 0,0-1 1 0 0,0 1 0 0 0,0-1-1 0 0,0 1 1 0 0,0 0 0 0 0,-1-1-1 0 0,1 1 1 0 0,0-1 0 0 0,0 1-1 0 0,0 0 1 0 0,-1-1 0 0 0,-5-2 494 0 0,0 1 0 0 0,1 0 0 0 0,-1 0 0 0 0,0 0 0 0 0,-1 1 0 0 0,1 0 0 0 0,0 0 0 0 0,0 0 0 0 0,0 1 0 0 0,-7 0 1 0 0,-1 2-214 0 0,0 0 0 0 0,0 0 1 0 0,-20 8-1 0 0,-164 34 905 0 0,0 0-608 0 0,59 3-482 0 0,112-36-158 0 0,-1 1 0 0 0,-46 30 0 0 0,67-37 5 0 0,0 0 1 0 0,1 1 0 0 0,-1 0-1 0 0,1 0 1 0 0,-8 11 0 0 0,10-13-9 0 0,3-2-23 0 0,0 0 0 0 0,0-1-1 0 0,0 1 1 0 0,0 0 0 0 0,0 0 0 0 0,1 0-1 0 0,-1-1 1 0 0,0 1 0 0 0,1 0-1 0 0,-1 0 1 0 0,1 0 0 0 0,0 0-1 0 0,0 0 1 0 0,0 0 0 0 0,0 0-1 0 0,0 0 1 0 0,0 0 0 0 0,0 0-1 0 0,1 0 1 0 0,-1 0 0 0 0,1 0-1 0 0,-1 0 1 0 0,2 2 0 0 0,-1-2-474 0 0,0 1 1 0 0,1-1-1 0 0,-1 1 1 0 0,1-1 0 0 0,-1 0-1 0 0,1 1 1 0 0,0-1-1 0 0,0 0 1 0 0,0 0-1 0 0,3 2 1 0 0,10 8-4423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1052 120 2304 0 0,'-1'-2'167'0'0,"-3"-12"-133"0"0,4 12 92 0 0,0 0 0 0 0,-1 0 1 0 0,1 0-1 0 0,-1 0 0 0 0,0 0 1 0 0,0 0-1 0 0,0 0 0 0 0,0 0 1 0 0,0 0-1 0 0,0 0 0 0 0,0 0 1 0 0,0 1-1 0 0,-3-4 0 0 0,-12-11 2503 0 0,13 12-2059 0 0,-1 0 0 0 0,0 1-1 0 0,1-1 1 0 0,-1 1 0 0 0,-1 0 0 0 0,1 0 0 0 0,-7-4 0 0 0,0 2-127 0 0,1 1 0 0 0,0 1 0 0 0,-1 0 0 0 0,0 0 0 0 0,-20-2 0 0 0,-59 1 708 0 0,65 6-934 0 0,0 0 0 0 0,-28 7 0 0 0,15-3-68 0 0,-16 5 119 0 0,1 2-1 0 0,0 3 1 0 0,1 2 0 0 0,1 2-1 0 0,0 2 1 0 0,-66 41-1 0 0,80-41-468 0 0,1 2 0 0 0,2 2-1 0 0,-45 42 1 0 0,52-39-3975 0 0,8-1-1402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651 104 3224 0 0,'3'-4'45'0'0,"0"-1"-1"0"0,-1 0 1 0 0,1 1 0 0 0,1 0-1 0 0,-1-1 1 0 0,1 1 0 0 0,0 1 0 0 0,-1-1-1 0 0,6-3 1 0 0,3-4 523 0 0,-11 10-466 0 0,0 0 0 0 0,0 0 1 0 0,0-1-1 0 0,0 1 0 0 0,0 0 1 0 0,-1 0-1 0 0,1-1 1 0 0,-1 1-1 0 0,1-1 0 0 0,-1 1 1 0 0,1-3-1 0 0,0 3 4 0 0,-1 0-1 0 0,0-1 1 0 0,0 1-1 0 0,1 0 1 0 0,-1 0-1 0 0,1 0 1 0 0,-1-1-1 0 0,1 1 1 0 0,0 0-1 0 0,-1 0 1 0 0,1 0-1 0 0,0 0 1 0 0,0 0-1 0 0,0 0 1 0 0,0 0-1 0 0,0 1 1 0 0,0-1-1 0 0,2-1 1 0 0,0 0 231 0 0,1 1 0 0 0,0-1 0 0 0,0 1 0 0 0,0 0 0 0 0,-1 0 0 0 0,1 1 0 0 0,0-1 0 0 0,5 1 0 0 0,-7 0 268 0 0,-2 2-467 0 0,1 0 0 0 0,-1-1 0 0 0,1 1-1 0 0,0 0 1 0 0,-1 0 0 0 0,1-1 0 0 0,0 1 0 0 0,1 1-1 0 0,4 9 218 0 0,-4-8-260 0 0,-1 1 1 0 0,0-1-1 0 0,0 1 0 0 0,-1-1 0 0 0,1 1 1 0 0,-1-1-1 0 0,0 1 0 0 0,-1-1 1 0 0,1 1-1 0 0,-2 6 0 0 0,-2 4 86 0 0,-10 26-1 0 0,5-16-118 0 0,3-7-15 0 0,-4 14 61 0 0,-2-1 1 0 0,0-1-1 0 0,-25 42 0 0 0,-23 24-38 0 0,-5-3 0 0 0,-128 143 0 0 0,166-207-43 0 0,-10 11-14 0 0,-49 39 1 0 0,44-42-68 0 0,-27 19 142 0 0,58-47-408 0 0,-1-1-1 0 0,-1 0 1 0 0,-25 11 0 0 0,13-10-4585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39 5728 0 0,'0'0'264'0'0,"2"-1"-8"0"0,54-31 476 0 0,-49 29 375 0 0,-7 3-899 0 0,0-1 1 0 0,1 1-1 0 0,-1 0 1 0 0,0 0-1 0 0,1-1 1 0 0,-1 1-1 0 0,1 0 1 0 0,-1 0-1 0 0,1 0 1 0 0,-1-1-1 0 0,0 1 1 0 0,1 0-1 0 0,-1 0 1 0 0,1 0-1 0 0,-1 0 0 0 0,1 0 1 0 0,-1 0-1 0 0,1 0 1 0 0,-1 0-1 0 0,1 0 1 0 0,6 6-330 0 0,-5-3 158 0 0,0-1 0 0 0,0 1 0 0 0,-1 0 1 0 0,1-1-1 0 0,-1 1 0 0 0,1 0 1 0 0,-1 0-1 0 0,0 0 0 0 0,0 0 0 0 0,-1 0 1 0 0,1 0-1 0 0,0 1 0 0 0,-1-1 0 0 0,0 0 1 0 0,0 0-1 0 0,0 0 0 0 0,0 0 1 0 0,-1 1-1 0 0,0 3 0 0 0,-1 6 85 0 0,-1 0-1 0 0,-1-1 1 0 0,-6 16 0 0 0,-17 32-11 0 0,-3-1 0 0 0,-48 71 0 0 0,-1 2 4 0 0,-103 173-72 0 0,132-224-256 0 0,18-32-3749 0 0,19-28-298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9 7344 0 0,'0'0'332'0'0,"0"-2"-4"0"0,0-5 1589 0 0,-2 9-1638 0 0,-6 3-152 0 0,0 1 0 0 0,1 0-1 0 0,-1 0 1 0 0,1 1 0 0 0,-9 11 0 0 0,-26 42 403 0 0,10-14-240 0 0,-26 35-232 0 0,-287 367 207 0 0,316-416-705 0 0,-59 49 0 0 0,65-61 136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32 2760 0 0,'19'-10'229'0'0,"-17"9"-134"0"0,0 0-1 0 0,0 0 1 0 0,0-1-1 0 0,0 1 0 0 0,0 1 1 0 0,0-1-1 0 0,0 0 1 0 0,0 0-1 0 0,6-4 6864 0 0,-8 5-6884 0 0,-10-4 829 0 0,7 4-905 0 0,0-1 1 0 0,0 0 0 0 0,-1 1 0 0 0,1-1-1 0 0,0 1 1 0 0,-4 0 0 0 0,-2 2 6 0 0,0 1 1 0 0,0 0-1 0 0,0 1 0 0 0,1-1 1 0 0,-1 2-1 0 0,1-1 0 0 0,0 1 1 0 0,-13 11-1 0 0,-8 3-10 0 0,2 1 2 0 0,1 1 1 0 0,-33 34-1 0 0,37-34-29 0 0,-27 31-342 0 0,14-14 84 0 0,3-5 58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1684 2760 0 0,'0'0'2966'0'0,"-1"8"-2399"0"0,0-6-421 0 0,-1 0 0 0 0,1 0 0 0 0,0 0 0 0 0,-1 0 0 0 0,0 0 0 0 0,1 0 0 0 0,-9 7 7113 0 0,9-12-8248 0 0,1 1 1050 0 0,0 0 0 0 0,0 0-1 0 0,0 0 1 0 0,0 0 0 0 0,0 0 0 0 0,0 0 0 0 0,1 0-1 0 0,-1 0 1 0 0,2-3 0 0 0,-3-8 555 0 0,-1 4-429 0 0,5-12 268 0 0,-3 14-225 0 0,1-1 0 0 0,0 1-1 0 0,1-1 1 0 0,4-14-1 0 0,0 6 108 0 0,-1-2-1 0 0,4-20 0 0 0,-5 20-30 0 0,0 1 0 0 0,9-21 0 0 0,-5 15-30 0 0,8-33 0 0 0,-4 9-11 0 0,3-4-22 0 0,25-71 306 0 0,-16 46-207 0 0,-15 47-77 0 0,17-41 0 0 0,28-63 303 0 0,-44 109-426 0 0,13-44-1 0 0,-9 23-16 0 0,16-44 130 0 0,57-115 0 0 0,-70 170-170 0 0,17-53 0 0 0,-2 20-31 0 0,-25 48-17 0 0,16-31-1 0 0,-3 9-35 0 0,-17 25-1 0 0,-2 15 0 0 0,-1 0 0 0 0,0-1 0 0 0,0 1 0 0 0,1 0 0 0 0,-1-1 0 0 0,0 1 0 0 0,1 0 0 0 0,-1 0 0 0 0,1-1 0 0 0,0 1 0 0 0,0-1 0 0 0,1-1 0 0 0,0 1 0 0 0,-1 0 0 0 0,0-1 0 0 0,1 1 0 0 0,-1-1 0 0 0,0 1 0 0 0,1-5 0 0 0,0 2 0 0 0,-2 4 0 0 0,1 0 0 0 0,-1 0 0 0 0,1 0 0 0 0,-1 0-1 0 0,1 0 1 0 0,-1 0 0 0 0,1 0 0 0 0,0 1 0 0 0,0-1-1 0 0,-1 0 1 0 0,3 0 0 0 0,-3 0 3 0 0,1 1 0 0 0,0-1-1 0 0,-1 1 1 0 0,1-1 0 0 0,-1 0 0 0 0,1 1 0 0 0,-1-1 0 0 0,1 1-1 0 0,-1-1 1 0 0,1 0 0 0 0,-1 1 0 0 0,1-1 0 0 0,-1 0 0 0 0,0 0-1 0 0,0 1 1 0 0,1-1 0 0 0,-1 0 0 0 0,0 0 0 0 0,0 0 0 0 0,0 1-1 0 0,0-2 1 0 0,0 1-1 0 0,0 0-1 0 0,1 0 0 0 0,-1 0 1 0 0,0 0-1 0 0,0 0 1 0 0,0 0-1 0 0,1 0 0 0 0,-1 0 1 0 0,0 0-1 0 0,1 0 0 0 0,-1 1 1 0 0,1-2-1 0 0,0 1 47 0 0,-2 1-46 0 0,1 0 0 0 0,0-1 0 0 0,0 1 0 0 0,0 0 0 0 0,0 0 0 0 0,0-1 0 0 0,0 1 0 0 0,0 0 0 0 0,0 0 0 0 0,0 0 0 0 0,0-1 1 0 0,-1 1-1 0 0,1 0 0 0 0,0 0 0 0 0,0-1 0 0 0,1 1 0 0 0,-1 0 0 0 0,0 0 0 0 0,0-1 0 0 0,0 1 0 0 0,0 0 0 0 0,0 0 0 0 0,0-1 1 0 0,0 1-1 0 0,0 0 0 0 0,0 0 0 0 0,0-1 0 0 0,1 1 0 0 0,-1 0 0 0 0,0 0 0 0 0,0 0 0 0 0,0 0 0 0 0,0-1 0 0 0,1 1 0 0 0,-1 0 0 0 0,0 0 1 0 0,0 0-1 0 0,0 0 0 0 0,1-1 0 0 0,1-2-1352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1840 0 0,'0'0'14777'0'0,"1"2"-14243"0"0,6 10 396 0 0,-1 1 0 0 0,7 21 0 0 0,-9-21-747 0 0,1-1 0 0 0,0 1 0 0 0,9 13 0 0 0,-7-14-70 0 0,-1-1 0 0 0,-1 1 0 0 0,5 13 0 0 0,3 9 47 0 0,15 40 41 0 0,-6-10 8 0 0,15 33-55 0 0,13 29-454 0 0,8 16 278 0 0,-14-25 224 0 0,0 0 412 0 0,-32-87-579 0 0,15 53 1 0 0,-16-46-43 0 0,2 21-20 0 0,-10-38-141 0 0,8 23 1 0 0,-6-26-361 0 0,-1 0 1 0 0,0 1 0 0 0,1 18-1 0 0,-4-10-1344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4958 3086 3224 0 0,'3'-3'18490'0'0,"-1"6"-18557"0"0,0-4 181 0 0,0 0-113 0 0,-1 0-1 0 0,1 0 1 0 0,0-1 0 0 0,0 1 0 0 0,-1-1 0 0 0,1 1 0 0 0,-1-1 0 0 0,1 0-1 0 0,-1 1 1 0 0,1-1 0 0 0,-1 0 0 0 0,0 0 0 0 0,0 0 0 0 0,0 0 0 0 0,0 0 0 0 0,0 0-1 0 0,-1 0 1 0 0,1-1 0 0 0,0-3 0 0 0,12-23 1046 0 0,0-7-906 0 0,-7 21-97 0 0,-1-1-1 0 0,0 1 1 0 0,3-24 0 0 0,-2 16 54 0 0,-4 19-67 0 0,-1-1 0 0 0,0 0-1 0 0,0-1 1 0 0,0 1 0 0 0,0-5-1 0 0,-1 4 15 0 0,1 1 0 0 0,0-1 1 0 0,0 1-1 0 0,3-6 0 0 0,-3 5-16 0 0,1 1 0 0 0,-1-1 0 0 0,0 1 0 0 0,0-7 0 0 0,1-5 2 0 0,-1-1-1 0 0,2 2 1 0 0,0-1-1 0 0,6-18 1 0 0,5-21 83 0 0,-9 3 111 0 0,3-3 176 0 0,6-33-59 0 0,-9 42-208 0 0,0 24 67 0 0,3-25 0 0 0,-6 35-174 0 0,-1 0 0 0 0,0 1 0 0 0,-1-1 0 0 0,-2-16 1 0 0,1 22-18 0 0,1-1 1 0 0,0 1 0 0 0,1 0-1 0 0,0 0 1 0 0,0-1 0 0 0,3-7-1 0 0,2-20 1 0 0,-5 23 11 0 0,0 5-1 0 0,0-1 0 0 0,-1 0 0 0 0,0 1 1 0 0,-2-14-1 0 0,2-25 136 0 0,-1 18-41 0 0,1 24-97 0 0,0 0-1 0 0,0 0 1 0 0,0 0-1 0 0,-1-1 0 0 0,-1-7 1 0 0,-1 3-16 0 0,1-1 0 0 0,0 1 1 0 0,0-15-1 0 0,0 3 8 0 0,0-6 6 0 0,1 15-11 0 0,0 1 0 0 0,-1-1 0 0 0,0 0 0 0 0,0 1 0 0 0,-5-12 0 0 0,6 21-6 0 0,0 0 0 0 0,0 0 0 0 0,0 0 0 0 0,1 0 0 0 0,-1 0 0 0 0,1 0 0 0 0,-1 0 0 0 0,1 0 0 0 0,0 0 0 0 0,0-3 0 0 0,0 4 0 0 0,0 0 0 0 0,0 0 0 0 0,0 0 0 0 0,0 0 0 0 0,0 0 0 0 0,0 1 0 0 0,-1-1 0 0 0,1 0 0 0 0,0 0 0 0 0,0 0 0 0 0,-1 0 0 0 0,1 1 0 0 0,-1-2 0 0 0,-3-9 19 0 0,2 7-13 0 0,1 0 1 0 0,0 1-1 0 0,-1-1 1 0 0,0 1-1 0 0,0 0 1 0 0,-3-5-1 0 0,-1-1 0 0 0,2 4 6 0 0,0-1 0 0 0,1 0-1 0 0,0 0 1 0 0,-4-9-1 0 0,1 3-11 0 0,0 0 0 0 0,0 0 0 0 0,-16-21 0 0 0,18 28-1 0 0,-15-14 13 0 0,17 16-5 0 0,-1 0 0 0 0,1 1 0 0 0,0-1-1 0 0,0 0 1 0 0,0 0 0 0 0,1 0 0 0 0,-2-4 0 0 0,-7-10-9 0 0,9 16 2 0 0,1 0 0 0 0,0 1 0 0 0,-1-1 0 0 0,1 0 0 0 0,-1 1 0 0 0,1-1 0 0 0,-1 1 0 0 0,1-1 0 0 0,-1 1 0 0 0,0-1 0 0 0,1 1 0 0 0,-1-1 0 0 0,1 1 0 0 0,-1-1 0 0 0,0 1 0 0 0,0-1 0 0 0,-3-1 0 0 0,1-1 0 0 0,1 0 0 0 0,-1 0 0 0 0,0 0 0 0 0,0 1 0 0 0,-1-1 0 0 0,1 1 0 0 0,-7-3 0 0 0,8 3 0 0 0,-1 1 0 0 0,0-1 0 0 0,1 1 0 0 0,-1-1 0 0 0,1 0 0 0 0,0 0 0 0 0,-1 0 0 0 0,1 0 0 0 0,0 0 0 0 0,0 0 0 0 0,0-1 0 0 0,1 1 0 0 0,-3-4 0 0 0,2 1 0 0 0,0 1 0 0 0,0-1 0 0 0,-1 0 0 0 0,0 0 0 0 0,0 1 0 0 0,0 0 0 0 0,0-1 0 0 0,-1 1 0 0 0,-4-4 0 0 0,5 5 4 0 0,0 0 0 0 0,0-1 0 0 0,0 1 0 0 0,0-1-1 0 0,1 0 1 0 0,0 0 0 0 0,-4-6 0 0 0,3 2 1 0 0,-1 1 1 0 0,-1 0 0 0 0,1 1-1 0 0,-1-1 1 0 0,-7-7-1 0 0,0 3 6 0 0,9 9-6 0 0,-1 0 0 0 0,1-1 0 0 0,0 0 0 0 0,1 1-1 0 0,-1-1 1 0 0,0 0 0 0 0,1-1 0 0 0,0 1 0 0 0,-1 0-1 0 0,-1-6 1 0 0,3 8-5 0 0,1 0 0 0 0,0 0 0 0 0,-1 0 0 0 0,1 0 0 0 0,0 0 0 0 0,-1 0 0 0 0,1 0 0 0 0,-1 1 0 0 0,1-1 0 0 0,-1 0 0 0 0,0 0 0 0 0,1 1 0 0 0,-1-1 0 0 0,0 0 0 0 0,1 1 0 0 0,-1-1 0 0 0,0 0 0 0 0,0 1 0 0 0,0-1 0 0 0,0 1 0 0 0,-1-1 0 0 0,1 0 0 0 0,0 1 0 0 0,-1-1 0 0 0,1 0 0 0 0,0 0 0 0 0,0 0 0 0 0,-1 0 0 0 0,1 0 0 0 0,0 0 0 0 0,0 0 0 0 0,-1-2 0 0 0,0 1 0 0 0,1 0 0 0 0,-1 1 0 0 0,0-1 0 0 0,0 1 0 0 0,0-1 0 0 0,0 1 0 0 0,-2-1 0 0 0,-2-2 0 0 0,1 0 0 0 0,-1 0 0 0 0,-6-6 0 0 0,0 1-2 0 0,10 8 3 0 0,1 0 0 0 0,0 1 1 0 0,-1-1-1 0 0,1 0 0 0 0,0 0 1 0 0,0 0-1 0 0,0 0 0 0 0,0 0 1 0 0,-2-3-1 0 0,1 3 3 0 0,0-1 1 0 0,0 1-1 0 0,0 0 1 0 0,0-1-1 0 0,0 1 1 0 0,0 0-1 0 0,0 0 0 0 0,0 0 1 0 0,-1 1-1 0 0,1-1 1 0 0,-4 0-1 0 0,-6-2-4 0 0,1-2 1 0 0,9 2-3 0 0,2 0 4 0 0,-9-2 8 0 0,5 2 16 0 0,4-1-7 0 0,-12-11-11 0 0,4 8-8 0 0,-2 2 0 0 0,2-2 0 0 0,2 2 0 0 0,-2-2 0 0 0,-1-1 0 0 0,-1 1 0 0 0,-2-7 0 0 0,7 6 0 0 0,3 1 0 0 0,-5-1 0 0 0,1 2 0 0 0,-2 0 0 0 0,0 4 11 0 0,5 1 32 0 0,-4-4-33 0 0,-3-1-10 0 0,2-1 0 0 0,2 3 0 0 0,-1 0 0 0 0,0-1 0 0 0,-3-4 0 0 0,8 8 0 0 0,1 1 0 0 0,0 0 0 0 0,1 0 0 0 0,-1 0 0 0 0,0 0 0 0 0,1 0 0 0 0,-1 0 0 0 0,0-1 0 0 0,1 1 0 0 0,-1 0 0 0 0,0 0 0 0 0,1 0 0 0 0,-1-1 0 0 0,1 1 0 0 0,-1 0 0 0 0,1-1 0 0 0,-1 1 0 0 0,0 0 0 0 0,1-1 0 0 0,-1 1 0 0 0,1-1 0 0 0,-7-4 0 0 0,0-3 0 0 0,4 6 0 0 0,-7-3 0 0 0,7 3 0 0 0,1 1 0 0 0,-1-1 0 0 0,1 0 0 0 0,-1 0 0 0 0,1 0 0 0 0,0 0 0 0 0,0 0 0 0 0,0-1 0 0 0,-3-4 0 0 0,2 3 0 0 0,2 3 0 0 0,1 0 0 0 0,0 1 0 0 0,-1-1 0 0 0,1 0 0 0 0,-1 1 0 0 0,1-1 0 0 0,-1 1 0 0 0,1-1 0 0 0,-1 1 0 0 0,1-1 0 0 0,-1 1 0 0 0,1-1 0 0 0,-1 1 0 0 0,0 0 0 0 0,1-1 0 0 0,-1 1 0 0 0,0 0 0 0 0,1 0 0 0 0,-1-1 0 0 0,0 1 0 0 0,0 0 0 0 0,1 0 0 0 0,-2 0 0 0 0,-5-3 0 0 0,-8-13 0 0 0,1 0 0 0 0,-21-33 0 0 0,25 39 0 0 0,8 8 0 0 0,-1-1 0 0 0,1 0 0 0 0,0 1 0 0 0,-1-1 0 0 0,1 0 0 0 0,-2-3 0 0 0,3 3 0 0 0,-8-9 0 0 0,-17-26 0 0 0,18 22 0 0 0,7 14 0 0 0,0 0 0 0 0,1 0 0 0 0,-1 0 0 0 0,0 0 0 0 0,0 0 0 0 0,0 1 0 0 0,-1-1 0 0 0,1 0 0 0 0,0 1 0 0 0,-1-1 0 0 0,-1-2 0 0 0,0 2 0 0 0,1 0 0 0 0,-1 0 0 0 0,1-1 0 0 0,0 1 0 0 0,-1-1 0 0 0,-1-4 0 0 0,-13-13 0 0 0,14 18 0 0 0,0-1 0 0 0,1 1 0 0 0,-1-1 0 0 0,0 0 0 0 0,1 0 0 0 0,-1-1 0 0 0,-1-3 0 0 0,2 5 0 0 0,1 0 0 0 0,0 0 0 0 0,0 1 0 0 0,-1-1 0 0 0,1 1 0 0 0,-1-1 0 0 0,0 1 0 0 0,-2-2 0 0 0,1 1 0 0 0,1 1 0 0 0,0-1 0 0 0,0 0 0 0 0,1 0 0 0 0,-1 0 0 0 0,-2-3 0 0 0,-3-4 0 0 0,0 0 0 0 0,-12-12 0 0 0,5 6 0 0 0,-57-57 0 0 0,67 69 0 0 0,0 0 0 0 0,1 0 0 0 0,-1 0 0 0 0,-8-3 0 0 0,8 4 0 0 0,1 1 0 0 0,0-1 0 0 0,-1 0 0 0 0,1 0 0 0 0,0-1 0 0 0,0 1 0 0 0,0-1 0 0 0,-3-3 0 0 0,0-1 0 0 0,-1 0 0 0 0,0 1 0 0 0,0 0 0 0 0,0 1 0 0 0,0-1 0 0 0,-1 2 0 0 0,-12-7 0 0 0,18 10 0 0 0,0-1 0 0 0,0 1 0 0 0,0 0 0 0 0,1-1 0 0 0,-1 1 0 0 0,0-1 0 0 0,-1-2 0 0 0,-9-7 0 0 0,-8-6 0 0 0,15 13 0 0 0,0-1 0 0 0,-1 1 0 0 0,-10-7 0 0 0,8 7 0 0 0,1-1 0 0 0,0 0 0 0 0,-9-7 0 0 0,-11-9 0 0 0,-4-1 0 0 0,-1-2 0 0 0,28 22 0 0 0,0-1 0 0 0,1 0 0 0 0,-1 1 0 0 0,1-1 0 0 0,0 0 0 0 0,-4-6 0 0 0,-12-9 0 0 0,6 7 0 0 0,4 3 0 0 0,0 0 0 0 0,0 1 0 0 0,-1 0 0 0 0,0 1 0 0 0,0 0 0 0 0,-1 0 0 0 0,-12-4 0 0 0,-23-7 0 0 0,31 10 0 0 0,-24-6 0 0 0,29 10 0 0 0,2 0 0 0 0,-16-8 0 0 0,-12-4 0 0 0,6 3 0 0 0,25 9 0 0 0,0 1 0 0 0,0-1 0 0 0,-1 2 0 0 0,1-1 0 0 0,-1 0 0 0 0,1 1 0 0 0,-1 0 0 0 0,-6 0 0 0 0,8 0-10 0 0,-1 1 1 0 0,1-1-1 0 0,0 0 0 0 0,0 0 0 0 0,0 0 1 0 0,-6-3-1 0 0,6 3 0 0 0,0-1 0 0 0,0 1 1 0 0,0 0-1 0 0,0 0 0 0 0,0 0 1 0 0,-7 0-1 0 0,-8 1 2 0 0,-84-4-112 0 0,89 3 120 0 0,-26 2 0 0 0,11-1 0 0 0,-29 4-53 0 0,6 1 42 0 0,42-5 11 0 0,-1 0 0 0 0,0-1 0 0 0,-11-2 0 0 0,13 1 0 0 0,-1 1 0 0 0,1 1 0 0 0,0 0 0 0 0,-1 0 0 0 0,1 1 0 0 0,-15 3 0 0 0,9-2 0 0 0,-23 1 0 0 0,10 0 0 0 0,22-2 0 0 0,-1 0 0 0 0,1-1 0 0 0,-1 1 0 0 0,1-1 0 0 0,-10-2 0 0 0,-34-2 0 0 0,20-1 0 0 0,11 1 0 0 0,-38-1 0 0 0,47 6 0 0 0,-1 0 0 0 0,0 1 0 0 0,-14 4 0 0 0,14-4 0 0 0,0 1 0 0 0,0-1 0 0 0,-16 0 0 0 0,15-2 0 0 0,-1 0 0 0 0,0 0 0 0 0,1 2 0 0 0,-1-1 0 0 0,1 2 0 0 0,-23 6 0 0 0,29-7 0 0 0,0 0 0 0 0,0-1 0 0 0,0 0 0 0 0,-1 0 0 0 0,1 0 0 0 0,-7-1 0 0 0,5 1 0 0 0,-1 0 0 0 0,-15 3 0 0 0,-52 8 0 0 0,54-7 0 0 0,-40 4 0 0 0,14-2 0 0 0,40-5 0 0 0,0 0 1 0 0,1 1-1 0 0,-1 0 0 0 0,-7 4 0 0 0,-17 7-11 0 0,16-10-32 0 0,-46 16 32 0 0,17 0 11 0 0,29-12-13 0 0,0 0 0 0 0,1 0 0 0 0,-19 15 0 0 0,6-4 1 0 0,-59 36-48 0 0,59-35 40 0 0,6-3-32 0 0,7-7 50 0 0,1 2 0 0 0,1-1 0 0 0,-19 22 0 0 0,-12 10-55 0 0,5-6 46 0 0,24-23 11 0 0,0 0 0 0 0,0-1 0 0 0,-34 22 0 0 0,32-24 43 0 0,1 0 1 0 0,0 1-1 0 0,1 1 0 0 0,-20 21 0 0 0,13-9-51 0 0,13-14-27 0 0,1-1 0 0 0,-1-1 0 0 0,-1 0 0 0 0,-20 16 1 0 0,-27 23-592 0 0,10-18 626 0 0,34-21 128 0 0,1 0 0 0 0,-13 12 0 0 0,14-11-33 0 0,-5 5-287 0 0,-20 22 0 0 0,-8 7 504 0 0,19-20-215 0 0,-15 16-97 0 0,37-38 0 0 0,0 1 0 0 0,0-1 0 0 0,1 0 0 0 0,-2 1 0 0 0,-3 1 0 0 0,3-2 0 0 0,1 0 0 0 0,0 0 0 0 0,-1 0 0 0 0,1 1 0 0 0,-4 3 0 0 0,-60 62 0 0 0,55-56 0 0 0,0 2 0 0 0,1-1 0 0 0,-15 26 0 0 0,21-31 0 0 0,-3 6 0 0 0,-13 30 0 0 0,9-18 0 0 0,-10 14 0 0 0,2-5 0 0 0,13-24 0 0 0,6-11-10 0 0,1 1-1 0 0,0-1 0 0 0,-1 1 1 0 0,1-1-1 0 0,-1 1 1 0 0,1-1-1 0 0,0 1 0 0 0,-1-1 1 0 0,1 1-1 0 0,0-1 1 0 0,0 1-1 0 0,0 0 0 0 0,-1-1 1 0 0,1 1-1 0 0,0-1 1 0 0,0 1-1 0 0,0 0 0 0 0,0-1 1 0 0,0 1-1 0 0,0-1 1 0 0,0 1-1 0 0,0 0 0 0 0,0-1 1 0 0,0 1-1 0 0,0-1 1 0 0,1 2-1 0 0,-1-2 6 0 0,0 0 0 0 0,0 0 0 0 0,0 0 1 0 0,0 1-1 0 0,0-1 0 0 0,0 0 0 0 0,0 0 0 0 0,0 0 0 0 0,0 0 0 0 0,0 1 1 0 0,0-1-1 0 0,0 0 0 0 0,0 0 0 0 0,0 0 0 0 0,0 0 0 0 0,0 1 0 0 0,0-1 0 0 0,0 0 1 0 0,0 0-1 0 0,0 0 0 0 0,0 0 0 0 0,0 1 0 0 0,0-1 0 0 0,0 0 0 0 0,0 0 0 0 0,-1 0 1 0 0,1 0-1 0 0,0 0 0 0 0,0 1 0 0 0,0-1 0 0 0,0 0 0 0 0,0 0 0 0 0,0 0 1 0 0,-1 0-1 0 0,1 0 0 0 0,0 0 0 0 0,0 0 0 0 0,-1 1 0 0 0,-2 1 23 0 0,-1 1 0 0 0,0 0-1 0 0,0-1 1 0 0,0 0 0 0 0,0 0-1 0 0,-6 2 1 0 0,-5-12 38 0 0,14 8 74 0 0,-8-1 266 0 0,7 1-408 0 0,-9-5 9 0 0,11 5-4 0 0,-1 0 1 0 0,1 0-1 0 0,0-1 0 0 0,0 1 0 0 0,0 0 0 0 0,0 0 0 0 0,-1 0 0 0 0,1 0 0 0 0,0 0 0 0 0,0 0 0 0 0,0 0 0 0 0,-1 0 0 0 0,1 0 0 0 0,0 0 0 0 0,0 0 0 0 0,0 0 0 0 0,-1 0 1 0 0,1 0-1 0 0,0 0 0 0 0,0 0 0 0 0,0 0 0 0 0,-1 0 0 0 0,1 0 0 0 0,0 0 0 0 0,0 0 0 0 0,0 0 0 0 0,-1 0 0 0 0,1 1 0 0 0,0-1 0 0 0,0 0 0 0 0,0 0 0 0 0,0 0 0 0 0,-1 0 0 0 0,1 0 1 0 0,0 1-1 0 0,0-1 0 0 0,0 0 0 0 0,0 0 0 0 0,0 0 0 0 0,0 0 0 0 0,-1 1 0 0 0,1-1 0 0 0,0 0 0 0 0,0 0 0 0 0,0 1 0 0 0,-2-2-122 0 0,-19-4-119 0 0,12 1 220 0 0,8 3 28 0 0,1 1 0 0 0,-1-1 0 0 0,1 1 1 0 0,-1-1-1 0 0,0 1 0 0 0,1-1 1 0 0,-1 1-1 0 0,0 0 0 0 0,1-1 0 0 0,-1 1 1 0 0,0 0-1 0 0,1-1 0 0 0,-1 1 1 0 0,0 0-1 0 0,1 0 0 0 0,-1 0 0 0 0,0 0 1 0 0,0 0-1 0 0,-1 0 0 0 0,-1-2 30 0 0,-1 1-1 0 0,0 1 1 0 0,1-1-1 0 0,-1 1 1 0 0,0-1-1 0 0,0 1 1 0 0,-6 1-1 0 0,9-1-18 0 0,-1 0 1 0 0,1 1-1 0 0,-1-1 0 0 0,1 1 0 0 0,0-1 1 0 0,-1 1-1 0 0,1 0 0 0 0,0-1 0 0 0,-1 1 1 0 0,1 0-1 0 0,0 0 0 0 0,0 0 0 0 0,0 0 1 0 0,0 0-1 0 0,0 0 0 0 0,0 0 0 0 0,0 1 0 0 0,0-1 1 0 0,0 0-1 0 0,-1 3 0 0 0,-5 8-11 0 0,-16 23 0 0 0,-3 2 0 0 0,7-16 0 0 0,-20 51-64 0 0,35-65 64 0 0,1 0 0 0 0,-1 1 0 0 0,2 0 0 0 0,-1 0 0 0 0,1-1 0 0 0,-2 11 0 0 0,-2 8 0 0 0,2-9 0 0 0,3-12 0 0 0,-1 1 0 0 0,0-1 0 0 0,0 0 0 0 0,-4 10 0 0 0,1-6-11 0 0,1 0 1 0 0,1 0-1 0 0,0 0 0 0 0,0 1 1 0 0,-1 9-1 0 0,-7 20 11 0 0,8-26-8 0 0,0-1-1 0 0,1 1 0 0 0,0 0 1 0 0,1 0-1 0 0,1 13 0 0 0,-3 24-11 0 0,-7 249-38 0 0,10-231 52 0 0,1-53 6 0 0,1-1 0 0 0,4 22 0 0 0,1 5 0 0 0,1-2 0 0 0,-6-28 0 0 0,1-1 0 0 0,-2 1 0 0 0,1 14 0 0 0,-1-16 0 0 0,0-1 0 0 0,1 1 0 0 0,0 0 0 0 0,3 10 0 0 0,2 6 0 0 0,-4-13 0 0 0,-1 0 0 0 0,1 0 0 0 0,1 0 0 0 0,8 19 0 0 0,11 37 0 0 0,-9-30-168 0 0,-9-16 202 0 0,1-1 0 0 0,1 0 0 0 0,19 39 0 0 0,-16-39-74 0 0,9 11-105 0 0,-15-26 191 0 0,2 3-1119 0 0,1 0 0 0 0,12 11 0 0 0,-6-11-561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0 304 2304 0 0,'0'0'5789'0'0,"1"-2"-5244"0"0,7-9 193 0 0,0 0 0 0 0,1 1 0 0 0,1 0-1 0 0,-1 0 1 0 0,2 1 0 0 0,-1 0 0 0 0,15-9 0 0 0,8-7 249 0 0,-20 16-503 0 0,1 0 1 0 0,25-12 0 0 0,-5 4 76 0 0,-23 11-383 0 0,8-5 315 0 0,37-16 0 0 0,-3 7 54 0 0,-12 4 56 0 0,80-21 1 0 0,-115 36-584 0 0,75-13 153 0 0,-71 14-170 0 0,1-1 0 0 0,0 1 0 0 0,-1 1 0 0 0,1 0-1 0 0,17 4 1 0 0,-22-3-6 0 0,4 0-14 0 0,0 0-1 0 0,0 1 1 0 0,-1 0-1 0 0,1 1 0 0 0,-1 0 1 0 0,1 1-1 0 0,13 9 0 0 0,0 5-1045 0 0,0 1 0 0 0,37 43-1 0 0,-55-58 605 0 0,1 1-198 0 0,0 0 0 0 0,0 0 0 0 0,0-1-1 0 0,8 5 1 0 0,-4-3-2 0 0,12 10-1370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1376 0 0,'0'-1'65'0'0,"1"-4"-42"0"0,-1 1 0 0 0,1 0-1 0 0,0 0 1 0 0,0 0 0 0 0,1 0 0 0 0,-1 0-1 0 0,1 0 1 0 0,0 1 0 0 0,0-1 0 0 0,5-6-1 0 0,0 0 1266 0 0,1-1 1 0 0,12-10-1 0 0,-6 7 1365 0 0,27-19 0 0 0,-28 24-2103 0 0,1 0 0 0 0,-1 1 0 0 0,2 1 0 0 0,25-10 0 0 0,-15 8-4 0 0,0 1 0 0 0,1 1 0 0 0,40-5 0 0 0,-28 8-311 0 0,-1 2 0 0 0,0 1 1 0 0,1 2-1 0 0,-1 2 0 0 0,1 1 0 0 0,-1 2 1 0 0,41 12-1 0 0,-14 1-2015 0 0,-36-10-3974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4144 0 0,'0'0'319'0'0,"2"0"-119"0"0,47 1 1546 0 0,-5-4 90 0 0,52 4-1 0 0,-31 0-409 0 0,51-2-374 0 0,0-5-1 0 0,135-25 1 0 0,-206 20-1041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3224 0 0,'0'0'2560'0'0,"0"1"-1796"0"0,4 4-410 0 0,1 0 0 0 0,-1 0 0 0 0,0-1 0 0 0,1 0 0 0 0,0 0 1 0 0,10 6-1 0 0,15 14 836 0 0,-6 2-231 0 0,-1 2 1 0 0,32 46-1 0 0,29 67 355 0 0,-28-47-823 0 0,-37-62-392 0 0,34 51 56 0 0,-44-70-181 0 0,1-1 0 0 0,0 0 0 0 0,1 0 0 0 0,13 10 0 0 0,-8-9-180 0 0,1-1 1 0 0,0 0-1 0 0,29 14 1 0 0,0-8-3780 0 0,-14-9-416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5984 0 0,'8'2'622'0'0,"1"3"-397"0"0,-1 0-1 0 0,0 1 0 0 0,8 7 1 0 0,-5-4 321 0 0,-9-7-452 0 0,68 54 2130 0 0,89 57 0 0 0,-123-93-2231 0 0,69 29 0 0 0,-70-33-3019 0 0,-3-4-1078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7856 0 0,'0'0'593'0'0,"0"2"-408"0"0,1 2-59 0 0,0 0 0 0 0,0 0-1 0 0,1 0 1 0 0,-1 0-1 0 0,1 0 1 0 0,0-1-1 0 0,0 1 1 0 0,0-1 0 0 0,1 1-1 0 0,-1-1 1 0 0,1 0-1 0 0,3 4 1 0 0,8 10 348 0 0,10 17 487 0 0,-8-14-336 0 0,-2 0 1 0 0,13 26-1 0 0,31 78-107 0 0,-21-41-350 0 0,36 80-16 0 0,18 46-1344 0 0,-67-160 720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1124 1 2304 0 0,'0'0'5794'0'0,"-10"0"-3462"0"0,-3 1-1097 0 0,-2 5-503 0 0,2-1 135 0 0,-12 8 397 0 0,19-9-1054 0 0,-61 35 1178 0 0,-11 11-419 0 0,55-32-616 0 0,4-3-85 0 0,-1-1-1 0 0,-27 15 0 0 0,30-20-135 0 0,6-5-44 0 0,1 1 1 0 0,0 1-1 0 0,0 0 0 0 0,-9 8 0 0 0,-48 47 426 0 0,-21 17 212 0 0,28-24-352 0 0,-1 1-141 0 0,21-21 160 0 0,-63 69 1 0 0,36-19 177 0 0,38-45-522 0 0,-22 41 103 0 0,30-49-116 0 0,1 1-1 0 0,-19 43 1 0 0,15-27-37 0 0,-16 21-176 0 0,39-68-6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1 911 1840 0 0,'0'0'1560'0'0,"5"5"1642"0"0,-3-4-2950 0 0,0 0 0 0 0,1-1 0 0 0,-1 1-1 0 0,0 0 1 0 0,0-1 0 0 0,0 0 0 0 0,1 1-1 0 0,-1-1 1 0 0,0 0 0 0 0,1 0 0 0 0,-1 0-1 0 0,0 0 1 0 0,0-1 0 0 0,1 1-1 0 0,2-2 1 0 0,38-13 1218 0 0,-34 11-988 0 0,17-6 203 0 0,-2 0-1 0 0,1-2 0 0 0,22-16 1 0 0,69-43 740 0 0,-26 16-583 0 0,-41 19-216 0 0,-1-2 0 0 0,45-46 0 0 0,-50 44-372 0 0,72-63 221 0 0,105-101-78 0 0,-91 82-234 0 0,-104 100-125 0 0,-16 15-65 0 0,0 0 0 0 0,-1-1 0 0 0,0 0 0 0 0,13-17 0 0 0,-20 18-760 0 0,-1 6-284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7856 0 0,'4'-14'174'0'0,"-3"11"1909"0"0,5 14-560 0 0,-3-7-1317 0 0,1 0 0 0 0,0-1 0 0 0,0 1 0 0 0,0-1 0 0 0,0 0 1 0 0,0 0-1 0 0,1 0 0 0 0,0 0 0 0 0,-1-1 0 0 0,1 0 0 0 0,0 0 1 0 0,7 1-1 0 0,6 4 30 0 0,29 8 598 0 0,-38-13-622 0 0,0 0-1 0 0,0 1 0 0 0,0 0 1 0 0,0 1-1 0 0,-1 0 1 0 0,13 7-1 0 0,23 25 711 0 0,-2 0 0 0 0,58 66 1 0 0,-66-66-505 0 0,46 40 517 0 0,-6-6-456 0 0,106 90-646 0 0,-68-65-20 0 0,-95-79 206 0 0,-1 1-1 0 0,26 36 0 0 0,20 41 68 0 0,-58-88-83 0 0,77 122-1905 0 0,-67-106 828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4144 0 0,'-27'1'3382'0'0,"22"10"-1262"0"0,4-9-1898 0 0,-1 0 0 0 0,1 1 0 0 0,0-1-1 0 0,0 1 1 0 0,0-1 0 0 0,0 1 0 0 0,1-1 0 0 0,-1 1-1 0 0,1-1 1 0 0,-1 1 0 0 0,1 0 0 0 0,0-1-1 0 0,0 1 1 0 0,0-1 0 0 0,0 1 0 0 0,1 0-1 0 0,0 2 1 0 0,6 15 189 0 0,2-2 0 0 0,0 1 1 0 0,1-1-1 0 0,1 0 0 0 0,25 31 0 0 0,-6-17-74 0 0,162 183 1626 0 0,3-17-1254 0 0,-138-144-701 0 0,-1 2 44 0 0,65 56-63 0 0,-21-37-215 0 0,-47-43-1272 0 0,3-5-3407 0 0,-19-14-493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2540 0 1376 0 0,'0'0'13904'0'0,"-5"0"-13464"0"0,-47 4 1207 0 0,49-3-1594 0 0,-1 0-1 0 0,1 0 1 0 0,0 0-1 0 0,0 1 0 0 0,0-1 1 0 0,0 1-1 0 0,-3 2 1 0 0,1-1 10 0 0,-7 4 56 0 0,0 0 1 0 0,0 1-1 0 0,-12 11 0 0 0,21-16-94 0 0,-1 0 0 0 0,1-1 0 0 0,0 0-1 0 0,-8 4 1 0 0,6-4-4 0 0,1 1 0 0 0,-1-1 0 0 0,1 1 1 0 0,-4 3-1 0 0,-7 6 76 0 0,-1 0 0 0 0,-19 11 1 0 0,22-15-29 0 0,0 0 1 0 0,0 1 0 0 0,1 1-1 0 0,-21 21 1 0 0,15-14 153 0 0,-29 25 0 0 0,17-17 56 0 0,-11 10-232 0 0,20-19-24 0 0,-22 24 0 0 0,-157 197 1328 0 0,113-131-718 0 0,79-97-564 0 0,1 1 0 0 0,-10 20 0 0 0,-1-1 28 0 0,-1 3 59 0 0,-25 61-1 0 0,1-3 76 0 0,25-53-219 0 0,7-16-13 0 0,-22 36 0 0 0,18-36-1 0 0,7-9 7 0 0,-1-1 0 0 0,-10 12-1 0 0,-52 58 368 0 0,-65 97-1 0 0,131-171-350 0 0,-15 24 162 0 0,-26 53 0 0 0,31-55-112 0 0,-1 1 0 0 0,-26 33 0 0 0,18-31-38 0 0,-1-1 1 0 0,-2-1-1 0 0,-54 47 0 0 0,65-64-18 0 0,-111 77 146 0 0,106-76-161 0 0,-13 7 0 0 0,-38 17 0 0 0,13-12 22 0 0,-2-3-1 0 0,-110 28 0 0 0,145-45 207 0 0,-240 55-4321 0 0,193-42 2694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2760 0 0,'1'2'351'0'0,"6"5"644"0"0,0 0 0 0 0,0 0 1 0 0,0-1-1 0 0,1 0 1 0 0,9 6-1 0 0,-4-3-228 0 0,-8-6-415 0 0,1 0 0 0 0,-1 0-1 0 0,1-1 1 0 0,0 1 0 0 0,10 2-1 0 0,10 4 581 0 0,-14-5-576 0 0,1-1 1 0 0,-1 0-1 0 0,1-1 1 0 0,0 0-1 0 0,16 0 1 0 0,25 3 476 0 0,129 35 1178 0 0,-149-30-1829 0 0,1 2 1 0 0,-2 1-1 0 0,39 21 1 0 0,-47-18-150 0 0,0 1-1 0 0,-2 1 1 0 0,31 30 0 0 0,-19-17-18 0 0,38 37 3 0 0,40 33 40 0 0,-52-51 1 0 0,55 42-58 0 0,-107-86 0 0 0,36 25 2 0 0,-1 2 1 0 0,68 67-1 0 0,-30-7-16 0 0,-49-57-1449 0 0,-16-19-145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1425 6 2304 0 0,'-1'0'167'0'0,"-2"0"2"0"0,2 0 531 0 0,-12-5 3728 0 0,-24 5-799 0 0,22 8-1920 0 0,-37 4 294 0 0,-67 25-1 0 0,18-5-843 0 0,-30 13-313 0 0,43-13-233 0 0,-63 22 244 0 0,115-39-645 0 0,0 1 1 0 0,-36 24-1 0 0,14-4 0 0 0,12-9-114 0 0,-45 36 0 0 0,50-32-63 0 0,-15 10-6 0 0,12-3-14 0 0,17-16-201 0 0,1 2 0 0 0,-27 31-1 0 0,4-5-968 0 0,31-32-709 0 0,-23 27 1 0 0,22-17 186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3680 0 0,'0'0'1601'0'0,"-6"10"3416"0"0,4-9-4894 0 0,1 0-1 0 0,0 0 1 0 0,0 1-1 0 0,0-1 0 0 0,1 0 1 0 0,-1 1-1 0 0,0-1 1 0 0,0 1-1 0 0,1-1 0 0 0,-1 1 1 0 0,1 0-1 0 0,-1-1 1 0 0,1 1-1 0 0,0-1 1 0 0,0 1-1 0 0,0 0 0 0 0,0 3 1 0 0,-3 16 471 0 0,-4 12 481 0 0,-5 58 1 0 0,6-31-387 0 0,-10 182 1174 0 0,14-178-1583 0 0,25 503 510 0 0,-16-498-917 0 0,4-1 0 0 0,2 0 1 0 0,3-1-1 0 0,3 0 0 0 0,32 74 1 0 0,-27-87-352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9528 0 0,'0'0'860'0'0,"2"1"-706"0"0,1 1 6 0 0,1-1 0 0 0,-1 1 0 0 0,0 0-1 0 0,0 0 1 0 0,0 0 0 0 0,0 1 0 0 0,0-1-1 0 0,0 1 1 0 0,-1 0 0 0 0,1 0-1 0 0,-1 0 1 0 0,4 5 0 0 0,0 4 399 0 0,0 0 0 0 0,6 17-1 0 0,0-2 16 0 0,-3-5-205 0 0,-1 0 0 0 0,-1 1 0 0 0,6 31 0 0 0,3 72 429 0 0,-8-60-493 0 0,2 31 46 0 0,-8-7-82 0 0,6 322-154 0 0,-27 98 139 0 0,-32-138-1497 0 0,34-276-4919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1078 1376 0 0,'0'0'8998'0'0,"1"-2"-8099"0"0,1-2-565 0 0,0 0 1 0 0,0 1-1 0 0,0-1 0 0 0,1 1 1 0 0,5-6-1 0 0,9-15 939 0 0,-13 18-974 0 0,0 0 1 0 0,0 1 0 0 0,1-1 0 0 0,-1 1-1 0 0,8-6 1 0 0,-5 5 27 0 0,-2 1-1 0 0,1-1 1 0 0,7-12 0 0 0,32-38 1307 0 0,-15 16-832 0 0,1 2-1 0 0,69-64 1 0 0,-53 56-532 0 0,36-51 202 0 0,136-98 129 0 0,-121 108-239 0 0,12-9 243 0 0,-72 69-571 0 0,2 0 0 0 0,47-23 1 0 0,-74 43 8 0 0,10-6 65 0 0,1 1 0 0 0,0 1-1 0 0,35-11 1 0 0,-58 22-158 0 0,25-8 485 0 0,46-6 1 0 0,-62 12-794 0 0,0 2 0 0 0,21 1 0 0 0,-24-1-736 0 0,0 2-1 0 0,0-1 0 0 0,-1 1 0 0 0,1 0 1 0 0,8 3-1 0 0,-2 3-6531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8064 0 0,'0'0'997'0'0,"12"1"1735"0"0,6 4-997 0 0,-1 0 0 0 0,27 13 0 0 0,-24-9-1207 0 0,-1 1 1 0 0,0 1-1 0 0,-1 1 0 0 0,0 1 0 0 0,26 24 0 0 0,61 50 964 0 0,-3-4-422 0 0,64 68 360 0 0,-2-2-1070 0 0,-123-112-263 0 0,-19-18-9 0 0,36 42-1 0 0,-9-2-84 0 0,38 50 89 0 0,-67-81-25 0 0,-1 1 0 0 0,16 33 0 0 0,-19-30-49 0 0,-2 1 0 0 0,0 0 0 0 0,16 68 0 0 0,-18-40-94 0 0,8 121 0 0 0,-11 2-1704 0 0,-5-131-510 0 0,1-7-5375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5984 0 0,'0'0'7952'0'0,"3"-1"-7087"0"0,33-6 478 0 0,1 1 1 0 0,64-2-1 0 0,-26 3-321 0 0,-54 3-842 0 0,4 0 54 0 0,33 0 0 0 0,15 5 144 0 0,113 10 798 0 0,-93-1-742 0 0,-47-7-361 0 0,0 1 0 0 0,54 16-1 0 0,-71-13-86 0 0,3 0-558 0 0,1 2 0 0 0,43 21 0 0 0,-47-17-454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1840 0 0,'3'-2'17'0'0,"-1"1"0"0"0,0-1 0 0 0,0 1 0 0 0,0-1-1 0 0,0 0 1 0 0,0 0 0 0 0,3-4 0 0 0,-3 4 37 0 0,0 0 1 0 0,-1 0-1 0 0,1 0 0 0 0,1 0 0 0 0,-1 0 0 0 0,3-2 1 0 0,19-10 3419 0 0,-5 4 145 0 0,28-14 1 0 0,0 7-2429 0 0,-1 3 0 0 0,2 1 0 0 0,-1 3 1 0 0,2 2-1 0 0,71-4 0 0 0,-74 9-618 0 0,-24 1-268 0 0,-1 0 0 0 0,26 3 0 0 0,40 7 841 0 0,99 24-1 0 0,-175-30-1096 0 0,21 5 63 0 0,1 2 0 0 0,32 14 0 0 0,-48-16-431 0 0,0 1 0 0 0,0 0-1 0 0,-1 2 1 0 0,0 0 0 0 0,0 1-1 0 0,-1 0 1 0 0,16 17 0 0 0,-11-8-2159 0 0,3 3-4693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4 113 3680 0 0,'0'-8'327'0'0,"9"-58"1170"0"0,-4 34 5033 0 0,-10 28-5443 0 0,5 3-1019 0 0,0 1 1 0 0,0 0-1 0 0,-1 0 1 0 0,1 0 0 0 0,0 0-1 0 0,0-1 1 0 0,0 1-1 0 0,0 0 1 0 0,0 0-1 0 0,0 0 1 0 0,0 0 0 0 0,-1 0-1 0 0,1 0 1 0 0,0 0-1 0 0,0 0 1 0 0,0-1 0 0 0,0 1-1 0 0,-1 0 1 0 0,1 0-1 0 0,0 0 1 0 0,0 0 0 0 0,0 0-1 0 0,0 0 1 0 0,-1 0-1 0 0,1 0 1 0 0,0 0-1 0 0,0 0 1 0 0,0 0 0 0 0,0 0-1 0 0,-1 0 1 0 0,1 0-1 0 0,0 0 1 0 0,0 0 0 0 0,0 0-1 0 0,0 0 1 0 0,0 0-1 0 0,-1 1 1 0 0,1-1 0 0 0,-3 16 426 0 0,2-1 1 0 0,-1 1-1 0 0,2 0 1 0 0,0 0-1 0 0,3 18 1 0 0,-2-23-332 0 0,11 78 854 0 0,-3-35-580 0 0,14 106 459 0 0,-7-48-420 0 0,-4-35-194 0 0,3 8 221 0 0,30 92 1 0 0,-32-130-305 0 0,17 44 26 0 0,-2-12-220 0 0,39 100-6 0 0,-20-60 0 0 0,19 34 228 0 0,-27-66-13 0 0,-2-11-74 0 0,3 6-2 0 0,-7-7 76 0 0,15 40 127 0 0,58 143 345 0 0,-65-168-961 0 0,-14-32 196 0 0,37 62-1 0 0,17 24 66 0 0,-20-32 276 0 0,-25-41-112 0 0,-27-48-106 0 0,2-1 0 0 0,19 29 0 0 0,48 64-45 0 0,12 3-352 0 0,-51-63 352 0 0,64 92 0 0 0,-84-120 0 0 0,1-1 0 0 0,36 34 0 0 0,-41-45 0 0 0,1-1 0 0 0,1-1 0 0 0,0 0 0 0 0,1-1 0 0 0,21 10 0 0 0,-22-14-7 0 0,1-2 0 0 0,0 1 1 0 0,1-2-1 0 0,32 5 0 0 0,76 2-1098 0 0,-93-10 455 0 0,-27-2 517 0 0,95 11-1746 0 0,-58-6 494 0 0,78-2-1 0 0,-106-3 1158 0 0,-7 0-217 0 0,1 0-1 0 0,-1-1 0 0 0,0-1 0 0 0,13-3 0 0 0,-4 0-5404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41 121 3224 0 0,'-3'-4'44'0'0,"-1"0"1"0"0,1 0 0 0 0,1-1-1 0 0,-1 0 1 0 0,0 1-1 0 0,-1-7 1 0 0,-4-7 12 0 0,7 16-28 0 0,0 0-1 0 0,0 1 1 0 0,0-1 0 0 0,0 0-1 0 0,0 0 1 0 0,1 0-1 0 0,-1 0 1 0 0,1 0-1 0 0,-1 0 1 0 0,1 0 0 0 0,0 0-1 0 0,0 0 1 0 0,0 0-1 0 0,0 0 1 0 0,1-3 0 0 0,-1 1 218 0 0,0 1 0 0 0,0-1 1 0 0,0 0-1 0 0,-1 0 1 0 0,1 1-1 0 0,-2-7 5762 0 0,11 18-4569 0 0,-1-1-839 0 0,0 0 1 0 0,0 0-1 0 0,0 0 1 0 0,9 14 0 0 0,8 17 595 0 0,-15-23-722 0 0,15 20 0 0 0,-12-17-113 0 0,20 35 0 0 0,-7-11-74 0 0,12 18 39 0 0,25 34 82 0 0,64 89 959 0 0,-14-18-1133 0 0,-39-55 112 0 0,-1-1 54 0 0,113 130 264 0 0,-95-113-451 0 0,-32-42-92 0 0,5 16 16 0 0,-5-7-18 0 0,-54-86-111 0 0,105 138 196 0 0,8 3-203 0 0,-29-33-137 0 0,15 23 114 0 0,3 3 167 0 0,-51-66 98 0 0,11 14 18 0 0,11-1-234 0 0,82 97-112 0 0,117 101-179 0 0,-62-103 589 0 0,-124-109-271 0 0,71 53-1843 0 0,6-5-3493 0 0,-104-78-2113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1439 5249 3224 0 0,'0'0'10246'0'0,"0"3"-9692"0"0,3 7-57 0 0,0 1 0 0 0,0-1 0 0 0,1 1 0 0 0,0-1 0 0 0,11 17 0 0 0,-13-23-411 0 0,0 0-1 0 0,0 1 1 0 0,0-1-1 0 0,0 0 1 0 0,-1 1-1 0 0,0-1 1 0 0,0 1-1 0 0,0-1 1 0 0,-1 1-1 0 0,1 0 1 0 0,-1-1-1 0 0,-1 10 1 0 0,1-7-21 0 0,1-1 23 0 0,-1 1 0 0 0,1 0 0 0 0,3 9-1 0 0,-2-9-8 0 0,-1 0-1 0 0,1 0 0 0 0,-1 12 0 0 0,8 93 730 0 0,-8-74-593 0 0,0-23-103 0 0,-1 1 1 0 0,-1 17-1 0 0,0-20-29 0 0,1-1 0 0 0,0 0 0 0 0,2 14 0 0 0,1 16 129 0 0,-3 210 532 0 0,-5-156-488 0 0,10 66-44 0 0,-4-142-117 0 0,5 27 0 0 0,-4-30-33 0 0,10 35 572 0 0,3 42-766 0 0,-10-65 182 0 0,19 93 106 0 0,-23-115-130 0 0,1 9-11 0 0,0 0 0 0 0,0 18 0 0 0,-1-13 36 0 0,7 38 0 0 0,-4-39-7 0 0,2 40-1 0 0,-6-45-29 0 0,2 0 0 0 0,3 15 0 0 0,1 8 8 0 0,8 51 42 0 0,-1-36-64 0 0,-10-18-1 0 0,4 91 154 0 0,2-53-137 0 0,-3-28-16 0 0,-3-33 0 0 0,1 24 0 0 0,1 26 11 0 0,-5-47 24 0 0,0 10-26 0 0,4 40 0 0 0,1-4 45 0 0,-1-34-42 0 0,-4-18-14 0 0,5 34 2 0 0,0-9 0 0 0,5 7 0 0 0,7 30 0 0 0,-7-26 0 0 0,-6-26 4 0 0,-1 0 0 0 0,0 0-1 0 0,-1 26 1 0 0,3-6 133 0 0,-4-32-137 0 0,0 1 0 0 0,0-1 0 0 0,2 9 0 0 0,2 10 0 0 0,6 41 0 0 0,-5-38 0 0 0,2-9 0 0 0,1 3 0 0 0,0 13 23 0 0,-6-28-15 0 0,-1 0 1 0 0,0 1-1 0 0,-1-1 0 0 0,1 12 0 0 0,-1-10 6 0 0,0 0 0 0 0,1 0 0 0 0,0 0 0 0 0,5 15 0 0 0,5 19 42 0 0,-5-11-45 0 0,-5-25-11 0 0,0-1 0 0 0,0 1 0 0 0,-1 0-1 0 0,1 9 1 0 0,-2-13 9 0 0,1 0-1 0 0,-1 0 0 0 0,1 0 1 0 0,0 0-1 0 0,2 6 0 0 0,-1-6 3 0 0,-1 0 1 0 0,0 0-1 0 0,0 0 0 0 0,0-1 0 0 0,0 9 1 0 0,4 37 52 0 0,-4-39-61 0 0,0 0 0 0 0,1-1 0 0 0,5 19 0 0 0,0 0-5 0 0,-5-16 7 0 0,2 7 36 0 0,0 0 0 0 0,0 31 0 0 0,-4-42-41 0 0,0 0 0 0 0,1 0 0 0 0,0 0 0 0 0,0 0 0 0 0,5 14 0 0 0,-5-16 0 0 0,1 1 0 0 0,-1-1 0 0 0,0 9 0 0 0,-1-9 0 0 0,0 0 0 0 0,1 0 0 0 0,3 10 0 0 0,9 36 0 0 0,-11-47 0 0 0,-1 0 0 0 0,1-1 0 0 0,0 1 0 0 0,5 7 0 0 0,-2-3 0 0 0,-2 3 17 0 0,0 0-1 0 0,0 1 0 0 0,0 16 0 0 0,-1-15-121 0 0,0 0-1 0 0,4 15 0 0 0,9 32 288 0 0,-14-58-164 0 0,0 1 0 0 0,0-1 1 0 0,0 0-1 0 0,1 0 0 0 0,-1 0 1 0 0,1 0-1 0 0,0 0 0 0 0,-1-1 1 0 0,1 1-1 0 0,0 0 0 0 0,1-1 1 0 0,3 4-1 0 0,17 21 46 0 0,-19-22-54 0 0,-1 1-1 0 0,0 0 1 0 0,0 0-1 0 0,0 0 1 0 0,0 0 0 0 0,1 8-1 0 0,-1-6-10 0 0,0 1 0 0 0,6 11 0 0 0,12 20 1 0 0,-16-32 0 0 0,0 1 0 0 0,5 13 0 0 0,-8-15 0 0 0,2 0 0 0 0,-1 0 0 0 0,1 0 0 0 0,5 7 0 0 0,-5-8 0 0 0,0 0 0 0 0,0 1 0 0 0,0 0 0 0 0,-1-1 0 0 0,2 8 0 0 0,-3-7 0 0 0,1 0 0 0 0,0 0 0 0 0,1-1 0 0 0,5 10 0 0 0,-9-16 0 0 0,1 1 0 0 0,-1 0 0 0 0,1 0 0 0 0,-1-1 0 0 0,0 1 0 0 0,1 0 0 0 0,-1 0 0 0 0,0 0 0 0 0,0 0 0 0 0,0 0 0 0 0,0-1 0 0 0,0 1 0 0 0,0 0 0 0 0,0 0 0 0 0,0 0 0 0 0,0 0 0 0 0,0 0 0 0 0,0-1 0 0 0,-1 1 0 0 0,1 0 0 0 0,0 0 0 0 0,-1 0 0 0 0,1-1 0 0 0,-1 2 0 0 0,0-1 0 0 0,1 1 0 0 0,-1-1 0 0 0,1 0 0 0 0,-1 1 0 0 0,1-1 0 0 0,0 1 0 0 0,0-1 0 0 0,-1 0 0 0 0,1 1 0 0 0,0-1 0 0 0,0 1 0 0 0,1 0 0 0 0,4 29 0 0 0,-3-19 0 0 0,1 1 0 0 0,-1-1 0 0 0,2 0 0 0 0,0 0 0 0 0,6 14 0 0 0,9 13 0 0 0,-13-25 0 0 0,0-2 0 0 0,1 1 0 0 0,1-1 0 0 0,11 15 0 0 0,-10-11 0 0 0,-7-13 0 0 0,-1 0 0 0 0,1 0 0 0 0,0-1 0 0 0,0 1 0 0 0,0 0 0 0 0,0-1 0 0 0,3 3 0 0 0,-3-4 0 0 0,-1 0 0 0 0,1 0 0 0 0,0 1 0 0 0,-1-1 0 0 0,1 0 0 0 0,-1 1 0 0 0,0-1 0 0 0,1 1 0 0 0,-1 0 0 0 0,0-1 0 0 0,0 1 0 0 0,1 2 0 0 0,2 3 0 0 0,9 9 0 0 0,0 0 0 0 0,-1 1 0 0 0,0 1 0 0 0,-2 0 0 0 0,10 23 0 0 0,-18-38 5 0 0,0 0 0 0 0,0-1 0 0 0,0 1 0 0 0,0 0 0 0 0,4 4 0 0 0,-4-5-1 0 0,1 0 0 0 0,-1 1 1 0 0,-1-1-1 0 0,1 0 0 0 0,0 1 1 0 0,0 0-1 0 0,1 4 0 0 0,1 1-4 0 0,0-1 0 0 0,0 1 0 0 0,1-1 0 0 0,8 10 0 0 0,-8-11 0 0 0,0 0 0 0 0,-1 0 0 0 0,0 0 0 0 0,0 0 0 0 0,-1 1 0 0 0,1 0 0 0 0,1 7 0 0 0,0 2 0 0 0,1 0 0 0 0,13 24 0 0 0,-11-23 0 0 0,13 36 0 0 0,-16-36 26 0 0,1 5 78 0 0,1-1-1 0 0,16 35 0 0 0,-5-17-334 0 0,-13-27 232 0 0,1-1 0 0 0,0 1 1 0 0,0-1-1 0 0,1-1 0 0 0,9 13 0 0 0,-8-14-1 0 0,-2 0 0 0 0,8 11 0 0 0,-8-10 0 0 0,0-1 0 0 0,9 10 0 0 0,-9-11 0 0 0,0-1 0 0 0,-1 1 0 0 0,5 9 0 0 0,-5-8 0 0 0,0-1 0 0 0,0 0 0 0 0,8 8 0 0 0,68 79 0 0 0,-57-64 0 0 0,45 38 62 0 0,-61-60-60 0 0,15 12-2 0 0,-16-15 0 0 0,1 2 0 0 0,8 9 0 0 0,25 27 0 0 0,-13-7 0 0 0,22 31 0 0 0,-45-60 8 0 0,0 0 0 0 0,1 0 0 0 0,0-1 0 0 0,0 0 0 0 0,1 0 0 0 0,0-1 0 0 0,9 8 0 0 0,-14-13-3 0 0,-1 1-1 0 0,1-1 1 0 0,-1 0 0 0 0,0 1-1 0 0,1 0 1 0 0,-1-1-1 0 0,2 4 1 0 0,7 8 22 0 0,77 76 200 0 0,-10-20-110 0 0,-69-61-117 0 0,1-1 0 0 0,9 7 0 0 0,1 1 0 0 0,32 22 0 0 0,-43-32 18 0 0,1 1 0 0 0,11 4 0 0 0,-12-6-3 0 0,-1-1 0 0 0,0 1 0 0 0,-1 1-1 0 0,11 7 1 0 0,-5-1-15 0 0,-5-4 0 0 0,0-1 0 0 0,0 1 0 0 0,0-1 0 0 0,1-1 0 0 0,0 0 0 0 0,0 0 0 0 0,0 0 0 0 0,1-1 0 0 0,10 4 0 0 0,-4-4 0 0 0,0 2 0 0 0,0 0 0 0 0,16 9 0 0 0,-16-8 0 0 0,4 4 0 0 0,16 8 0 0 0,-34-18 0 0 0,1 0 0 0 0,-1 0 0 0 0,1 0 0 0 0,-1 0 0 0 0,1-1 0 0 0,0 1 0 0 0,-1 0 0 0 0,1-1 0 0 0,-1 1 0 0 0,1-1 0 0 0,3 1 0 0 0,0-1 0 0 0,87 28 0 0 0,-52-12 0 0 0,-29-11 0 0 0,1 0 0 0 0,21 5 0 0 0,73 18 64 0 0,-45-11-57 0 0,-35-9-90 0 0,-16-5 82 0 0,-1 0 1 0 0,1-1-1 0 0,0 0 1 0 0,0-1-1 0 0,11 1 0 0 0,58 5 1 0 0,-59-7 0 0 0,1 2 0 0 0,-1 0 0 0 0,0 1 0 0 0,34 10 0 0 0,2-1 0 0 0,-42-10 0 0 0,0-1 0 0 0,1 0 0 0 0,16-2 0 0 0,-15 0 0 0 0,0 1 0 0 0,20 2 0 0 0,-29-2 7 0 0,0 1-1 0 0,0-2 0 0 0,0 1 0 0 0,0-1 1 0 0,12-3-1 0 0,-9 2 3 0 0,-1 0-1 0 0,16 0 1 0 0,-11 1 2 0 0,0-1-1 0 0,16-3 1 0 0,-6 0 11 0 0,-6 2-18 0 0,27-10 1 0 0,-35 10-4 0 0,9-4-1 0 0,-13 5 0 0 0,0 0 0 0 0,1 0 0 0 0,-1 0 0 0 0,10 0 0 0 0,-3 0 0 0 0,0-1 0 0 0,0 1 0 0 0,15-7 0 0 0,19-2 0 0 0,2-2 0 0 0,-3-3 0 0 0,-31 12 0 0 0,-4 2 0 0 0,-1 0 0 0 0,0-1 0 0 0,0 0 0 0 0,15-7 0 0 0,-12 5 0 0 0,25-7 0 0 0,-26 8 9 0 0,0 0 1 0 0,0-1-1 0 0,23-12 0 0 0,-21 10 5 0 0,28-12-1 0 0,85-23-13 0 0,-120 39 0 0 0,-1-1 0 0 0,0 1 0 0 0,0-1 0 0 0,0 0 0 0 0,0 0 0 0 0,-1-1 0 0 0,0 1 0 0 0,8-11 0 0 0,19-14 0 0 0,-26 23 0 0 0,0 1 0 0 0,0-1 0 0 0,0 0 0 0 0,7-11 0 0 0,-9 11 0 0 0,1-1 0 0 0,1 1 0 0 0,-1 0 0 0 0,10-8 0 0 0,-7 8 0 0 0,-2 0 0 0 0,1-1 0 0 0,-1 0 0 0 0,7-11 0 0 0,16-16 0 0 0,-24 28 0 0 0,0 1 0 0 0,0-1 0 0 0,-1 0 0 0 0,0 0 0 0 0,4-8 0 0 0,6-10 0 0 0,3-2 0 0 0,-7 10 0 0 0,0 2 0 0 0,13-15 0 0 0,-17 22 0 0 0,-1-1 0 0 0,0 1 0 0 0,5-13 0 0 0,4-6 0 0 0,10-16 0 0 0,-19 31 0 0 0,1 1 0 0 0,0-1 0 0 0,1 1 0 0 0,9-12 0 0 0,-1 4 0 0 0,16-25 0 0 0,1-1 0 0 0,-25 33 8 0 0,1 0 0 0 0,-2-1 0 0 0,7-14 0 0 0,-7 12 3 0 0,1 2 0 0 0,14-24-1 0 0,0 7-10 0 0,-13 17 0 0 0,1 1 0 0 0,0 0 0 0 0,0 0 0 0 0,1 0 0 0 0,15-12 0 0 0,-19 18 0 0 0,0 0 0 0 0,-1-1 0 0 0,0 0 0 0 0,0 0 0 0 0,0 0 0 0 0,-1-1 0 0 0,0 1 0 0 0,0-1 0 0 0,4-12 0 0 0,9-14 0 0 0,6-14 0 0 0,-19 36 0 0 0,1 0 0 0 0,0 1 0 0 0,1 0 0 0 0,0 0 0 0 0,13-16 0 0 0,-16 22 0 0 0,0-1 0 0 0,0 1 0 0 0,0 0 0 0 0,-1-1 0 0 0,4-8 0 0 0,5-9 0 0 0,27-62 0 0 0,-26 60 0 0 0,16-41 0 0 0,-5 8 0 0 0,-15 38 2 0 0,-1 1 0 0 0,-1-1 0 0 0,-1 0-1 0 0,-1 0 1 0 0,3-20 0 0 0,-4 21 16 0 0,1 1 0 0 0,10-29 0 0 0,1 0-19 0 0,-4 12 1 0 0,-7 22 0 0 0,0 0 0 0 0,-1-1 0 0 0,3-14 0 0 0,-1-1 0 0 0,1 0 0 0 0,1 0 0 0 0,12-28 0 0 0,7-22 0 0 0,-16 41 0 0 0,20-82 0 0 0,-25 96 0 0 0,0 1 0 0 0,1 0 0 0 0,15-33 0 0 0,-15 44 0 0 0,-4 8 0 0 0,0-1 0 0 0,-1 1 0 0 0,1-1 0 0 0,-1 1 0 0 0,0-1 0 0 0,2-5 0 0 0,6-27 0 0 0,-6 27 0 0 0,-1 0 0 0 0,2-13 0 0 0,0-4 0 0 0,10-33 1 0 0,-4 19-68 0 0,17-48 50 0 0,-3 14 20 0 0,5-20 263 0 0,0 0-4 0 0,-21 69-262 0 0,0 0 0 0 0,21-40 0 0 0,17-54 0 0 0,-43 112 0 0 0,-1 0 0 0 0,0-1 0 0 0,2-13 0 0 0,4-13 0 0 0,-3 19 0 0 0,0 0 0 0 0,-2 0 0 0 0,3-16 0 0 0,-3 3 1 0 0,2-17-27 0 0,2-51-244 0 0,-2 45 181 0 0,-2 30 89 0 0,7-26 0 0 0,-5 23 0 0 0,7-54 0 0 0,-8 44 0 0 0,5-97 0 0 0,-1 17 0 0 0,-7 84 0 0 0,-1 21 0 0 0,1 0 0 0 0,2-16 0 0 0,20-95 0 0 0,-19 97-24 0 0,-2 17 12 0 0,-1-1 0 0 0,0 1 0 0 0,0-10 0 0 0,8-85 12 0 0,-8 86 0 0 0,0 0 0 0 0,5-18 0 0 0,0-4 0 0 0,-2-1 0 0 0,-1 10 0 0 0,8-36 0 0 0,2-20 0 0 0,-11 73 0 0 0,0 0 0 0 0,-1 0 0 0 0,0-16 0 0 0,-1 15 0 0 0,0 0 0 0 0,4-19 0 0 0,5-32 0 0 0,9-38 0 0 0,24-115 0 0 0,-29 139 0 0 0,5-24 0 0 0,-16 92 0 0 0,0 1 0 0 0,6-17 0 0 0,3-9 0 0 0,12-99-64 0 0,-17 107 65 0 0,-4 21-4 0 0,-1 0 1 0 0,0 0 0 0 0,0 0 0 0 0,0-1-1 0 0,0-4 1 0 0,-1 3-15 0 0,1 0 0 0 0,0 0 0 0 0,2-8 0 0 0,2-13-48 0 0,1-4 10 0 0,-4 24 33 0 0,0 0-1 0 0,-1 0 1 0 0,1-14 0 0 0,-1 15 10 0 0,-1 0 0 0 0,2 0 0 0 0,2-10 0 0 0,-2 10 0 0 0,-1 1-1 0 0,1-1 1 0 0,0-11-1 0 0,6-43-100 0 0,-8 57 111 0 0,1 1 0 0 0,-1 0 0 0 0,1-1 0 0 0,0 1 0 0 0,1-5 1 0 0,3-16-52 0 0,-5 19 34 0 0,1-1 0 0 0,0 1 1 0 0,0-1-1 0 0,1 1 0 0 0,-1 0 0 0 0,4-8 1 0 0,-2 7 11 0 0,-1 0-1 0 0,0 0 1 0 0,1-11 0 0 0,8-37 66 0 0,-3 19-118 0 0,2-8 84 0 0,-6 32-30 0 0,-1 0 0 0 0,-1-1 0 0 0,0 1 0 0 0,1-15 0 0 0,-2 15 14 0 0,1 0 0 0 0,0-1 1 0 0,1 1-1 0 0,0 0 0 0 0,8-20 0 0 0,3-7-11 0 0,-7 17-19 0 0,13-27 0 0 0,-19 45 23 0 0,0 0 0 0 0,0 0 0 0 0,0 1 0 0 0,-1-2 1 0 0,2-4-1 0 0,1-10-5 0 0,3-7-27 0 0,2-6 7 0 0,10-33 66 0 0,5-20-101 0 0,0 3 62 0 0,12 2-4 0 0,-25 59 0 0 0,-9 15 0 0 0,0 0 0 0 0,0 0 0 0 0,0 1 0 0 0,0-1 0 0 0,-1 0 0 0 0,0 0 0 0 0,0 0 0 0 0,0 0 0 0 0,-1 0 0 0 0,1 1 0 0 0,-3-8 0 0 0,3 9 0 0 0,0 1 0 0 0,0-1 0 0 0,0 0 0 0 0,0 0 0 0 0,1 0 0 0 0,-1 1 0 0 0,1-1 0 0 0,-1 0 0 0 0,1 1 0 0 0,2-5 0 0 0,-2 4 0 0 0,1 0 0 0 0,-1-1 0 0 0,0 1 0 0 0,-1-1 0 0 0,2-5 0 0 0,-3 5 0 0 0,1 1 0 0 0,1-1 0 0 0,-1 1 0 0 0,0 0 0 0 0,1-1 0 0 0,0 1 0 0 0,0 0 0 0 0,0-1 0 0 0,0 1 0 0 0,3-4 0 0 0,0-13 0 0 0,-4 18 0 0 0,1-1 0 0 0,-1 0 0 0 0,1 1 0 0 0,0-1 0 0 0,-1 0 0 0 0,3-2 0 0 0,0-2 0 0 0,0 1 0 0 0,0-1 0 0 0,-1 0 0 0 0,1 0 0 0 0,1-14 0 0 0,-3 17-6 0 0,0 0 0 0 0,0 0-1 0 0,1 0 1 0 0,-1 0-1 0 0,5-6 1 0 0,4-14-20 0 0,-7 16 26 0 0,0-1 0 0 0,1 1 0 0 0,0 0 0 0 0,6-8 0 0 0,10-16-32 0 0,23-47 0 0 0,-27 55 32 0 0,-13 20 0 0 0,0-1 0 0 0,0 1 0 0 0,0-1 0 0 0,1-5 0 0 0,3-1 0 0 0,-1 0 0 0 0,1 0 0 0 0,1 0 0 0 0,17-18 0 0 0,12-17 0 0 0,-20 27 0 0 0,-14 17 0 0 0,-1 0 0 0 0,1 0 0 0 0,-1 0 0 0 0,0-1 0 0 0,0 1 0 0 0,0-1 0 0 0,1-3 0 0 0,21-31 0 0 0,-3 3 0 0 0,2-5 0 0 0,-7 8 0 0 0,27-41 0 0 0,0-2 0 0 0,-35 50 0 0 0,-6 19 0 0 0,-1 1 0 0 0,1-1 0 0 0,0 1 0 0 0,0-1 0 0 0,3-4 0 0 0,6-7-18 0 0,-1-1 1 0 0,14-32-1 0 0,-11 24 74 0 0,1-5-59 0 0,-13 27 3 0 0,1 0 0 0 0,-1 1 0 0 0,0-1 0 0 0,1 0 0 0 0,-1 1 0 0 0,4-4 0 0 0,6-13 0 0 0,29-69-53 0 0,-40 86 58 0 0,1 0 0 0 0,0 0 1 0 0,0 0-1 0 0,0 1 0 0 0,0-1 1 0 0,1 0-1 0 0,-1 1 0 0 0,0-1 0 0 0,1 0 1 0 0,1-1-1 0 0,1 0-6 0 0,-1-1 0 0 0,1 0 1 0 0,-1 0-1 0 0,0 0 0 0 0,3-6 0 0 0,-1 2 1 0 0,-3 5 0 0 0,0 0 0 0 0,0 0 0 0 0,0-1 0 0 0,-1 1 0 0 0,1-1 0 0 0,-1 0 0 0 0,1-4 0 0 0,-1 5 0 0 0,0 0 0 0 0,0 0 0 0 0,0 1 0 0 0,0-1 0 0 0,1 1 0 0 0,2-5 0 0 0,7-11 0 0 0,-4 2-27 0 0,-5 13 16 0 0,0-1-1 0 0,0 1 1 0 0,-1-1 0 0 0,0 1 0 0 0,1-1 0 0 0,-1 0 0 0 0,-1 0-1 0 0,2-3 1 0 0,-1 3 11 0 0,1 1 0 0 0,-1 0 0 0 0,1 0 0 0 0,0 0 0 0 0,0 0 0 0 0,0 0 0 0 0,5-4 0 0 0,-4 2 0 0 0,0 3 0 0 0,-2 2 0 0 0,0 0 0 0 0,-1-1 0 0 0,1 1 0 0 0,0-1 0 0 0,-1 1 0 0 0,1-1 0 0 0,-1 1 0 0 0,1-1 0 0 0,-1 1 0 0 0,1-1 0 0 0,-1 0 0 0 0,1 1 0 0 0,-1-1 0 0 0,0 0 0 0 0,1 1 0 0 0,-1-1 0 0 0,1-1 0 0 0,11-23 0 0 0,-8 17 0 0 0,0-1 0 0 0,1 1 0 0 0,0 0 0 0 0,10-14 0 0 0,-11 18 0 0 0,-1-1 0 0 0,1 1 0 0 0,-1-1 0 0 0,0 0 0 0 0,-1 0 0 0 0,1 0 0 0 0,-1-1 0 0 0,2-7 0 0 0,10-20 0 0 0,-14 31 0 0 0,1-1 0 0 0,0 0 0 0 0,1 1 0 0 0,-1-1 0 0 0,0 1 0 0 0,1-1 0 0 0,2-2 0 0 0,6-13 0 0 0,17-30 0 0 0,0 0 0 0 0,-24 41 0 0 0,0 1 0 0 0,0-1 0 0 0,0 0 0 0 0,-1 0 0 0 0,3-11 0 0 0,-3 9 0 0 0,1 1 0 0 0,5-15 0 0 0,11-33-64 0 0,-6 15 64 0 0,19-19-64 0 0,-13 6 0 0 0,-18 52 62 0 0,1 1 0 0 0,-1-1-1 0 0,0 0 1 0 0,0 0 0 0 0,0 0-1 0 0,0 0 1 0 0,0 0-1 0 0,-1 0 1 0 0,1 0 0 0 0,0-3-1 0 0,1-3-31 0 0,-1 5 32 0 0,0 0 0 0 0,0 0 0 0 0,0 0 0 0 0,0-1 0 0 0,0-5 0 0 0,-1 7 1 0 0,1-1-1 0 0,-1 1 0 0 0,1-1 1 0 0,-1 1-1 0 0,1-1 0 0 0,0 1 1 0 0,2-4-1 0 0,-3 5-8 0 0,1 0-1 0 0,-1 0 1 0 0,1 0 0 0 0,-1 0-1 0 0,0 0 1 0 0,1 0 0 0 0,-1 0-1 0 0,0 0 1 0 0,0 0 0 0 0,1 0-1 0 0,-1 0 1 0 0,0-1 0 0 0,2-17 5 0 0,0 5-18 0 0,-2 11 16 0 0,0 1 0 0 0,0-1 0 0 0,1 0-1 0 0,-1 0 1 0 0,1 1 0 0 0,0-1 0 0 0,0 1 0 0 0,1-4-1 0 0,16-43-88 0 0,-8 25 96 0 0,-5 9 0 0 0,-4 14-1 0 0,1-1 0 0 0,-1-11 14 0 0,4-12 40 0 0,-2 15-60 0 0,-1 3-27 0 0,-11-12 14 0 0,9 16 63 0 0,4-3-33 0 0,0 1-10 0 0,8-16-72 0 0,-12 20 75 0 0,0 1 0 0 0,1 0-1 0 0,-1-1 1 0 0,0 1 0 0 0,0 0 0 0 0,0 0-1 0 0,0-1 1 0 0,0 1 0 0 0,0 0 0 0 0,0 0-1 0 0,0-1 1 0 0,0 1 0 0 0,0 0-1 0 0,0-1 1 0 0,0 1 0 0 0,0 0 0 0 0,-1 0-1 0 0,1-1 1 0 0,0 1 0 0 0,0 0 0 0 0,0 0-1 0 0,0-1 1 0 0,0 1 0 0 0,-1 0 0 0 0,1-1-9 0 0,0 1 0 0 0,-1 0 0 0 0,1-1-1 0 0,0 1 1 0 0,0 0 0 0 0,0 0 0 0 0,0-1 0 0 0,0 1 0 0 0,-1 0 0 0 0,1-1 0 0 0,0 1 0 0 0,0 0 0 0 0,0-1 0 0 0,0 1 0 0 0,0 0 0 0 0,0-1 0 0 0,0 1 0 0 0,0 0 0 0 0,0-1 0 0 0,0 1 0 0 0,0 0 0 0 0,0-1 0 0 0,1 1 0 0 0,-1 0 0 0 0,0-1 0 0 0,1-1-3 0 0,0 0 4 0 0,0 0 0 0 0,0 0 0 0 0,0 0 0 0 0,-1 0 0 0 0,1 0 0 0 0,0 0 0 0 0,-1 0 0 0 0,0 0 0 0 0,1 0 0 0 0,-1-2 0 0 0,0 3 9 0 0,0 0-1 0 0,0 0 0 0 0,0 1 1 0 0,1-1-1 0 0,-1 0 0 0 0,0 0 0 0 0,0 0 1 0 0,1 1-1 0 0,-1-1 0 0 0,0 0 1 0 0,1 1-1 0 0,-1-1 0 0 0,1 0 1 0 0,-1 1-1 0 0,1-1 0 0 0,0 0 1 0 0,0 0 1 0 0,0 0 1 0 0,-1 1-1 0 0,1-1 1 0 0,-1 0 0 0 0,1 0-1 0 0,-1 1 1 0 0,1-1 0 0 0,-1 0-1 0 0,1 0 1 0 0,-1 0-1 0 0,0 0 1 0 0,1 1 0 0 0,-1-1-1 0 0,0 0 1 0 0,0 0 0 0 0,0-2-1 0 0,0-3 11 0 0,1-1 0 0 0,0 1 0 0 0,2-11 0 0 0,-3 16-16 0 0,0 0 0 0 0,0 0 0 0 0,0 0 0 0 0,0 0 0 0 0,0-1 0 0 0,0 1 0 0 0,0 0 0 0 0,0 0 0 0 0,0 0 0 0 0,0 0 0 0 0,-1-1 0 0 0,1 1 0 0 0,0 0 0 0 0,-1 0 0 0 0,1 1 0 0 0,0-1 0 0 0,0 0 0 0 0,0 0 0 0 0,0 0 0 0 0,0 1 0 0 0,0-1 0 0 0,0 0 0 0 0,0 0 0 0 0,0 0 0 0 0,1 1 0 0 0,-1-1 0 0 0,0 0 0 0 0,0 0 0 0 0,1 1 0 0 0,-1-2 0 0 0,1 0 0 0 0,0-1 0 0 0,0 1 0 0 0,-1-1 0 0 0,1 1 0 0 0,-1-1 0 0 0,1 0 0 0 0,-1-3 0 0 0,0 3 0 0 0,0 0 0 0 0,0 0 0 0 0,1 0 0 0 0,0-1 0 0 0,1-5 0 0 0,-1 7 0 0 0,0 0 0 0 0,0 0 0 0 0,0 0 0 0 0,0-1 0 0 0,-1 1 0 0 0,1 0 0 0 0,-1-1 0 0 0,1 1 0 0 0,-1-1 0 0 0,0 1 0 0 0,0 0 0 0 0,0-1 0 0 0,-1-3 0 0 0,1-9 0 0 0,3-3 0 0 0,-2 10 0 0 0,1-1 0 0 0,4-13 0 0 0,8-38 0 0 0,-12 56 0 0 0,-1-1-1 0 0,0 1 1 0 0,0-1-1 0 0,0-9 1 0 0,2-6 13 0 0,2-9 131 0 0,2-1-69 0 0,-6 25-74 0 0,0-1 0 0 0,1 1 0 0 0,0-1 0 0 0,3-7 0 0 0,-4 10 9 0 0,0 0 1 0 0,0 0-1 0 0,0 0 1 0 0,-1 0 0 0 0,1-1-1 0 0,-1-3 1 0 0,5-15 32 0 0,-2 13-43 0 0,-1 4 0 0 0,0 0 0 0 0,-1 0 0 0 0,1 0 0 0 0,-1-1 0 0 0,0 1 0 0 0,0-8 0 0 0,3-6 32 0 0,1-2 0 0 0,-5 9-32 0 0,2-1 0 0 0,2-14 0 0 0,-1 15 0 0 0,-1-1 0 0 0,0-16 0 0 0,-1 21 0 0 0,0 0 0 0 0,1 0 0 0 0,-1 0 0 0 0,2 0 0 0 0,4-13 0 0 0,6-19 0 0 0,-5-38 0 0 0,-7 59 0 0 0,-1 17 0 0 0,0-1 0 0 0,0 0 0 0 0,0 1 0 0 0,0-1 0 0 0,1 0 0 0 0,-1 0 0 0 0,1 1 0 0 0,0-1 0 0 0,-1 1 0 0 0,3-4 0 0 0,1-3 0 0 0,0 1 0 0 0,4-18 0 0 0,2-4 0 0 0,-9 27 0 0 0,0 0 0 0 0,0-1 0 0 0,-1 1 0 0 0,1 0 0 0 0,-1-6 0 0 0,0 5 0 0 0,0 1 0 0 0,1 0 0 0 0,-1-1 0 0 0,1 1 0 0 0,0 0 0 0 0,1-4 0 0 0,-1 3 0 0 0,-1 0 0 0 0,1 0 0 0 0,-1 0-1 0 0,0 0 1 0 0,0 0 0 0 0,0 0 0 0 0,-1 0-1 0 0,0 0 1 0 0,1 0 0 0 0,-4-7 0 0 0,-1-19 56 0 0,1 7-45 0 0,4 22-11 0 0,-1-1 0 0 0,1 0 0 0 0,-1 0 0 0 0,1 0 0 0 0,0 1 0 0 0,-1-1 0 0 0,1 0 0 0 0,0 0 0 0 0,0 0 0 0 0,1 1-1 0 0,-1-1 1 0 0,0 0 0 0 0,1-2 0 0 0,0 1 0 0 0,-1-1 0 0 0,1 1 0 0 0,-1 0 0 0 0,0 0 0 0 0,0 0 0 0 0,0 0 0 0 0,0 0 0 0 0,-1-5 0 0 0,0 4 0 0 0,1 0 0 0 0,0 0 0 0 0,0 0 0 0 0,0-1 0 0 0,1-5 0 0 0,0 7 0 0 0,-1-1 0 0 0,1 1 0 0 0,-1 0 0 0 0,0-1 0 0 0,0 1 0 0 0,0 0 0 0 0,0-1 0 0 0,-1 1 0 0 0,0-5 0 0 0,1-14 1 0 0,1 19 5 0 0,-1 0 1 0 0,0 0 0 0 0,0-1-1 0 0,0 1 1 0 0,0 0-1 0 0,-1 0 1 0 0,0-4 0 0 0,0 0-5 0 0,-1 0 1 0 0,2 1-1 0 0,-1-11 1 0 0,-1-2 8 0 0,2 18-7 0 0,0-1 0 0 0,0 1 0 0 0,-1 0 0 0 0,1 0 1 0 0,-1-1-1 0 0,1 1 0 0 0,-1 0 0 0 0,1 0 0 0 0,-1 0 0 0 0,0 0 0 0 0,0 0 1 0 0,-1-2-1 0 0,2 2-4 0 0,-1 1 0 0 0,0-1 0 0 0,1 0 0 0 0,-1 0 0 0 0,1 0 0 0 0,-1 0 0 0 0,1 0 0 0 0,-1 0-1 0 0,1 0 1 0 0,-1 0 0 0 0,1 0 0 0 0,0 0 0 0 0,0 0 0 0 0,0 0 0 0 0,-1 0 0 0 0,1-1 0 0 0,2-5 0 0 0,-2 6 0 0 0,0 0 0 0 0,0 0 0 0 0,1 0 0 0 0,-1 0 0 0 0,0 0 0 0 0,0 0 0 0 0,0 0 0 0 0,0 0 0 0 0,0 0 0 0 0,0 0 0 0 0,0 0 0 0 0,-1 0 0 0 0,1 0 0 0 0,-1-2 0 0 0,0 1 0 0 0,0 0 0 0 0,1 0 0 0 0,-1 0 0 0 0,1 0 0 0 0,-1 0 0 0 0,1 0 0 0 0,0 0 0 0 0,-1 0 0 0 0,1 0 0 0 0,0 0 0 0 0,0 0 0 0 0,1 0 0 0 0,-1 0 0 0 0,0 0 0 0 0,1-3 0 0 0,0 2 4 0 0,-1 0-1 0 0,0 1 1 0 0,0-1-1 0 0,0 0 1 0 0,0 1 0 0 0,-1-1-1 0 0,1 0 1 0 0,-1 1-1 0 0,1-1 1 0 0,-3-4-1 0 0,-2-16 30 0 0,6 20-33 0 0,-1 2 0 0 0,1 0 0 0 0,-1 0 0 0 0,0 0 0 0 0,0 0 0 0 0,0 1 0 0 0,0-1 0 0 0,0 0 0 0 0,0 0 0 0 0,0 0 0 0 0,0 0 0 0 0,0 0 0 0 0,0 0 0 0 0,0 1 0 0 0,-1-1 0 0 0,1 0 0 0 0,0 0 0 0 0,-1 0 0 0 0,0-1 0 0 0,0-3 0 0 0,-1 0 0 0 0,0 0 0 0 0,0 1 0 0 0,0-1 0 0 0,0 0 0 0 0,-1 1 0 0 0,0-1 0 0 0,-5-6 0 0 0,6 8 6 0 0,0-1-1 0 0,0 0 0 0 0,0 1 0 0 0,1-1 1 0 0,0 0-1 0 0,-1 0 0 0 0,1 0 1 0 0,0-7-1 0 0,-3-8 11 0 0,-7-2-16 0 0,10 19 0 0 0,-1 0 0 0 0,1-1 0 0 0,-1 1 0 0 0,1-1 0 0 0,0 1 0 0 0,0-1 0 0 0,0 0 0 0 0,0 1 0 0 0,1-1 0 0 0,-1-4 0 0 0,0 3 0 0 0,1 0 0 0 0,-1 1 0 0 0,0-1 0 0 0,0 0 0 0 0,0 0 0 0 0,-1 1 0 0 0,1-1 0 0 0,-3-3 0 0 0,2 3 0 0 0,0 1 0 0 0,1 0 0 0 0,-1-1 0 0 0,1 1 0 0 0,0-1 0 0 0,0 0 0 0 0,-1-7 0 0 0,2 10 0 0 0,0 0 0 0 0,0 0 0 0 0,-1-1 0 0 0,1 1 0 0 0,-1 0 0 0 0,1 0 0 0 0,-1-1 0 0 0,1 1 0 0 0,-1 0 0 0 0,1 0 0 0 0,-1 0 0 0 0,0 0 0 0 0,-1-2 0 0 0,1 2 0 0 0,0 0 0 0 0,0 0 0 0 0,0 0 0 0 0,0-1 0 0 0,0 1 0 0 0,0 0 0 0 0,1-1 0 0 0,-1 1 0 0 0,1 0 0 0 0,-1-1 0 0 0,1 1 0 0 0,-1-1 0 0 0,1 1 0 0 0,0-2 0 0 0,0 1 0 0 0,0 1 0 0 0,-1 0 0 0 0,1 0 0 0 0,0 0 0 0 0,-1 0 0 0 0,1 0 0 0 0,0-1 0 0 0,-1 1 0 0 0,1 0 0 0 0,-1 0 0 0 0,0 0 0 0 0,1 0 0 0 0,-2-1 0 0 0,1 1 0 0 0,1 0 0 0 0,-1 0 0 0 0,0 0 0 0 0,1 0 0 0 0,-1 0 0 0 0,1 0 0 0 0,-1 0 0 0 0,1 0 0 0 0,-1 0 0 0 0,1-1 0 0 0,0 1 0 0 0,0 0 0 0 0,-1-2 0 0 0,1 0 0 0 0,-1 0 0 0 0,1 0 0 0 0,-1 0 0 0 0,0 0 0 0 0,0 0 0 0 0,0 1 0 0 0,0-1 0 0 0,-4-5 0 0 0,-5-17 0 0 0,9 22-3 0 0,0-1 0 0 0,-1 0 1 0 0,1 0-1 0 0,-1 0 0 0 0,0 1 0 0 0,0-1 0 0 0,0 1 0 0 0,0 0 0 0 0,-1-1 0 0 0,1 1 0 0 0,-1 0 0 0 0,0 0 0 0 0,0 1 1 0 0,0-1-1 0 0,0 0 0 0 0,0 1 0 0 0,-1 0 0 0 0,1 0 0 0 0,-1 0 0 0 0,1 0 0 0 0,-5-1 0 0 0,6 3 3 0 0,0-1 0 0 0,1 0 0 0 0,-1 0 0 0 0,0 0 0 0 0,1 0 0 0 0,-1 0 0 0 0,1 0 0 0 0,-1 0 0 0 0,1-1 0 0 0,0 1 0 0 0,-2-2 0 0 0,2 1 0 0 0,-1 1 0 0 0,1-1 0 0 0,0 1 0 0 0,-1 0 0 0 0,0-1 0 0 0,1 1 0 0 0,-1 0 0 0 0,-2-1 0 0 0,-1 0-12 0 0,1 1 0 0 0,-1 0 1 0 0,0 0-1 0 0,0 0 0 0 0,0 0 0 0 0,0 1 0 0 0,0 0 0 0 0,0 0 0 0 0,0 0 0 0 0,0 0 0 0 0,-7 3 0 0 0,-2 0-9 0 0,1 2 0 0 0,-22 9 0 0 0,30-12 27 0 0,-45 18-6 0 0,40-15 1 0 0,0-2-1 0 0,-13 4 1 0 0,-16 6-17 0 0,22-5-3 0 0,-37 16-56 0 0,49-21 69 0 0,-1 0 0 0 0,1 1-1 0 0,0-1 1 0 0,0 1 0 0 0,0 0 0 0 0,-8 9-1 0 0,-31 35 7 0 0,-2-4 0 0 0,44-41-6 0 0,-1-1-1 0 0,0 1 0 0 0,0-1 1 0 0,-6 5-1 0 0,-11 9-24 0 0,-7 5 31 0 0,22-17 0 0 0,-1 0 0 0 0,0 1 0 0 0,-5 5 0 0 0,-4 5 0 0 0,8-8 0 0 0,1 0 0 0 0,0 0 0 0 0,0 1 0 0 0,-6 9 0 0 0,2 1 0 0 0,-1-1 0 0 0,-1 0 0 0 0,-22 24 0 0 0,15-21 0 0 0,16-17 0 0 0,0-1 0 0 0,1 1 0 0 0,0 0 0 0 0,-1-1 0 0 0,1 1 0 0 0,0 0 0 0 0,0 1 0 0 0,1-1 0 0 0,-1 0 0 0 0,1 0 0 0 0,-2 6 0 0 0,-11 27-10 0 0,2 0-44 0 0,11-32 54 0 0,0-1 0 0 0,-1 0 0 0 0,1 0 0 0 0,-1 1 0 0 0,1-1 0 0 0,-1 0 0 0 0,0 0 0 0 0,0 0 0 0 0,0-1 0 0 0,-1 1 0 0 0,1 0 0 0 0,-4 2 0 0 0,3-2 0 0 0,2-1 0 0 0,0-1 0 0 0,0 1 0 0 0,0-1 0 0 0,-1 1 0 0 0,1-1 0 0 0,0 1 0 0 0,-1-1 0 0 0,1 0 0 0 0,-1 0 0 0 0,-1 2 0 0 0,-2 0 0 0 0,4-1 0 0 0,-13 8 0 0 0,13-9 0 0 0,0 1 0 0 0,0-1 0 0 0,-1 0 0 0 0,1 0 0 0 0,-1 0 0 0 0,1 0 0 0 0,-1 0 0 0 0,0 0 0 0 0,1 0 0 0 0,-1-1 0 0 0,0 1 0 0 0,1 0 0 0 0,-1-1 0 0 0,0 0 0 0 0,-2 1 0 0 0,3-1 0 0 0,0 0 0 0 0,0 0 0 0 0,0 0 0 0 0,0 1 0 0 0,0-1 0 0 0,0 0 0 0 0,-1 0 0 0 0,1 1 0 0 0,0-1 0 0 0,0 1 0 0 0,1-1 0 0 0,-1 1 0 0 0,0-1 0 0 0,0 1 0 0 0,0 0 0 0 0,-1 1 0 0 0,-3 1 0 0 0,-6 2 0 0 0,7-3 0 0 0,0-1 0 0 0,0 1 0 0 0,1-1 0 0 0,-2 0 0 0 0,1 0 0 0 0,0 0 0 0 0,-6 0 0 0 0,8 0 7 0 0,0-1 0 0 0,0 0 0 0 0,0 1 0 0 0,0-1 0 0 0,0 1 0 0 0,1-1 0 0 0,-1 1 0 0 0,0 0 0 0 0,-3 1 0 0 0,4-1 2 0 0,-1 0 0 0 0,1 0 0 0 0,-1 0 0 0 0,0-1 0 0 0,1 1 0 0 0,-1 0 0 0 0,0-1 0 0 0,0 0 0 0 0,-2 1 0 0 0,-14 0 75 0 0,5 4-88 0 0,-43 25 4 0 0,25-20-13 0 0,31-10 11 0 0,0 0 0 0 0,0 1 0 0 0,0-1 0 0 0,-1 0 0 0 0,1 0 0 0 0,0 0 0 0 0,0 0 0 0 0,0 0 0 0 0,0 0 0 0 0,-1 0 0 0 0,1 0 0 0 0,0 0 0 0 0,0 0 0 0 0,0 0 0 0 0,0 0 0 0 0,0 1 0 0 0,0-1 0 0 0,-1 0 0 0 0,1 0 0 0 0,0 0 0 0 0,0 0 0 0 0,0 0 0 0 0,0 1 0 0 0,0-1 0 0 0,0 0 0 0 0,0 0 0 0 0,0 0 0 0 0,0 0 0 0 0,0 0 0 0 0,0 1 0 0 0,0-1 0 0 0,0 0 0 0 0,0 0 0 0 0,0 0 0 0 0,0 1 0 0 0,-4 5 61 0 0,-12 6-49 0 0,-15 14-20 0 0,6-5-44 0 0,-10 15 118 0 0,17-21-77 0 0,14-11 8 0 0,-1 0 1 0 0,0 1-1 0 0,-10 5 0 0 0,12-9 5 0 0,-17 9-13 0 0,8-3-57 0 0,-2-1 73 0 0,-23 10 69 0 0,36-16-72 0 0,1 1 0 0 0,-1-1 0 0 0,0 0 0 0 0,0 0 0 0 0,0 1 0 0 0,1-1 0 0 0,-1 1 0 0 0,0-1 0 0 0,0 1 0 0 0,1-1 0 0 0,-1 1 0 0 0,0-1 0 0 0,1 1 0 0 0,-1 0 0 0 0,1-1 0 0 0,-1 1 0 0 0,1 0 0 0 0,-2 1-1 0 0,-1 1 3 0 0,-12 3 8 0 0,15-6-6 0 0,-1 0 6 0 0,0 1 0 0 0,-1-1 0 0 0,1 1 0 0 0,0-1 0 0 0,0 1 0 0 0,-1-1 0 0 0,1 0 0 0 0,0 0-1 0 0,-1 0 1 0 0,1 0 0 0 0,0 0 0 0 0,-1 0 0 0 0,1 0 0 0 0,0 0 0 0 0,-1 0 0 0 0,1-1 0 0 0,0 1 0 0 0,0 0 0 0 0,-3-2 0 0 0,-4-2 12 0 0,-4 3 87 0 0,10 2-91 0 0,-28-1 131 0 0,29-1-149 0 0,1 1 0 0 0,-1 0 0 0 0,1 0 0 0 0,-1 0 0 0 0,0 0 0 0 0,1 0-1 0 0,-1 0 1 0 0,1 1 0 0 0,-1-1 0 0 0,1 0 0 0 0,-1 0 0 0 0,1 0 0 0 0,-1 0 0 0 0,1 1 0 0 0,-1-1-1 0 0,1 0 1 0 0,-1 1 0 0 0,1-1 0 0 0,-1 0 0 0 0,1 1 0 0 0,-1 0 0 0 0,-5 1 1 0 0,-13-8 11 0 0,13 6 31 0 0,5 1-47 0 0,-1 0 1 0 0,1 0 0 0 0,-1-1 0 0 0,0 1 0 0 0,1-1-1 0 0,-1 1 1 0 0,0-1 0 0 0,-3 1 0 0 0,-4 1 18 0 0,4 3-15 0 0,-2-2 11 0 0,5-2 32 0 0,-1 1-22 0 0,-4-1 28 0 0,3-1 89 0 0,0-1-128 0 0,-7-5-10 0 0,2-4 0 0 0,7 7 0 0 0,-9-6 50 0 0,10 8-48 0 0,0 1 0 0 0,0-1 0 0 0,0 0 0 0 0,0 1 0 0 0,0-1 0 0 0,0 0 0 0 0,1 1 0 0 0,-1-1 0 0 0,0 0 0 0 0,1 0 0 0 0,-1 0 0 0 0,0-1 0 0 0,-11-17 121 0 0,10 17-99 0 0,1-1 0 0 0,-1 1 0 0 0,0-1 0 0 0,1 0 0 0 0,0 0 0 0 0,-2-3 0 0 0,-10-22 397 0 0,10 24-400 0 0,1 0-1 0 0,-1 0 1 0 0,1-1 0 0 0,0 1 0 0 0,-1-8-1 0 0,2 8-20 0 0,0-1 0 0 0,-1 1 0 0 0,1-1 0 0 0,-1 1 0 0 0,0 0 0 0 0,0-1 0 0 0,0 1 0 0 0,-1 0 0 0 0,1 0 0 0 0,-7-6 0 0 0,-2-5 0 0 0,9 11 0 0 0,-1 0 0 0 0,0 1 0 0 0,0-1 0 0 0,-6-5 0 0 0,-11-19 0 0 0,0 6 0 0 0,8 4 0 0 0,10 17 1 0 0,-1 0-6 0 0,-5-11 73 0 0,4 6-46 0 0,1 1 2 0 0,0-1 0 0 0,-1 1 1 0 0,1 0-1 0 0,-1 1 1 0 0,-1-1-1 0 0,-8-8 0 0 0,12 13-24 0 0,0-1 0 0 0,0 1 0 0 0,0-1 0 0 0,0 0 0 0 0,1 0 0 0 0,-1 1 0 0 0,0-1 0 0 0,0 0 0 0 0,1 0 0 0 0,-1 0 0 0 0,0 0 0 0 0,1 0 0 0 0,-1 0 0 0 0,1 0 0 0 0,0 0 0 0 0,-1 0 0 0 0,1-2 0 0 0,-3-4 0 0 0,-15-16-64 0 0,-1-4 62 0 0,13 19 15 0 0,-9-9 51 0 0,12 14-55 0 0,0 1 0 0 0,0-1 0 0 0,0-1 0 0 0,1 1 1 0 0,-1 0-1 0 0,-3-7 0 0 0,3 8 34 0 0,-7-2-33 0 0,3-7-10 0 0,-1 2 0 0 0,-15-11 54 0 0,5 4-44 0 0,16 15-10 0 0,0 0 0 0 0,1-1 0 0 0,-1 1 0 0 0,1 0 0 0 0,0-1 0 0 0,-1 0 0 0 0,1 1 0 0 0,0-1 0 0 0,0 0 0 0 0,-1-1 0 0 0,-5-4 0 0 0,-11-11 0 0 0,-5-4 11 0 0,-5-6 42 0 0,16 15-53 0 0,7 6 0 0 0,0 1 0 0 0,0 1 0 0 0,-1-1 0 0 0,0 1 0 0 0,0 0 0 0 0,-7-5 0 0 0,8 5 0 0 0,5 5 0 0 0,-1-1 0 0 0,1 0 0 0 0,0 1 0 0 0,-1-1 0 0 0,1 1 0 0 0,0-1 0 0 0,-1 1 0 0 0,1 0 0 0 0,-1-1 0 0 0,1 1 0 0 0,-1-1 0 0 0,1 1 0 0 0,-1 0 0 0 0,1-1 0 0 0,-1 1 0 0 0,0 0 0 0 0,1-1 0 0 0,-1 1 0 0 0,1 0 0 0 0,-1 0 0 0 0,-1 0 0 0 0,-4-4 0 0 0,3 2 0 0 0,0 0 0 0 0,0 0 0 0 0,-1 0 0 0 0,1 0 0 0 0,-5-2 0 0 0,-10-5 0 0 0,-8-8 0 0 0,11 6 0 0 0,-21-10 0 0 0,-11 1 64 0 0,35 15-64 0 0,-24-7 0 0 0,1-2 0 0 0,23 11 0 0 0,1 0 0 0 0,0-1 0 0 0,1 0 0 0 0,-1-1 0 0 0,-11-7 0 0 0,8 5 0 0 0,13 7 0 0 0,0 0 0 0 0,0-1 0 0 0,0 1 0 0 0,0-1 0 0 0,0 1 0 0 0,0-1 0 0 0,0 0 0 0 0,1 1 0 0 0,-1-1 0 0 0,0 0 0 0 0,0 1 0 0 0,1-1 0 0 0,-2-1 0 0 0,2 1 0 0 0,-1 1 0 0 0,0-1 0 0 0,0 0 0 0 0,0 0 0 0 0,1 1 0 0 0,-1-1 0 0 0,0 1 0 0 0,0-1 0 0 0,0 0 0 0 0,0 1 0 0 0,0 0 0 0 0,0-1 0 0 0,0 1 0 0 0,-1 0 0 0 0,0-1 0 0 0,-32-16 0 0 0,9 4 0 0 0,-108-48 64 0 0,124 57-64 0 0,7 4 0 0 0,1 0 0 0 0,0-1 0 0 0,-1 1 0 0 0,1-1 0 0 0,-1 0 0 0 0,1 1 0 0 0,0-1 0 0 0,-1 0 0 0 0,-1-1 0 0 0,-2-2 0 0 0,0 0 0 0 0,0 0 0 0 0,0 1 0 0 0,-9-5 0 0 0,-4-2 0 0 0,-32-15 0 0 0,41 20 0 0 0,0 1 0 0 0,-14-5 0 0 0,-4-1 0 0 0,1 2 0 0 0,21 7 0 0 0,1 0 0 0 0,0 0 0 0 0,0 0 0 0 0,-7-3 0 0 0,-35-12 0 0 0,36 11 0 0 0,0 1 0 0 0,0 1 0 0 0,-1 0 0 0 0,-17-3 0 0 0,3-4 0 0 0,20 8 0 0 0,1 0 0 0 0,-1 0 0 0 0,0 0 0 0 0,0 0 0 0 0,0 1 0 0 0,-8-1 0 0 0,11 2 0 0 0,1 0 0 0 0,-1 0 0 0 0,1 0 0 0 0,-1 0 0 0 0,0 0 0 0 0,1-1 0 0 0,-1 1 0 0 0,1 0 0 0 0,-1-1 0 0 0,1 1 0 0 0,-1-1 0 0 0,1 1 0 0 0,-1-1 0 0 0,-1-1 0 0 0,-2 0 0 0 0,-5 0 0 0 0,0 0 0 0 0,0-1 0 0 0,-18-7 0 0 0,3 2 0 0 0,5 6 0 0 0,16 2 0 0 0,1-1 0 0 0,-1 0 0 0 0,1 0 0 0 0,-1 0 0 0 0,-4-3 0 0 0,-30-11 0 0 0,22 12 0 0 0,-13-6 0 0 0,20 6 0 0 0,0 1 0 0 0,0 0 0 0 0,-1 0 0 0 0,1 1 0 0 0,-1 0 0 0 0,-15 1 0 0 0,-26-5 0 0 0,-25 10 0 0 0,63-5 0 0 0,0 1 0 0 0,-26 5 0 0 0,22-1 0 0 0,12-3 0 0 0,-1 0 0 0 0,0-1 0 0 0,0 0 0 0 0,-9 1 0 0 0,-16 5 0 0 0,27-7 0 0 0,-1 0 0 0 0,1 1 0 0 0,0 0 0 0 0,0 0 0 0 0,-8 3 0 0 0,9-3 0 0 0,-1 0 0 0 0,0 0 0 0 0,-1 0 0 0 0,1 0 0 0 0,-7 0 0 0 0,5-1 0 0 0,2 0 0 0 0,-1 0 0 0 0,0 0 0 0 0,0 0 0 0 0,0 1 0 0 0,0 0 0 0 0,0 0 0 0 0,1 0 0 0 0,-7 2 0 0 0,-9 4 0 0 0,0-1 0 0 0,-26 2 0 0 0,43-6 0 0 0,3-2 0 0 0,-1 0 0 0 0,0 1 0 0 0,1-1 0 0 0,-1 1 0 0 0,0-1 0 0 0,0 0 0 0 0,0 0 0 0 0,1 1 0 0 0,-1-1 0 0 0,0 0 0 0 0,0 0 0 0 0,0 0 0 0 0,1 0 0 0 0,-1 0 0 0 0,0 0 0 0 0,0 0 0 0 0,0 0 0 0 0,0-1 0 0 0,-18-3 0 0 0,-25-4 0 0 0,34 4 0 0 0,0 0 0 0 0,-2-1 0 0 0,6 2 0 0 0,0 1 0 0 0,-14 1 0 0 0,17 1 0 0 0,-1 0 0 0 0,-9-6 0 0 0,6 2 0 0 0,0 1 0 0 0,0 0 0 0 0,0 1 0 0 0,-8-2 0 0 0,-22-8 0 0 0,17 8 0 0 0,18 3 0 0 0,0 1 0 0 0,0 0 0 0 0,0-1 0 0 0,-1 1 0 0 0,1-1 0 0 0,0 1 0 0 0,0-1 0 0 0,0 0 0 0 0,0 0 0 0 0,-3-2 0 0 0,0 0 0 0 0,0 0 0 0 0,-1 0 0 0 0,1 0 0 0 0,-1 1 0 0 0,0 0 0 0 0,-10-2 0 0 0,-40-6 0 0 0,23 5 0 0 0,29 4 0 0 0,-1 0 0 0 0,0 0 0 0 0,0 1 0 0 0,1 0 0 0 0,-1 0 0 0 0,0 0 0 0 0,0 0 0 0 0,0 1 0 0 0,1 0 0 0 0,-1 0 0 0 0,-7 3 0 0 0,6-3 0 0 0,0 0 0 0 0,1 0 0 0 0,-1-1 0 0 0,0 1 0 0 0,0-1 0 0 0,0-1 0 0 0,0 1 0 0 0,1-1 0 0 0,-1 0 0 0 0,-9-2 0 0 0,6 1 0 0 0,-1 0 0 0 0,-15-1 0 0 0,-6 0 0 0 0,-16-2 0 0 0,45 5 0 0 0,-12 0 0 0 0,0 0 0 0 0,-20-4 0 0 0,-5-1 0 0 0,33 4 0 0 0,1 1 0 0 0,0-1 0 0 0,0 0 0 0 0,-1 0 0 0 0,1-1 0 0 0,-9-3 0 0 0,5 1 0 0 0,6 3 0 0 0,1-1 0 0 0,-1 1 0 0 0,0 0 0 0 0,0 1 0 0 0,0-1 0 0 0,0 0 0 0 0,-6 1 0 0 0,-12-3 0 0 0,-20 2 0 0 0,34 0 0 0 0,1 1 0 0 0,0-1 0 0 0,0 0 0 0 0,-7-3 0 0 0,7 2 0 0 0,-1 1 0 0 0,0-1 0 0 0,0 1 0 0 0,-7 0 0 0 0,-109-6 0 0 0,79 6 0 0 0,17 0 0 0 0,-43 4 0 0 0,48 3 0 0 0,14-6 0 0 0,1 1 0 0 0,-1-1 0 0 0,1 0 0 0 0,-10-2 0 0 0,-9 0 0 0 0,-6 1 0 0 0,7 1 0 0 0,-42 4 0 0 0,57-3 0 0 0,1 1 0 0 0,0 0 0 0 0,-1 0 0 0 0,1 1 0 0 0,-12 5 0 0 0,5-1 0 0 0,3-2 0 0 0,-26 6 0 0 0,31-8 0 0 0,-1 0 0 0 0,2 0 0 0 0,-1 1 0 0 0,0 0 0 0 0,-11 8 0 0 0,3-1 0 0 0,-13 9 0 0 0,2-3 0 0 0,16-8 0 0 0,-1-1 0 0 0,-19 11 0 0 0,-6 5 0 0 0,-5-4 0 0 0,-57 41 0 0 0,84-53 0 0 0,12-7 0 0 0,0 1 0 0 0,-1 0 0 0 0,1 0 0 0 0,0 0 0 0 0,0 0 0 0 0,-4 5 0 0 0,3-4 0 0 0,0 1 0 0 0,-1-1 0 0 0,1 0 0 0 0,-1 0 0 0 0,1 0 0 0 0,-1 0 0 0 0,0-1 0 0 0,-10 4 0 0 0,-13 7 0 0 0,11-4 0 0 0,-23 9 0 0 0,7-4 0 0 0,-10 7 0 0 0,38-18 0 0 0,0 0 0 0 0,-1-1 0 0 0,-9 3 0 0 0,-56 22 0 0 0,15-7 0 0 0,44-15 0 0 0,10-3 0 0 0,0-1 0 0 0,0 0 0 0 0,0 0 0 0 0,-1 0 0 0 0,1 0 0 0 0,0-1 0 0 0,-3 1 0 0 0,1 0 0 0 0,0 0 0 0 0,0 1 0 0 0,1-1 0 0 0,-1 0 0 0 0,1 1 0 0 0,-4 2 0 0 0,-18 7 0 0 0,-25 13 0 0 0,27-12 0 0 0,19-10 0 0 0,1 1 0 0 0,-1-1 0 0 0,1-1 0 0 0,-1 1 0 0 0,-5 1 0 0 0,3-1-4 0 0,1 1 0 0 0,0-1 0 0 0,0 1-1 0 0,0 0 1 0 0,0 0 0 0 0,0 1 0 0 0,1-1 0 0 0,-1 1-1 0 0,-5 6 1 0 0,-17 14-18 0 0,21-20 22 0 0,1 1 0 0 0,0-1 0 0 0,-7 11 0 0 0,8-10 0 0 0,-1 0 0 0 0,0 0 0 0 0,0 0 0 0 0,0-1 0 0 0,-6 5 0 0 0,-6 3 0 0 0,1 1 0 0 0,-16 15 0 0 0,-4 4 0 0 0,28-24-7 0 0,-1 1 0 0 0,1 0 0 0 0,1 0 0 0 0,-1 1 0 0 0,2 0 0 0 0,-9 16 0 0 0,-10 15-8 0 0,-4 4 15 0 0,-16 22 0 0 0,14-22 0 0 0,25-38 0 0 0,-4 4 0 0 0,0 1 0 0 0,-14 21 0 0 0,21-29 0 0 0,-1 1 0 0 0,0-1 0 0 0,0 0 0 0 0,0 0 0 0 0,0 0 0 0 0,-10 5 0 0 0,-76 56 0 0 0,62-49 0 0 0,5-4 0 0 0,1 1-17 0 0,13-8 1 0 0,0 0 1 0 0,-15 13-1 0 0,19-14 16 0 0,-1 0 0 0 0,1-1 0 0 0,-8 4 0 0 0,7-4 0 0 0,1-1 0 0 0,0 1 0 0 0,0 1 0 0 0,-9 7 0 0 0,2-3 0 0 0,0 0 0 0 0,-17 7 0 0 0,-48 13 0 0 0,63-23 0 0 0,8-5 0 0 0,-29 11 0 0 0,16-4 0 0 0,8-3 0 0 0,-10 5 0 0 0,15-6 0 0 0,1 0 0 0 0,0 0 0 0 0,-1 0 0 0 0,0-1 0 0 0,0 0 0 0 0,-10 2 0 0 0,13-5 0 0 0,-13 3 0 0 0,-2 3 0 0 0,14-1 0 0 0,0-1 0 0 0,0-1-1 0 0,0 0-1 0 0,0 0 1 0 0,1 0-1 0 0,-1 0 1 0 0,1 1-1 0 0,0-1 1 0 0,-1 1-1 0 0,1 0 1 0 0,-4 5-1 0 0,-5 5-36 0 0,-3 0 25 0 0,12-11 14 0 0,0 0-1 0 0,0 0 0 0 0,1 0 0 0 0,-1 1 0 0 0,1-1 1 0 0,0 1-1 0 0,0 0 0 0 0,-3 4 0 0 0,2-4 0 0 0,1 0 0 0 0,-1 0 0 0 0,0-1 0 0 0,0 1 0 0 0,0-1 0 0 0,0 0 0 0 0,-1 0 0 0 0,1 0 0 0 0,-1-1 0 0 0,1 1 0 0 0,-1-1 0 0 0,1 0 0 0 0,-6 2 0 0 0,-7 4 0 0 0,15-6 0 0 0,-1 0 0 0 0,1 0 0 0 0,0-1 0 0 0,-1 1 0 0 0,1 0 0 0 0,-1-1 0 0 0,0 1 0 0 0,1-1 0 0 0,-1 0 0 0 0,1 1 0 0 0,-4-1 0 0 0,2 1 0 0 0,0-1 0 0 0,0 1 0 0 0,0 0 0 0 0,1-1 0 0 0,-1 1 0 0 0,0 1 0 0 0,0-1 0 0 0,1 0 0 0 0,-1 1 0 0 0,-3 2 0 0 0,3-2 0 0 0,0 0 0 0 0,0 0 0 0 0,0-1 0 0 0,-1 1 0 0 0,-4 1 0 0 0,4-2 0 0 0,1 1 0 0 0,-1-1 0 0 0,1 1 0 0 0,0-1 0 0 0,0 1 0 0 0,0 0 0 0 0,0 1 0 0 0,0-1 0 0 0,-3 3 0 0 0,-11 9 0 0 0,10-9 0 0 0,-1-1 0 0 0,1 0 0 0 0,-12 4 0 0 0,11-2 0 0 0,7-5 0 0 0,0 0 0 0 0,0 0 0 0 0,0 0 0 0 0,0 0 0 0 0,0 0 0 0 0,0 0 0 0 0,-1 0 0 0 0,1 0 0 0 0,0-1 0 0 0,0 1 0 0 0,-1-1 0 0 0,1 1 0 0 0,-1-1 0 0 0,1 1 0 0 0,0-1 0 0 0,-3 1 0 0 0,3-1 0 0 0,-1 1 0 0 0,1-1 0 0 0,-1 1 0 0 0,1 0 0 0 0,-1-1 0 0 0,1 1 0 0 0,-1 0 0 0 0,-1 2 0 0 0,-9 4 0 0 0,1-2 2 0 0,10-3-1 0 0,0 0-4 0 0,-8 2-7 0 0,9-3 7 0 0,-1-1 0 0 0,1 0 1 0 0,-1 1-1 0 0,1-1 0 0 0,0 1 1 0 0,-1-1-1 0 0,1 1 1 0 0,0-1-1 0 0,-1 1 0 0 0,1-1 1 0 0,0 1-1 0 0,0-1 1 0 0,0 1-1 0 0,-1-1 0 0 0,1 1 1 0 0,0 0-1 0 0,0-1 0 0 0,0 2 1 0 0,0-1-2 0 0,-2 3 4 0 0,0-1 0 0 0,0 0 0 0 0,0 1 0 0 0,-1-1 0 0 0,1 0 0 0 0,-1 0 0 0 0,1 0 0 0 0,-1 0 0 0 0,0-1 0 0 0,-6 5 0 0 0,-13 12 0 0 0,-14 10 0 0 0,26-20 0 0 0,-3 3 0 0 0,-5-1 0 0 0,-14 14 0 0 0,20-15 0 0 0,-12 8 0 0 0,-4 2 0 0 0,24-18 0 0 0,-10 10 0 0 0,12-10-19 0 0,-10 8-26 0 0,-29 20 45 0 0,-14 12 0 0 0,29-23 0 0 0,11-6 0 0 0,11-9 0 0 0,0 0 0 0 0,0 0 0 0 0,0-1 0 0 0,0 1 0 0 0,-1-1 0 0 0,1 0 0 0 0,-1 0 0 0 0,-6 2 0 0 0,9-4 0 0 0,1-1 0 0 0,-9 10 0 0 0,-7 8 0 0 0,15-15 0 0 0,0 0 0 0 0,-1 0 0 0 0,1-1 0 0 0,-1 1 0 0 0,1-1 0 0 0,-1 1 0 0 0,0-1 0 0 0,0 0 0 0 0,-3 2 0 0 0,1-2 0 0 0,1 0 0 0 0,0 1 0 0 0,0 0 0 0 0,-7 6 0 0 0,-20 13 0 0 0,8-7 0 0 0,12-6 0 0 0,8-7 0 0 0,0 0 0 0 0,0 1 0 0 0,0-1 0 0 0,1 1 0 0 0,-5 6 0 0 0,6-8 0 0 0,1 0 0 0 0,-1-1 0 0 0,1 1 0 0 0,-1 0 0 0 0,1 0 0 0 0,-1 0 0 0 0,0 0 0 0 0,1-1 0 0 0,-1 1 0 0 0,0 0 0 0 0,1-1 0 0 0,-1 1 0 0 0,0 0 0 0 0,-2 0 0 0 0,3 0 0 0 0,-1-1 0 0 0,0 1 0 0 0,0 0 0 0 0,0-1 0 0 0,0 1 0 0 0,1 0 0 0 0,-1 0 0 0 0,0-1 0 0 0,1 1 0 0 0,-1 0 0 0 0,1 0 0 0 0,-1 0 0 0 0,1 0 0 0 0,-1 0 0 0 0,1 0 0 0 0,-1 2 0 0 0,0-1 0 0 0,0-1 0 0 0,0 1 0 0 0,0 0 0 0 0,-1 0 0 0 0,1-1 0 0 0,-1 1 0 0 0,1-1 0 0 0,-1 1 0 0 0,1-1 0 0 0,-1 0 0 0 0,0 0 0 0 0,0 0 0 0 0,0 1 0 0 0,0-2 0 0 0,-3 3 0 0 0,-4 3 0 0 0,8-2 0 0 0,2-3 0 0 0,-9 12 0 0 0,-6 19 0 0 0,14-32-1 0 0,-1 1 0 0 0,0 0 0 0 0,1 0 0 0 0,-1 0 0 0 0,1 0-1 0 0,-1 0 1 0 0,1 0 0 0 0,-1 0 0 0 0,1 0 0 0 0,0 0 0 0 0,-1 0 0 0 0,1 0-1 0 0,0 0 1 0 0,0 0 0 0 0,0 0 0 0 0,0 1 0 0 0,0-1 0 0 0,0 1 0 0 0,0 1-3 0 0,0-1 0 0 0,0 1 0 0 0,0-1 0 0 0,0 1 0 0 0,0-1 0 0 0,-1 1 0 0 0,-1 3 0 0 0,-7 20-7 0 0,-1-6 11 0 0,7-9 0 0 0,1-2 0 0 0,-8 5 0 0 0,4-1 0 0 0,5-11 0 0 0,-1 3-7 0 0,0-1-1 0 0,1 1 0 0 0,-1 0 1 0 0,1 0-1 0 0,0 0 0 0 0,0 7 1 0 0,1-8 12 0 0,0-1 1 0 0,-1 1-1 0 0,0 0 1 0 0,1-1-1 0 0,-1 1 0 0 0,-3 6 1 0 0,3-7-13 0 0,0 0 0 0 0,0 0 0 0 0,0 0 0 0 0,0 0 0 0 0,0 0 0 0 0,1 6 0 0 0,-3 15 7 0 0,2 33 11 0 0,5-20 32 0 0,-4-30-86 0 0,12 19 32 0 0,-7 1 11 0 0,-4-19 0 0 0,-1-7 0 0 0,0 0 0 0 0,0 0 0 0 0,0 0 0 0 0,0 0 0 0 0,0 0 0 0 0,0 0 0 0 0,1 0 0 0 0,-1 0 0 0 0,0 0 0 0 0,1 0 0 0 0,-1 0 0 0 0,1 0 0 0 0,-1 0 0 0 0,1 0 0 0 0,0 0 0 0 0,-1 0 0 0 0,1 0 0 0 0,0-1 0 0 0,1 2 0 0 0,-2-1-7 0 0,4 4 9 0 0,1 0 0 0 0,-1 0-1 0 0,10 8 1 0 0,1 19 62 0 0,-6-3-61 0 0,-8-26-5 0 0,0 1 0 0 0,0-1 0 0 0,0 0 0 0 0,0 1 0 0 0,1-1 0 0 0,2 5 1 0 0,2 8-53 0 0,-6-15 54 0 0,0-1 0 0 0,1 1 0 0 0,-1-1 0 0 0,0 1 0 0 0,0 0 0 0 0,1-1 0 0 0,-1 1 0 0 0,0 0 0 0 0,0-1 0 0 0,0 1 0 0 0,0 0 0 0 0,0-1 0 0 0,0 1 0 0 0,0 0 0 0 0,0-1 0 0 0,0 1 0 0 0,0 0 0 0 0,0-1 0 0 0,-1 2 0 0 0,0 0 0 0 0,1 2 0 0 0,-1 0 0 0 0,3 13 0 0 0,3 2 0 0 0,-3-13 0 0 0,0 0 0 0 0,-1 0 0 0 0,0 0 0 0 0,1 7 0 0 0,0 4 0 0 0,5 10 0 0 0,-6-12 0 0 0,-1-10 0 0 0,0 0 0 0 0,1 1 0 0 0,-1-1 0 0 0,3 8 0 0 0,1-1 0 0 0,1 0 0 0 0,0 4 0 0 0,-4-15 0 0 0,7 15 0 0 0,6 8 0 0 0,-11-20 0 0 0,7 16 0 0 0,-4 0 0 0 0,2-3 0 0 0,1-6 0 0 0,6 6 0 0 0,-13-17 0 0 0,-1 1 0 0 0,0 0 0 0 0,1 0 0 0 0,-1 0 0 0 0,0 0 0 0 0,1 0 0 0 0,-1 0 0 0 0,0 0 0 0 0,0 0 0 0 0,0 0 0 0 0,0 0 0 0 0,1 3 0 0 0,4 3-13 0 0,19 16-38 0 0,-9-8 51 0 0,-15-14 0 0 0,28 19 0 0 0,-7-3 0 0 0,-3 6 0 0 0,-5-4 0 0 0,0 3 0 0 0,-5-9 0 0 0,17 22 0 0 0,-15-17 0 0 0,14 21 0 0 0,-20-30 0 0 0,4 11 0 0 0,-5-12 0 0 0,-1 0 0 0 0,0 0 0 0 0,0 1 0 0 0,2 14 0 0 0,-3-13 0 0 0,1 0 0 0 0,6 18 0 0 0,-6-21 0 0 0,0 0 0 0 0,-1 0 0 0 0,2 10 0 0 0,3 10 0 0 0,7 29 0 0 0,-6-30 0 0 0,-6-23 0 0 0,-1 1 0 0 0,1 0 0 0 0,-1 0 0 0 0,0-1 0 0 0,0 1 0 0 0,-1 0 0 0 0,1 6 0 0 0,-1-7 0 0 0,1 0 0 0 0,-1 0 0 0 0,1 1 0 0 0,-1-1 0 0 0,1 0 0 0 0,0 0 0 0 0,0 0 0 0 0,3 5 0 0 0,7 19 0 0 0,-11-25 0 0 0,1-1 0 0 0,-1 1 0 0 0,1 0 0 0 0,0-1 0 0 0,0 1 0 0 0,-1 0 0 0 0,1-1 0 0 0,2 3 0 0 0,-2-3 0 0 0,-1 0 0 0 0,1 0 0 0 0,-1-1 0 0 0,1 1 0 0 0,-1 0 0 0 0,1 0 0 0 0,-1 0 0 0 0,0 0 0 0 0,1 0 0 0 0,-1 0 0 0 0,0 1 0 0 0,0-1 0 0 0,0 0 0 0 0,0 0 0 0 0,0 0 0 0 0,0 0 0 0 0,0 0 0 0 0,-1 1 0 0 0,6 67 0 0 0,-4-57 0 0 0,0-1 0 0 0,1 1 0 0 0,0-1 0 0 0,0 0 0 0 0,8 21 0 0 0,-1 0 0 0 0,-7-27 0 0 0,0 0 0 0 0,0-1 0 0 0,-1 1 0 0 0,0 0 0 0 0,2 8 0 0 0,6 27 0 0 0,-7-33 0 0 0,7 23 0 0 0,-9-29 2 0 0,1 1 0 0 0,-1-1 1 0 0,0 0-1 0 0,0 1 0 0 0,1-1 0 0 0,-1 1 0 0 0,1-1 0 0 0,-1 0 0 0 0,1 1 0 0 0,-1-1 0 0 0,1 0 0 0 0,0 0 1 0 0,1 2-1 0 0,10 13 30 0 0,-10-13-69 0 0,0 0 0 0 0,0 1 0 0 0,0-1 0 0 0,1 0 0 0 0,4 4 0 0 0,14 14 37 0 0,0-2-41 0 0,-15-14 36 0 0,0 0 0 0 0,0 0 0 0 0,0 0-1 0 0,1-1 1 0 0,10 6 0 0 0,-3 4 5 0 0,25 20-38 0 0,-36-33 29 0 0,-1 0 0 0 0,0 1 1 0 0,0-1-1 0 0,1 0 1 0 0,-1 0-1 0 0,0 0 1 0 0,1 0-1 0 0,2 0 1 0 0,2 1 3 0 0,-3 0 4 0 0,0 0 0 0 0,1-1 0 0 0,-1 1-1 0 0,-1 1 1 0 0,1-1 0 0 0,0 0 0 0 0,0 1 0 0 0,4 4 0 0 0,12 6-53 0 0,-12-6 54 0 0,4 0-13 0 0,39 11-118 0 0,-44-15 122 0 0,0 0 0 0 0,1 0-1 0 0,-1 0 1 0 0,0 1 0 0 0,-1 0-1 0 0,1 1 1 0 0,8 6 0 0 0,-7-3-34 0 0,2 0 22 0 0,5-1-35 0 0,-3 5 61 0 0,-7-7-8 0 0,16 21 3 0 0,-14-18 0 0 0,-6-7 0 0 0,1 1 0 0 0,-1-1 0 0 0,0 1 0 0 0,1-1 0 0 0,-1 1 0 0 0,0 0 0 0 0,0-1 0 0 0,0 1 0 0 0,2 3 0 0 0,4 12 0 0 0,16 12 0 0 0,-5-1 0 0 0,-14-23 0 0 0,-1 0 0 0 0,0 0 0 0 0,0 1 0 0 0,-1-1 0 0 0,0 1 0 0 0,0 0 0 0 0,0 0 0 0 0,2 10 0 0 0,-2-7 0 0 0,-1 2 0 0 0,0-2 0 0 0,5 1 0 0 0,-2 1 0 0 0,1 1 0 0 0,3 15 0 0 0,1 2 0 0 0,-9-28 0 0 0,1 1 0 0 0,-1-1 0 0 0,0 1 0 0 0,1-1 0 0 0,-1 1 0 0 0,1-1 0 0 0,0 0 0 0 0,-1 1 0 0 0,1-1 0 0 0,0 0 0 0 0,0 0 0 0 0,2 3 0 0 0,-1-1 0 0 0,3 8 0 0 0,-2-7 0 0 0,-1 1 0 0 0,0-1 0 0 0,-1 1 0 0 0,1 0 0 0 0,-1-1 0 0 0,1 7 0 0 0,4 15-14 0 0,-3-2-157 0 0,-3-21 155 0 0,1-1 0 0 0,-1 0-1 0 0,0 0 1 0 0,1 0 0 0 0,0 1 0 0 0,-1-1 0 0 0,1 0 0 0 0,2 3 0 0 0,3 11-46 0 0,-5-11 87 0 0,0 0 0 0 0,1 0 0 0 0,-1 0 0 0 0,4 6 0 0 0,5 16 122 0 0,-7-18-126 0 0,0 0 0 0 0,0 0 0 0 0,1 0 0 0 0,7 11 0 0 0,7 17-99 0 0,-10-25-117 0 0,1-3 133 0 0,-9-5 27 0 0,0-2 28 0 0,8 11 7 0 0,2 8 0 0 0,22 67 392 0 0,-21-59-482 0 0,-5-17 8 0 0,-2 1 0 0 0,6 18 0 0 0,-8-21 86 0 0,1-1 0 0 0,8 17 0 0 0,1 2-77 0 0,-3 6-945 0 0,-5-12-4068 0 0,-3-18 3378 0 0,-1 8-5738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9078 2947 7024 0 0,'0'0'2697'0'0,"-11"-13"2030"0"0,4-2-1964 0 0,7 14-2731 0 0,-1 1 0 0 0,1-1 0 0 0,0 0-1 0 0,0 0 1 0 0,0 0 0 0 0,-1 0 0 0 0,1 1-1 0 0,-1-1 1 0 0,1 0 0 0 0,0 0 0 0 0,-1 1 0 0 0,1-1-1 0 0,-1 0 1 0 0,0 0 0 0 0,1 1 0 0 0,-1-1-1 0 0,0 1 1 0 0,1-1 0 0 0,-1 1 0 0 0,0-1 0 0 0,1 1-1 0 0,-1-1 1 0 0,0 1 0 0 0,0 0 0 0 0,0-1-1 0 0,1 1 1 0 0,-1 0 0 0 0,-1-1 0 0 0,1 1-15 0 0,1 0-1 0 0,-1 0 1 0 0,1-1 0 0 0,-1 1-1 0 0,1 0 1 0 0,-1-1 0 0 0,1 1 0 0 0,0 0-1 0 0,-1-1 1 0 0,1 1 0 0 0,-1 0 0 0 0,1-1-1 0 0,0 1 1 0 0,-1-1 0 0 0,1 1 0 0 0,0-1-1 0 0,-1 0 1 0 0,-2-4 68 0 0,-2 1 5 0 0,1 1-1 0 0,-1 0 0 0 0,0 0 0 0 0,0 0 1 0 0,-5-1-1 0 0,-6-4 181 0 0,-2 0 60 0 0,15 6-241 0 0,-1 1-1 0 0,0-1 1 0 0,1 1 0 0 0,-1-1-1 0 0,1 0 1 0 0,0 0-1 0 0,0-1 1 0 0,0 1-1 0 0,-5-5 1 0 0,5 4-21 0 0,0 0 1 0 0,0 0-1 0 0,-1 1 0 0 0,1-1 1 0 0,-7-3-1 0 0,-3-2 215 0 0,-5-3 163 0 0,-11-10 37 0 0,-4-8-183 0 0,-24-24 244 0 0,28 18 27 0 0,21 24-498 0 0,-1 0 0 0 0,0 0 0 0 0,-1 1 0 0 0,-12-10 0 0 0,0 0-73 0 0,17 15 0 0 0,1 1 0 0 0,-1-1 0 0 0,-8-5 0 0 0,-42-33 208 0 0,34 29-110 0 0,15 9-44 0 0,-1 0 0 0 0,0 1 0 0 0,0 0 0 0 0,-12-5 0 0 0,1 3-54 0 0,1-2 0 0 0,0 1 0 0 0,0-2 0 0 0,-16-11 0 0 0,31 18 10 0 0,-1 0 1 0 0,0-1-1 0 0,1 1 0 0 0,0-1 0 0 0,0 0 0 0 0,-1 1 0 0 0,2-1 0 0 0,-3-4 1 0 0,2 3 5 0 0,-1 0 1 0 0,1 1 0 0 0,-1-1 0 0 0,1 1-1 0 0,-4-3 1 0 0,-6-8 77 0 0,10 11-71 0 0,0 1 1 0 0,0 0-1 0 0,0-1 0 0 0,-1 1 0 0 0,1 0 0 0 0,-5-3 0 0 0,-7-5 37 0 0,11 7-59 0 0,1 1-1 0 0,-1 0 1 0 0,0 0-1 0 0,0 0 1 0 0,0 1-1 0 0,0-1 0 0 0,0 1 1 0 0,-5-2-1 0 0,3 2 0 0 0,1-1 0 0 0,0 1 0 0 0,1-1 0 0 0,-1 0 0 0 0,0 0 0 0 0,-6-5 0 0 0,7 4 0 0 0,-1 1 0 0 0,1 0 0 0 0,0 0 0 0 0,-1 0 0 0 0,-6-2 0 0 0,4 1 0 0 0,0 1 0 0 0,0-1 0 0 0,0-1 0 0 0,0 1-1 0 0,0-1 1 0 0,-6-5 0 0 0,-20-13 15 0 0,27 19 16 0 0,0 0 0 0 0,0-1 1 0 0,0 0-1 0 0,0 0 0 0 0,1 0 1 0 0,-5-5-1 0 0,5 4 24 0 0,0 0 0 0 0,0 1 0 0 0,-1 0 0 0 0,0 0 1 0 0,0 0-1 0 0,-5-2 0 0 0,-34-15 373 0 0,12 5-768 0 0,26 13 336 0 0,-1 0 1 0 0,1-1-1 0 0,0 1 1 0 0,-11-10-1 0 0,4 3 3 0 0,8 6 7 0 0,0 0-1 0 0,0-1 0 0 0,1 0 1 0 0,-1 0-1 0 0,1 0 0 0 0,-4-6 1 0 0,3 3 0 0 0,0 2 1 0 0,0-1 0 0 0,-8-6-1 0 0,10 9 31 0 0,0 1 0 0 0,-1-1 0 0 0,2 0 0 0 0,-5-6 0 0 0,5 6-2 0 0,0 0 1 0 0,-1 0 0 0 0,0 1 0 0 0,0-1 0 0 0,-6-4 0 0 0,5 4-36 0 0,0-1 0 0 0,1 1 0 0 0,-7-10 0 0 0,-4-5 0 0 0,-7 1 8 0 0,17 14-1 0 0,0 1 0 0 0,0-1 0 0 0,0 1 0 0 0,1-1 0 0 0,-1 0 0 0 0,1 0 0 0 0,-5-9 0 0 0,6 10 10 0 0,1 0 0 0 0,-1 1 0 0 0,0-1 0 0 0,1 1 0 0 0,-1 0 0 0 0,0 0 0 0 0,-3-3-1 0 0,-11-14 41 0 0,-2-5-57 0 0,-8-12 0 0 0,-8-12 0 0 0,11 13 0 0 0,19 27-6 0 0,-1 1-1 0 0,0 0 0 0 0,-1 0 1 0 0,0 0-1 0 0,0 1 0 0 0,-13-11 1 0 0,-11-11-12 0 0,23 22 18 0 0,1 0 0 0 0,-1 0 0 0 0,-10-6 0 0 0,11 8 0 0 0,-1 0 0 0 0,1-1 0 0 0,1 1 0 0 0,-1-2 0 0 0,-5-5 0 0 0,-13-15 0 0 0,17 19 0 0 0,0-1 0 0 0,-9-11 0 0 0,-16-21 0 0 0,20 21 0 0 0,-2 0 0 0 0,-19-20 0 0 0,1 1 0 0 0,1 3 0 0 0,-1 1 0 0 0,29 31 0 0 0,0-1 0 0 0,-1 1 0 0 0,1-1 0 0 0,0 1 0 0 0,-6-4 0 0 0,-12-12 0 0 0,6 4-2 0 0,-2-3 15 0 0,15 15-2 0 0,-10-15 3 0 0,0 1 0 0 0,-20-22 0 0 0,12 13-3 0 0,8 9 38 0 0,-4-7-36 0 0,13 19-13 0 0,0 0 0 0 0,0 1 0 0 0,0-1 0 0 0,-1 1-1 0 0,-5-6 1 0 0,-22-22 0 0 0,26 25 0 0 0,-1 1 0 0 0,-1-1 0 0 0,1 1 0 0 0,-14-9 0 0 0,8 6 0 0 0,-16-15 0 0 0,-8-5 0 0 0,35 28 0 0 0,-1 0 0 0 0,0 0 0 0 0,1-1 0 0 0,-1 1 0 0 0,1 0 0 0 0,-1-1 0 0 0,1 1 0 0 0,0-1 0 0 0,0 1 0 0 0,-1-1 0 0 0,1 1 0 0 0,0-1 0 0 0,0 0 0 0 0,1 0 0 0 0,-1 0 0 0 0,0 1 0 0 0,1-1 0 0 0,-1 0 0 0 0,1 0 0 0 0,-1-3 0 0 0,0 2 0 0 0,0 1 0 0 0,0 0 0 0 0,-1 0 0 0 0,1 0 0 0 0,-1 0 0 0 0,1 0 0 0 0,-1 0 0 0 0,0 0 0 0 0,1 0 0 0 0,-4-1 0 0 0,3 1 0 0 0,0-1 0 0 0,-1 1 0 0 0,1 0 0 0 0,0-1 0 0 0,0 0 0 0 0,-2-2 0 0 0,-1-6 0 0 0,-2 1 0 0 0,1 0 0 0 0,-14-15 0 0 0,-7-10 0 0 0,18 25 0 0 0,0-1 0 0 0,-1 2 0 0 0,0-1 0 0 0,0 2 0 0 0,-1-1 0 0 0,-16-8 0 0 0,9 4 0 0 0,-9-11 0 0 0,23 19 0 0 0,0 1 0 0 0,-1-1 0 0 0,1 1 0 0 0,-1 0 0 0 0,-9-5 0 0 0,10 6 5 0 0,0 1 0 0 0,1-1 0 0 0,-1 0 0 0 0,1 0 0 0 0,0 0 0 0 0,-3-4 0 0 0,2 3 3 0 0,1 0-1 0 0,-1 0 0 0 0,-9-7 0 0 0,-6-2-7 0 0,12 7 0 0 0,0 2 0 0 0,0-1 0 0 0,0 1 0 0 0,-10-5 0 0 0,11 7 0 0 0,0 0 0 0 0,0-1 0 0 0,1 0 0 0 0,-1 0 0 0 0,1 0 0 0 0,0-1 0 0 0,-10-8 0 0 0,13 10 0 0 0,-1 0 0 0 0,0 0 0 0 0,0 0 0 0 0,0 1 0 0 0,0-1 0 0 0,0 1 0 0 0,0-1 0 0 0,-4 0 0 0 0,3 1 0 0 0,0-1 0 0 0,-1 0 0 0 0,1 0 0 0 0,-5-3 0 0 0,-3-4 0 0 0,0 1 0 0 0,-1 1 0 0 0,0 0 0 0 0,-16-6 0 0 0,-4-4 0 0 0,4 3 0 0 0,24 11 0 0 0,0 0 0 0 0,-1 1 0 0 0,-8-4 0 0 0,6 3 0 0 0,0-1 0 0 0,-13-7 0 0 0,-1 0 0 0 0,9 4 0 0 0,7 5 0 0 0,0-1 0 0 0,0 1 0 0 0,0 0 0 0 0,-11-3 0 0 0,10 4 0 0 0,1-1 0 0 0,0 0 0 0 0,-8-3 0 0 0,8 3 0 0 0,0-1 0 0 0,0 1 0 0 0,-9-1 0 0 0,5 1 0 0 0,0 0 0 0 0,0-1 0 0 0,0 0 0 0 0,-13-6 0 0 0,-4 0 0 0 0,23 8 0 0 0,1 0 0 0 0,-1 0 0 0 0,0 0 0 0 0,1-1 0 0 0,-1 1 0 0 0,1-1 0 0 0,-1 0 0 0 0,1 0 0 0 0,0 0 0 0 0,0 0 0 0 0,-5-5 0 0 0,-9-7 0 0 0,14 12 0 0 0,-1-1 0 0 0,1 1 0 0 0,0-1 0 0 0,-1 0 0 0 0,-2-5 0 0 0,-12-6 0 0 0,9 7 0 0 0,2 2 0 0 0,1 0 0 0 0,-1 1 0 0 0,-1 0 0 0 0,-13-6 0 0 0,-12-7 0 0 0,-64-35 0 0 0,56 37 0 0 0,38 14 0 0 0,0 0 0 0 0,-1 0 0 0 0,1 1 0 0 0,-1-1 0 0 0,1 1 0 0 0,-1 0 0 0 0,-5 0 0 0 0,-13 0 0 0 0,20-1 0 0 0,-1 1 0 0 0,0 0 0 0 0,0 0 0 0 0,1 0 0 0 0,-1 0 0 0 0,-3 1 0 0 0,-31 1 0 0 0,-26 4 0 0 0,14 5-25 0 0,39-8 17 0 0,0 0 1 0 0,-1-1-1 0 0,1 0 0 0 0,-13 0 0 0 0,17-2 8 0 0,1 1 0 0 0,-1 0 0 0 0,1 0 0 0 0,-10 4 0 0 0,-2 0 0 0 0,-47 14 0 0 0,37-8 12 0 0,19-7-5 0 0,-1-1 1 0 0,1 0-1 0 0,0 0 1 0 0,-1-1-1 0 0,1 0 1 0 0,-16 2-1 0 0,18-4-7 0 0,1 1 0 0 0,0 0 0 0 0,0 0 0 0 0,-8 3 0 0 0,8-3 0 0 0,0 1 0 0 0,0-1 0 0 0,0 0 0 0 0,-8 0 0 0 0,7 0 1 0 0,1-1-1 0 0,-1 1 1 0 0,1 0 0 0 0,-8 3-1 0 0,9-3-3 0 0,-1 0 0 0 0,0 0 0 0 0,0 0 0 0 0,-5 0 0 0 0,2 0-3 0 0,1 0 0 0 0,0 0 0 0 0,0 0-1 0 0,0 1 1 0 0,0 0 0 0 0,0 1 0 0 0,-11 5 0 0 0,-16 5-5 0 0,10-3 11 0 0,0 0 0 0 0,0 2 0 0 0,1 0 0 0 0,-22 17 0 0 0,23-13 0 0 0,0 2 0 0 0,2 1 0 0 0,-24 26 0 0 0,38-38 0 0 0,4-6 0 0 0,-61 72 0 0 0,49-55 0 0 0,-36 51 0 0 0,41-55 0 0 0,-14 17 0 0 0,14-21 0 0 0,1 0 0 0 0,1 1 0 0 0,-9 16 0 0 0,9-17 2 0 0,0 0-1 0 0,0 0 1 0 0,-1 0-1 0 0,-1-1 1 0 0,0 0-1 0 0,-17 13 1 0 0,10-9 48 0 0,7-4-49 0 0,-1-1 0 0 0,-17 10 0 0 0,-82 39-1 0 0,104-55 8 0 0,1 0 0 0 0,-1-1-1 0 0,1 1 1 0 0,-1-1 0 0 0,-8 2 0 0 0,-17 3 9 0 0,18-5 9 0 0,0 0-1 0 0,-1 0 0 0 0,-18-3 1 0 0,5 1 0 0 0,-25-4 28 0 0,44 6-53 0 0,0-1 0 0 0,0-1 0 0 0,0 1 0 0 0,-1-1 0 0 0,1-1 1 0 0,0 1-1 0 0,0-1 0 0 0,-8-3 0 0 0,11 3-1 0 0,1 0 0 0 0,-1 1 0 0 0,0 0 0 0 0,0 0 0 0 0,-5-1 0 0 0,4 2 0 0 0,-6-3 0 0 0,10 0 0 0 0,-1 2 0 0 0,-14-2 0 0 0,14 3 0 0 0,-1 0 0 0 0,1 0 0 0 0,0 0 0 0 0,0 0 0 0 0,-1-1 0 0 0,1 1 0 0 0,0-1 0 0 0,0 0 0 0 0,-3-1 0 0 0,-31-11 0 0 0,33 11 0 0 0,0 1 0 0 0,0 0 0 0 0,-1-1 0 0 0,1 1 0 0 0,0 1 0 0 0,0-1 0 0 0,-7 0 0 0 0,-22-6 0 0 0,25 4 0 0 0,-1 0 0 0 0,1 1 0 0 0,-1 1 0 0 0,0-1 0 0 0,0 1 0 0 0,-8 0 0 0 0,-2-2 0 0 0,16 2 0 0 0,1 1 0 0 0,-1-1 0 0 0,1 1 0 0 0,-1-1 0 0 0,1 1 0 0 0,-1 0 0 0 0,0 0 0 0 0,1 0 0 0 0,-1 0 0 0 0,1 0 0 0 0,-1 0 0 0 0,0 0 0 0 0,1 0 0 0 0,-1 1 0 0 0,1-1 0 0 0,-3 2 0 0 0,2-1 0 0 0,-1-1 0 0 0,1 1 0 0 0,0 0 0 0 0,-1-1 0 0 0,1 0 0 0 0,0 1 0 0 0,-1-1 0 0 0,1 0 0 0 0,0 0 0 0 0,-4-1 0 0 0,-15 1 0 0 0,18-1 0 0 0,0 1 0 0 0,-1-1 0 0 0,1 0 0 0 0,0 0 0 0 0,-1 0 0 0 0,1-1 0 0 0,-5-2 0 0 0,-20-8 0 0 0,25 11 0 0 0,1 1 0 0 0,-1-1 0 0 0,0 1 0 0 0,0 0 0 0 0,1 0 0 0 0,-1 0 0 0 0,0 0 0 0 0,0 0 0 0 0,-5 2 0 0 0,7-2 0 0 0,-1 1 0 0 0,1 0 0 0 0,0-1 0 0 0,-1 1 0 0 0,1 0 0 0 0,0 0 0 0 0,0 0 0 0 0,0 0 0 0 0,-1 0 0 0 0,1 0 0 0 0,0 0 0 0 0,0 1 0 0 0,-1 1 0 0 0,2-2 0 0 0,-1-1 0 0 0,1 1 0 0 0,0 0 0 0 0,-1-1 0 0 0,1 1 0 0 0,-1-1 0 0 0,1 1 0 0 0,-1-1 0 0 0,1 0 0 0 0,-1 1 0 0 0,0-1 0 0 0,1 1 0 0 0,-1-1 0 0 0,0 0 0 0 0,1 1 0 0 0,-1-1 0 0 0,0 0 0 0 0,1 0 0 0 0,-1 0 0 0 0,0 0 0 0 0,0 1 0 0 0,-27-5 0 0 0,25 3 0 0 0,1 1 0 0 0,1 0 0 0 0,-1-1 0 0 0,1 1 0 0 0,-1 0 0 0 0,0 0 0 0 0,1 0 0 0 0,-1 0 0 0 0,1 0 0 0 0,-1 1 0 0 0,0-1 0 0 0,1 0 0 0 0,-1 1 0 0 0,1-1 0 0 0,-1 1 0 0 0,1 0 0 0 0,-2 0 0 0 0,-55 17 0 0 0,-30 18 0 0 0,-3 4 0 0 0,73-26 0 0 0,5-3 0 0 0,-11 5 0 0 0,-19 11 0 0 0,-3 5 0 0 0,16-13 0 0 0,-4 0 0 0 0,23-13 0 0 0,1-1 0 0 0,1 2 0 0 0,-13 9 0 0 0,10-7 0 0 0,-21 12 0 0 0,18-12 0 0 0,1 0 0 0 0,0 1 0 0 0,1 0 0 0 0,0 2 0 0 0,0-1 0 0 0,1 1 0 0 0,-11 16 0 0 0,15-20 0 0 0,1 0 0 0 0,-1-1 0 0 0,-18 13 0 0 0,-3 2 0 0 0,-18 17 0 0 0,21-18 0 0 0,-28 29 0 0 0,-2 5 0 0 0,-17 19 0 0 0,2-4-53 0 0,-66 65 43 0 0,114-113 9 0 0,-28 28 1 0 0,3 1 0 0 0,-46 65 0 0 0,68-82 0 0 0,-15 22 0 0 0,-34 48 0 0 0,-1 2 0 0 0,25-35 0 0 0,-11 19 0 0 0,-39 61 0 0 0,88-132 0 0 0,-25 28 0 0 0,-9 11 0 0 0,32-35 0 0 0,-25 28 0 0 0,35-45 0 0 0,1 0 0 0 0,0 0 0 0 0,-5 10 0 0 0,6-8 0 0 0,-1-1 0 0 0,-1 0 0 0 0,-4 7 0 0 0,-8 8 0 0 0,-18 34 0 0 0,28-43 0 0 0,1-4 7 0 0,-1 0 0 0 0,0 0-1 0 0,-10 9 1 0 0,10-11-1 0 0,1 0 0 0 0,0 0 1 0 0,0 0-1 0 0,0 1 0 0 0,-7 14 0 0 0,11-18-6 0 0,0 0 0 0 0,0-1 0 0 0,0 1 0 0 0,-1-1 0 0 0,1 0 0 0 0,-1 0 0 0 0,-4 4 0 0 0,3-3 0 0 0,0 0 0 0 0,1 0 0 0 0,-1 0 0 0 0,-2 5 0 0 0,-49 68 0 0 0,48-67 0 0 0,1 1 0 0 0,1-1 0 0 0,-6 16 0 0 0,-11 19 0 0 0,-8 18 0 0 0,11-18 0 0 0,-2 4 0 0 0,16-34 0 0 0,-15 27 0 0 0,15-32 0 0 0,0 1 0 0 0,-4 14 0 0 0,-4 9 0 0 0,4-14 0 0 0,1 0 0 0 0,1 0 0 0 0,1 1 0 0 0,1 0 0 0 0,1 0 0 0 0,1 0 0 0 0,1 0 0 0 0,0 25 0 0 0,1-36 0 0 0,0 1 0 0 0,-5 19 0 0 0,0 3 0 0 0,-6 33 0 0 0,10-47 0 0 0,-6 22 0 0 0,5-26 0 0 0,0 0 0 0 0,0 24 0 0 0,-4 66 0 0 0,6-91 0 0 0,-1-1 0 0 0,0 1 0 0 0,-6 20 0 0 0,1-3 0 0 0,4-21 0 0 0,-1 1 0 0 0,-5 13 0 0 0,5-15 0 0 0,1 0 0 0 0,0-1 0 0 0,0 1 0 0 0,-1 12 0 0 0,3-15 0 0 0,-1 0 0 0 0,1 1 0 0 0,-6 11 0 0 0,-3 13 0 0 0,2 24 0 0 0,-3 20 0 0 0,10-68 0 0 0,0 0 0 0 0,0 1 0 0 0,1 13 0 0 0,-2 18 0 0 0,0-27 0 0 0,-1 6 0 0 0,-2 35 0 0 0,5-42 0 0 0,-2-1 0 0 0,1 0 0 0 0,-2 0 0 0 0,-5 19 0 0 0,-5 18 0 0 0,9-22 0 0 0,-2 0 0 0 0,-15 43 0 0 0,14-46 0 0 0,-4 22 0 0 0,-3 8 0 0 0,7-30 48 0 0,1 0 0 0 0,0 1 0 0 0,-3 39 0 0 0,6-40 83 0 0,-1-1 1 0 0,-1 0-1 0 0,-9 27 0 0 0,7-27-195 0 0,-6 14-159 0 0,-27 54 0 0 0,22-51 427 0 0,-34 60 65 0 0,15-29-573 0 0,-7 5 140 0 0,3-6 168 0 0,12-21-196 0 0,-2 0-1 0 0,-59 68 1 0 0,80-104-754 0 0,0 0-1 0 0,-20 16 1 0 0,-1-3-7613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1732 3224 0 0,'-1'2'240'0'0,"-16"59"724"0"0,13-58 727 0 0,-7-1-853 0 0,7-1-318 0 0,4-1-342 0 0,-1 0-1 0 0,1 0 1 0 0,0 0-1 0 0,0 0 1 0 0,-1 0-1 0 0,1 1 0 0 0,0-1 1 0 0,-2 1 1597 0 0,2-1-1598 0 0,0 1 1 0 0,-1-1-1 0 0,1 0 1 0 0,0 0-1 0 0,0 1 1 0 0,0-1-1 0 0,0 0 1 0 0,0 0-1 0 0,0 1 1 0 0,0-1-1 0 0,0 0 0 0 0,0 0 1 0 0,-1 1-1 0 0,1-1 1 0 0,0 0-1 0 0,0 0 1 0 0,0 1-1 0 0,1-1 1 0 0,-1 0-1 0 0,0 0 1 0 0,0 1-1 0 0,0-1 1 0 0,8 9-61 0 0,2 1 314 0 0,-9-9-344 0 0,1-1-1 0 0,0 0 0 0 0,0 1 1 0 0,0-1-1 0 0,0 0 1 0 0,0 0-1 0 0,0 0 1 0 0,0 0-1 0 0,0 0 0 0 0,2-1 1 0 0,2-1 125 0 0,0 1 1 0 0,0-1 0 0 0,0 0-1 0 0,0-1 1 0 0,-1 0-1 0 0,1 1 1 0 0,-1-2 0 0 0,1 1-1 0 0,-1-1 1 0 0,0 0-1 0 0,-1 0 1 0 0,9-8-1 0 0,3-6 542 0 0,26-39 0 0 0,-29 38-469 0 0,188-226 1529 0 0,-161 198-1741 0 0,-3-2 1 0 0,-1-2-1 0 0,-4-1 0 0 0,29-60 0 0 0,83-234 167 0 0,-121 281-230 0 0,28-74 50 0 0,-26 77-49 0 0,71-160-10 0 0,-71 170-97 0 0,-4 6-642 0 0,48-77 0 0 0,-42 83-607 0 0,-5 3-58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0 456 0 0,'0'0'6576'0'0,"2"1"-6027"0"0,1 0-217 0 0,0 1-1 0 0,0 0 1 0 0,0 0-1 0 0,0 0 0 0 0,0 1 1 0 0,3 2-1 0 0,10 8 1150 0 0,2-2-228 0 0,0-1 0 0 0,1-1 0 0 0,21 7 0 0 0,-3-1-305 0 0,17 5-35 0 0,2-5-265 0 0,34 11-116 0 0,19 10 444 0 0,14 5 76 0 0,-54-16-492 0 0,91 19 0 0 0,-64-27-167 0 0,-34-7-146 0 0,-36-6-56 0 0,52 0-1 0 0,-13-2-19 0 0,17 4 16 0 0,123 25 0 0 0,-182-24-142 0 0,-1 1 0 0 0,0 1 1 0 0,-1 1-1 0 0,0 1 0 0 0,30 20 1 0 0,50 42 101 0 0,0-1 4 0 0,66 43 257 0 0,-141-98-383 0 0,0 0 0 0 0,0 2 0 0 0,-2 1-1 0 0,-1 1 1 0 0,0 1 0 0 0,24 31 0 0 0,-26-25 15 0 0,52 77 66 0 0,27 102 555 0 0,-58-101-1780 0 0,-1 0-5659 0 0,-28-72-1049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9472 0 0,'-8'12'364'0'0,"-1"0"1"0"0,2 1-1 0 0,-1-1 1 0 0,2 2-1 0 0,0-1 1 0 0,0 1-1 0 0,2 0 0 0 0,-1 0 1 0 0,2 0-1 0 0,-3 15 1 0 0,4 26 1023 0 0,2 0 0 0 0,13 96 0 0 0,-2-24-718 0 0,-7-46-525 0 0,-1-10-1407 0 0,0-24-2611 0 0,1 6-1844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10136 0 0,'-19'9'1096'0'0,"19"-1"-1096"0"0,-3 4 0 0 0,-2-1 384 0 0,0 1 64 0 0,0 2 0 0 0,5-2 8 0 0,-3 3-48 0 0,-2 1-16 0 0,10 1 0 0 0,-2-2 0 0 0,2 2-272 0 0,0 3-56 0 0,0-3-64 0 0,9 7-5872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0 920 0 0,'1'1'67'0'0,"-1"0"-65"0"0,1-1 1 0 0,-1 1 0 0 0,1 0 0 0 0,-1-1-1 0 0,1 1 1 0 0,-1 0 0 0 0,0 0 0 0 0,0 0 0 0 0,1-1-1 0 0,-1 1 1 0 0,0 0 0 0 0,0 0 0 0 0,0 0-1 0 0,1 0 1 0 0,-1-1 0 0 0,0 1 0 0 0,0 0-1 0 0,-1 0 1 0 0,1 0 0 0 0,0 0 0 0 0,0-1-1 0 0,0 1 1 0 0,0 0 0 0 0,-1 0 0 0 0,1 0 0 0 0,0 0-1 0 0,-1-1 1 0 0,0 2 0 0 0,0 2 186 0 0,0 0 375 0 0,1 0 1 0 0,0 0-1 0 0,0 0 0 0 0,1 0 1 0 0,-1 0-1 0 0,1 0 0 0 0,0 0 1 0 0,0 0-1 0 0,0-1 0 0 0,4 8 1 0 0,3 13 1103 0 0,38 135 2576 0 0,-5-23-2268 0 0,-28-86-1300 0 0,28 126 1455 0 0,-33-132-1799 0 0,15 75 384 0 0,38 210 1014 0 0,-39-194-796 0 0,18 77 194 0 0,-24-129-848 0 0,11 44-96 0 0,54 172 1314 0 0,-61-206-1290 0 0,-4-22-72 0 0,17 79 58 0 0,7 29-118 0 0,-12-49-27 0 0,-7-29 174 0 0,15 42 95 0 0,19 86 71 0 0,-42-154-326 0 0,34 162 143 0 0,109 496-206 0 0,-136-629 8 0 0,59 264 48 0 0,-10-76-257 0 0,-36-156-190 0 0,20 65-2335 0 0,-35-146 1356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7976 0 0,'-2'22'39'0'0,"-1"-4"3066"0"0,4-17-3003 0 0,0 0-1 0 0,0-1 1 0 0,0 1 0 0 0,0 0 0 0 0,0-1 0 0 0,0 0 0 0 0,0 1-1 0 0,1-1 1 0 0,-1 0 0 0 0,0 1 0 0 0,0-1 0 0 0,0 0 0 0 0,0 0 0 0 0,0 0-1 0 0,0 0 1 0 0,2 0 0 0 0,0 0 135 0 0,0 1-61 0 0,0 0 1 0 0,0 0-1 0 0,1 1 1 0 0,-1-1-1 0 0,0 1 1 0 0,0-1-1 0 0,0 1 1 0 0,0 0 0 0 0,-1 0-1 0 0,1 0 1 0 0,0 1-1 0 0,1 2 1 0 0,6 5 585 0 0,13 19 0 0 0,-11-11-41 0 0,13 27-1 0 0,-3-4-163 0 0,6 11 271 0 0,40 100-1 0 0,-46-97-517 0 0,62 171 866 0 0,0 3-556 0 0,-31-70-122 0 0,-31-86-355 0 0,5 16-93 0 0,81 237 120 0 0,-51-174-170 0 0,13 33 0 0 0,41 120-1837 0 0,-89-247-86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76 5584 0 0,'0'0'657'0'0,"1"-2"-336"0"0,4-12 384 0 0,-5 11-552 0 0,1 1-1 0 0,0 0 1 0 0,0-1 0 0 0,0 1-1 0 0,0-1 1 0 0,2-2 0 0 0,19-35 9990 0 0,-30 63-9673 0 0,-29 66 795 0 0,25-64-945 0 0,0 0 1 0 0,-14 50-1 0 0,13-33-50 0 0,4-11-49 0 0,-10 51 0 0 0,7-1-63 0 0,1-13-94 0 0,-2 71 0 0 0,7 8-53 0 0,-1 97-12 0 0,8-167-11 0 0,0-7-251 0 0,2 0 0 0 0,18 97 0 0 0,-19-156 128 0 0,6 30-809 0 0,2-1-1 0 0,17 43 1 0 0,-11-43-952 0 0,-1-3-78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24 7600 0 0,'0'0'689'0'0,"0"0"-568"0"0,-2-2-43 0 0,-23-19 11263 0 0,26 25-11145 0 0,0-1 0 0 0,0 1 0 0 0,0-1 0 0 0,1 1 0 0 0,-1-1 0 0 0,1 0 0 0 0,4 7 0 0 0,-2-4-19 0 0,48 105 1202 0 0,-26-51-933 0 0,12 32 439 0 0,30 119 0 0 0,-61-187-756 0 0,57 169 873 0 0,4 12-319 0 0,116 315 8 0 0,-145-418-646 0 0,42 137 19 0 0,-3 1-64 0 0,-51-152 0 0 0,29 134-58 0 0,-29-100-159 0 0,50 286-1390 0 0,-65-343 283 0 0,2 2-3857 0 0,-12-58 4103 0 0,12 56-6808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7976 0 0,'0'0'594'0'0,"0"1"-403"0"0,0 1-107 0 0,0-1-1 0 0,0 0 1 0 0,0 1 0 0 0,0-1-1 0 0,0 1 1 0 0,0-1 0 0 0,1 0-1 0 0,-1 1 1 0 0,1-1 0 0 0,-1 0-1 0 0,1 0 1 0 0,-1 1-1 0 0,1-1 1 0 0,1 2 0 0 0,1 2 310 0 0,15 51 3991 0 0,-13-43-3424 0 0,3 16-80 0 0,-1 0 0 0 0,-1 1 1 0 0,3 51-1 0 0,-2-14-259 0 0,6 95 546 0 0,9 11-56 0 0,-3-26-312 0 0,-1-26-242 0 0,8 44 76 0 0,14 58 262 0 0,-1-4-200 0 0,-12-77-344 0 0,78 326 403 0 0,-8-7-484 0 0,-80-364-249 0 0,21 206-22 0 0,-26-193 0 0 0,16 344 183 0 0,-20-264-123 0 0,-11 131 49 0 0,-2-165-101 0 0,-15 224-8 0 0,8-246-4 0 0,-5 108-200 0 0,10 38-192 0 0,5 117-1276 0 0,7-226-3934 0 0,-3-116 2306 0 0,-2 23-3765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1789 2760 0 0,'0'0'844'0'0,"6"-4"472"0"0,-3 2-618 0 0,-1 0 0 0 0,0-1 0 0 0,1 1 1 0 0,-1-1-1 0 0,0 1 0 0 0,-1-1 0 0 0,4-4 0 0 0,-3 2-372 0 0,0 1-1 0 0,-1 0 0 0 0,1 0 0 0 0,-1-1 0 0 0,0 1 0 0 0,0-1 0 0 0,0 1 0 0 0,-1-8 1 0 0,1 9-246 0 0,-1 0 0 0 0,1 0 0 0 0,-1 0 0 0 0,1 0 0 0 0,0 0 0 0 0,0 0 0 0 0,0 0 0 0 0,3-4 0 0 0,4-16 196 0 0,-7 17-218 0 0,21-101 1160 0 0,-14 83-894 0 0,-6 18-159 0 0,0 0 0 0 0,0 0 0 0 0,2-14-1 0 0,-2 8-56 0 0,-1-1 0 0 0,0 0 0 0 0,-1 0 0 0 0,-1 0 0 0 0,1 0 0 0 0,-2 0-1 0 0,0 1 1 0 0,-5-18 0 0 0,-2-2 4 0 0,6 18-47 0 0,-1 0 1 0 0,-7-15-1 0 0,-1-7 56 0 0,10 28-91 0 0,0 1 0 0 0,0 0 0 0 0,-1 0 0 0 0,-4-9 0 0 0,5 12-14 0 0,0 0 0 0 0,1-1 0 0 0,-1 1 0 0 0,1 0 0 0 0,0-1 0 0 0,0 1 0 0 0,1-1 0 0 0,-1 1 0 0 0,1-1-1 0 0,0 1 1 0 0,0-1 0 0 0,1 0 0 0 0,0 1 0 0 0,1-8 0 0 0,0-3-5 0 0,-1 10 13 0 0,-1 0 0 0 0,0 0 0 0 0,-1 0-1 0 0,-1-7 1 0 0,0-13 81 0 0,1-1 81 0 0,-8-42 0 0 0,6 53-126 0 0,-12-54 532 0 0,13 57-510 0 0,-1 0 1 0 0,-7-15-1 0 0,7 17-85 0 0,-1 0 1 0 0,1 0 0 0 0,-2-18 0 0 0,-1-61-236 0 0,1 40 426 0 0,4 38-107 0 0,0 1 1 0 0,-4-16-1 0 0,3 15-45 0 0,0 0 1 0 0,0-16 0 0 0,1-14 22 0 0,0 16 31 0 0,2-27-1 0 0,1 24-34 0 0,-2 16-20 0 0,1 1-1 0 0,1 0 1 0 0,3-17 0 0 0,9-28 123 0 0,20-31 62 0 0,-19 53 220 0 0,-13 32-403 0 0,-1 0-1 0 0,0 0 1 0 0,0 0-1 0 0,-1 0 1 0 0,1-1 0 0 0,0 1-1 0 0,-1 0 1 0 0,1 0-1 0 0,-1-1 1 0 0,0-2-1 0 0,0 4-41 0 0,0-1 0 0 0,0 0 0 0 0,1 0-1 0 0,-1 0 1 0 0,0 0 0 0 0,1 0 0 0 0,0 0 0 0 0,-1 1-1 0 0,1-1 1 0 0,0 0 0 0 0,0 1 0 0 0,0-1 0 0 0,0 0-1 0 0,0 1 1 0 0,2-2 0 0 0,28-26-236 0 0,-5 10 649 0 0,-24 18-460 0 0,0 0-63 0 0,1 0 75 0 0,15-3-153 0 0,21-2 171 0 0,-28 6 22 0 0,0-1 0 0 0,17-4-1 0 0,-17 2 6 0 0,0 1 0 0 0,17 0 0 0 0,-18 2 39 0 0,-1 0 0 0 0,0 1 0 0 0,0 0 1 0 0,0 1-1 0 0,0 0 0 0 0,0 1 1 0 0,0-1-1 0 0,-1 2 0 0 0,16 7 0 0 0,32 16-44 0 0,-32-18-135 0 0,46 10 0 0 0,-23-6 300 0 0,26 11-30 0 0,-67-22-134 0 0,0 0-1 0 0,0 1 1 0 0,0-1 0 0 0,-1 2 0 0 0,1-1 0 0 0,-1 1 0 0 0,1-1 0 0 0,-1 1 0 0 0,0 1 0 0 0,-1-1-1 0 0,7 8 1 0 0,-1 3-10 0 0,-8-12-21 0 0,0 0-1 0 0,0 0 0 0 0,0 0 0 0 0,1 0 1 0 0,4 4-1 0 0,38 38 23 0 0,-31-33 39 0 0,-1 0-1 0 0,0 1 1 0 0,-1 1 0 0 0,-1 0-1 0 0,0 1 1 0 0,17 30 0 0 0,-2 2 67 0 0,11 36 190 0 0,-20-44-136 0 0,38 63 0 0 0,-33-76-64 0 0,-21-24-69 0 0,1-1 0 0 0,-1 0 0 0 0,0 0 0 0 0,0 0 0 0 0,1 0-1 0 0,-1 0 1 0 0,1 0 0 0 0,-1 0 0 0 0,3 1 0 0 0,0 0 16 0 0,12 6 117 0 0,-15-7-72 0 0,1 0 0 0 0,18 11 272 0 0,32 15 0 0 0,-41-22-346 0 0,0 1-1 0 0,15 11 0 0 0,-21-13 3 0 0,0 0 0 0 0,1-1 0 0 0,-1 0 0 0 0,1 0-1 0 0,-1-1 1 0 0,9 3 0 0 0,2 3 63 0 0,-15-6-62 0 0,1-1 1 0 0,0 0-1 0 0,-1 0 0 0 0,1-1 0 0 0,0 1 1 0 0,0 0-1 0 0,3 0 0 0 0,24 6 6 0 0,-17-4 10 0 0,0-1 1 0 0,0 0 0 0 0,15 0 0 0 0,-5 0 4 0 0,-18-1-25 0 0,0-1-1 0 0,0 1 1 0 0,0-1-1 0 0,1 0 1 0 0,-1 0-1 0 0,0-1 1 0 0,8-1-1 0 0,-5 1 11 0 0,0 0 0 0 0,0 0 0 0 0,1 1 0 0 0,10 0-1 0 0,17 0 51 0 0,39-7 450 0 0,-36 4-1695 0 0,-1-1-5272 0 0,-18 0-1081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3654 920 0 0,'0'0'376'0'0,"5"-1"3403"0"0,38-18 3380 0 0,6-2-5201 0 0,22-11-403 0 0,-38 16-1021 0 0,60-32 640 0 0,-54 27-573 0 0,39-30-1 0 0,-62 40-449 0 0,167-130 1595 0 0,-175 134-1674 0 0,78-68 580 0 0,24-20 76 0 0,-55 49-441 0 0,12-9 59 0 0,64-52 458 0 0,-16 11-175 0 0,-60 53-345 0 0,-2-2 0 0 0,-3-2 0 0 0,57-68 0 0 0,234-319 548 0 0,-199 252-677 0 0,59-88-250 0 0,162-379 17 0 0,-231 336 174 0 0,-106 247-207 0 0,8-26-429 0 0,23-100 1 0 0,8-100-3362 0 0,-50 220 1690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2304 0 0,'0'0'1352'0'0,"3"1"-67"0"0,31 10 4550 0 0,-20-6-4051 0 0,40 15 1120 0 0,-48-18-2471 0 0,-1 0 1 0 0,1 0-1 0 0,8 5 1 0 0,11 5 613 0 0,-16-8-690 0 0,1 0 0 0 0,12 10 0 0 0,18 8 590 0 0,-28-17-692 0 0,-1 1 1 0 0,-1 1-1 0 0,1-1 0 0 0,11 11 0 0 0,9 6 221 0 0,-17-14-303 0 0,-1 0 1 0 0,1 2-1 0 0,-2-1 0 0 0,1 2 0 0 0,-2 0 0 0 0,16 19 0 0 0,-3 6 244 0 0,37 76 0 0 0,-50-92-344 0 0,11 22 50 0 0,22 46 102 0 0,-9-9-15 0 0,-9-21-22 0 0,19 65 1 0 0,-33-90-142 0 0,30 61 0 0 0,-15-37-15 0 0,139 270 379 0 0,-87-179-234 0 0,-75-143-169 0 0,267 480 427 0 0,-105-201-336 0 0,-135-222-72 0 0,-3 1 1 0 0,33 115-1 0 0,-41-102-767 0 0,-3 1-1 0 0,10 125 1 0 0,-23-120-1411 0 0,-3-1-3303 0 0,-1 3-1703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41 2072 0 0,'-13'-32'88'0'0,"4"23"24"0"0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4958 3086 3224 0 0,'3'-3'18490'0'0,"-1"6"-18557"0"0,0-4 181 0 0,0 0-113 0 0,-1 0-1 0 0,1 0 1 0 0,0-1 0 0 0,0 1 0 0 0,-1-1 0 0 0,1 1 0 0 0,-1-1 0 0 0,1 0-1 0 0,-1 1 1 0 0,1-1 0 0 0,-1 0 0 0 0,0 0 0 0 0,0 0 0 0 0,0 0 0 0 0,0 0 0 0 0,0 0-1 0 0,-1 0 1 0 0,1-1 0 0 0,0-3 0 0 0,12-23 1046 0 0,0-7-906 0 0,-7 21-97 0 0,-1-1-1 0 0,0 1 1 0 0,3-24 0 0 0,-2 16 54 0 0,-4 19-67 0 0,-1-1 0 0 0,0 0-1 0 0,0-1 1 0 0,0 1 0 0 0,0-5-1 0 0,-1 4 15 0 0,1 1 0 0 0,0-1 1 0 0,0 1-1 0 0,3-6 0 0 0,-3 5-16 0 0,1 1 0 0 0,-1-1 0 0 0,0 1 0 0 0,0-7 0 0 0,1-5 2 0 0,-1-1-1 0 0,2 2 1 0 0,0-1-1 0 0,6-18 1 0 0,5-21 83 0 0,-9 3 111 0 0,3-3 176 0 0,6-33-59 0 0,-9 42-208 0 0,0 24 67 0 0,3-25 0 0 0,-6 35-174 0 0,-1 0 0 0 0,0 1 0 0 0,-1-1 0 0 0,-2-16 1 0 0,1 22-18 0 0,1-1 1 0 0,0 1 0 0 0,1 0-1 0 0,0 0 1 0 0,0-1 0 0 0,3-7-1 0 0,2-20 1 0 0,-5 23 11 0 0,0 5-1 0 0,0-1 0 0 0,-1 0 0 0 0,0 1 1 0 0,-2-14-1 0 0,2-25 136 0 0,-1 18-41 0 0,1 24-97 0 0,0 0-1 0 0,0 0 1 0 0,0 0-1 0 0,-1-1 0 0 0,-1-7 1 0 0,-1 3-16 0 0,1-1 0 0 0,0 1 1 0 0,0-15-1 0 0,0 3 8 0 0,0-6 6 0 0,1 15-11 0 0,0 1 0 0 0,-1-1 0 0 0,0 0 0 0 0,0 1 0 0 0,-5-12 0 0 0,6 21-6 0 0,0 0 0 0 0,0 0 0 0 0,0 0 0 0 0,1 0 0 0 0,-1 0 0 0 0,1 0 0 0 0,-1 0 0 0 0,1 0 0 0 0,0 0 0 0 0,0-3 0 0 0,0 4 0 0 0,0 0 0 0 0,0 0 0 0 0,0 0 0 0 0,0 0 0 0 0,0 0 0 0 0,0 1 0 0 0,-1-1 0 0 0,1 0 0 0 0,0 0 0 0 0,0 0 0 0 0,-1 0 0 0 0,1 1 0 0 0,-1-2 0 0 0,-3-9 19 0 0,2 7-13 0 0,1 0 1 0 0,0 1-1 0 0,-1-1 1 0 0,0 1-1 0 0,0 0 1 0 0,-3-5-1 0 0,-1-1 0 0 0,2 4 6 0 0,0-1 0 0 0,1 0-1 0 0,0 0 1 0 0,-4-9-1 0 0,1 3-11 0 0,0 0 0 0 0,0 0 0 0 0,-16-21 0 0 0,18 28-1 0 0,-15-14 13 0 0,17 16-5 0 0,-1 0 0 0 0,1 1 0 0 0,0-1-1 0 0,0 0 1 0 0,0 0 0 0 0,1 0 0 0 0,-2-4 0 0 0,-7-10-9 0 0,9 16 2 0 0,1 0 0 0 0,0 1 0 0 0,-1-1 0 0 0,1 0 0 0 0,-1 1 0 0 0,1-1 0 0 0,-1 1 0 0 0,1-1 0 0 0,-1 1 0 0 0,0-1 0 0 0,1 1 0 0 0,-1-1 0 0 0,1 1 0 0 0,-1-1 0 0 0,0 1 0 0 0,0-1 0 0 0,-3-1 0 0 0,1-1 0 0 0,1 0 0 0 0,-1 0 0 0 0,0 0 0 0 0,0 1 0 0 0,-1-1 0 0 0,1 1 0 0 0,-7-3 0 0 0,8 3 0 0 0,-1 1 0 0 0,0-1 0 0 0,1 1 0 0 0,-1-1 0 0 0,1 0 0 0 0,0 0 0 0 0,-1 0 0 0 0,1 0 0 0 0,0 0 0 0 0,0 0 0 0 0,0-1 0 0 0,1 1 0 0 0,-3-4 0 0 0,2 1 0 0 0,0 1 0 0 0,0-1 0 0 0,-1 0 0 0 0,0 0 0 0 0,0 1 0 0 0,0 0 0 0 0,0-1 0 0 0,-1 1 0 0 0,-4-4 0 0 0,5 5 4 0 0,0 0 0 0 0,0-1 0 0 0,0 1 0 0 0,0-1-1 0 0,1 0 1 0 0,0 0 0 0 0,-4-6 0 0 0,3 2 1 0 0,-1 1 1 0 0,-1 0 0 0 0,1 1-1 0 0,-1-1 1 0 0,-7-7-1 0 0,0 3 6 0 0,9 9-6 0 0,-1 0 0 0 0,1-1 0 0 0,0 0 0 0 0,1 1-1 0 0,-1-1 1 0 0,0 0 0 0 0,1-1 0 0 0,0 1 0 0 0,-1 0-1 0 0,-1-6 1 0 0,3 8-5 0 0,1 0 0 0 0,0 0 0 0 0,-1 0 0 0 0,1 0 0 0 0,0 0 0 0 0,-1 0 0 0 0,1 0 0 0 0,-1 1 0 0 0,1-1 0 0 0,-1 0 0 0 0,0 0 0 0 0,1 1 0 0 0,-1-1 0 0 0,0 0 0 0 0,1 1 0 0 0,-1-1 0 0 0,0 0 0 0 0,0 1 0 0 0,0-1 0 0 0,0 1 0 0 0,-1-1 0 0 0,1 0 0 0 0,0 1 0 0 0,-1-1 0 0 0,1 0 0 0 0,0 0 0 0 0,0 0 0 0 0,-1 0 0 0 0,1 0 0 0 0,0 0 0 0 0,0 0 0 0 0,-1-2 0 0 0,0 1 0 0 0,1 0 0 0 0,-1 1 0 0 0,0-1 0 0 0,0 1 0 0 0,0-1 0 0 0,0 1 0 0 0,-2-1 0 0 0,-2-2 0 0 0,1 0 0 0 0,-1 0 0 0 0,-6-6 0 0 0,0 1-2 0 0,10 8 3 0 0,1 0 0 0 0,0 1 1 0 0,-1-1-1 0 0,1 0 0 0 0,0 0 1 0 0,0 0-1 0 0,0 0 0 0 0,0 0 1 0 0,-2-3-1 0 0,1 3 3 0 0,0-1 1 0 0,0 1-1 0 0,0 0 1 0 0,0-1-1 0 0,0 1 1 0 0,0 0-1 0 0,0 0 0 0 0,0 0 1 0 0,-1 1-1 0 0,1-1 1 0 0,-4 0-1 0 0,-6-2-4 0 0,1-2 1 0 0,9 2-3 0 0,2 0 4 0 0,-9-2 8 0 0,5 2 16 0 0,4-1-7 0 0,-12-11-11 0 0,4 8-8 0 0,-2 2 0 0 0,2-2 0 0 0,2 2 0 0 0,-2-2 0 0 0,-1-1 0 0 0,-1 1 0 0 0,-2-7 0 0 0,7 6 0 0 0,3 1 0 0 0,-5-1 0 0 0,1 2 0 0 0,-2 0 0 0 0,0 4 11 0 0,5 1 32 0 0,-4-4-33 0 0,-3-1-10 0 0,2-1 0 0 0,2 3 0 0 0,-1 0 0 0 0,0-1 0 0 0,-3-4 0 0 0,8 8 0 0 0,1 1 0 0 0,0 0 0 0 0,1 0 0 0 0,-1 0 0 0 0,0 0 0 0 0,1 0 0 0 0,-1 0 0 0 0,0-1 0 0 0,1 1 0 0 0,-1 0 0 0 0,0 0 0 0 0,1 0 0 0 0,-1-1 0 0 0,1 1 0 0 0,-1 0 0 0 0,1-1 0 0 0,-1 1 0 0 0,0 0 0 0 0,1-1 0 0 0,-1 1 0 0 0,1-1 0 0 0,-7-4 0 0 0,0-3 0 0 0,4 6 0 0 0,-7-3 0 0 0,7 3 0 0 0,1 1 0 0 0,-1-1 0 0 0,1 0 0 0 0,-1 0 0 0 0,1 0 0 0 0,0 0 0 0 0,0 0 0 0 0,0-1 0 0 0,-3-4 0 0 0,2 3 0 0 0,2 3 0 0 0,1 0 0 0 0,0 1 0 0 0,-1-1 0 0 0,1 0 0 0 0,-1 1 0 0 0,1-1 0 0 0,-1 1 0 0 0,1-1 0 0 0,-1 1 0 0 0,1-1 0 0 0,-1 1 0 0 0,1-1 0 0 0,-1 1 0 0 0,0 0 0 0 0,1-1 0 0 0,-1 1 0 0 0,0 0 0 0 0,1 0 0 0 0,-1-1 0 0 0,0 1 0 0 0,0 0 0 0 0,1 0 0 0 0,-2 0 0 0 0,-5-3 0 0 0,-8-13 0 0 0,1 0 0 0 0,-21-33 0 0 0,25 39 0 0 0,8 8 0 0 0,-1-1 0 0 0,1 0 0 0 0,0 1 0 0 0,-1-1 0 0 0,1 0 0 0 0,-2-3 0 0 0,3 3 0 0 0,-8-9 0 0 0,-17-26 0 0 0,18 22 0 0 0,7 14 0 0 0,0 0 0 0 0,1 0 0 0 0,-1 0 0 0 0,0 0 0 0 0,0 0 0 0 0,0 1 0 0 0,-1-1 0 0 0,1 0 0 0 0,0 1 0 0 0,-1-1 0 0 0,-1-2 0 0 0,0 2 0 0 0,1 0 0 0 0,-1 0 0 0 0,1-1 0 0 0,0 1 0 0 0,-1-1 0 0 0,-1-4 0 0 0,-13-13 0 0 0,14 18 0 0 0,0-1 0 0 0,1 1 0 0 0,-1-1 0 0 0,0 0 0 0 0,1 0 0 0 0,-1-1 0 0 0,-1-3 0 0 0,2 5 0 0 0,1 0 0 0 0,0 0 0 0 0,0 1 0 0 0,-1-1 0 0 0,1 1 0 0 0,-1-1 0 0 0,0 1 0 0 0,-2-2 0 0 0,1 1 0 0 0,1 1 0 0 0,0-1 0 0 0,0 0 0 0 0,1 0 0 0 0,-1 0 0 0 0,-2-3 0 0 0,-3-4 0 0 0,0 0 0 0 0,-12-12 0 0 0,5 6 0 0 0,-57-57 0 0 0,67 69 0 0 0,0 0 0 0 0,1 0 0 0 0,-1 0 0 0 0,-8-3 0 0 0,8 4 0 0 0,1 1 0 0 0,0-1 0 0 0,-1 0 0 0 0,1 0 0 0 0,0-1 0 0 0,0 1 0 0 0,0-1 0 0 0,-3-3 0 0 0,0-1 0 0 0,-1 0 0 0 0,0 1 0 0 0,0 0 0 0 0,0 1 0 0 0,0-1 0 0 0,-1 2 0 0 0,-12-7 0 0 0,18 10 0 0 0,0-1 0 0 0,0 1 0 0 0,0 0 0 0 0,1-1 0 0 0,-1 1 0 0 0,0-1 0 0 0,-1-2 0 0 0,-9-7 0 0 0,-8-6 0 0 0,15 13 0 0 0,0-1 0 0 0,-1 1 0 0 0,-10-7 0 0 0,8 7 0 0 0,1-1 0 0 0,0 0 0 0 0,-9-7 0 0 0,-11-9 0 0 0,-4-1 0 0 0,-1-2 0 0 0,28 22 0 0 0,0-1 0 0 0,1 0 0 0 0,-1 1 0 0 0,1-1 0 0 0,0 0 0 0 0,-4-6 0 0 0,-12-9 0 0 0,6 7 0 0 0,4 3 0 0 0,0 0 0 0 0,0 1 0 0 0,-1 0 0 0 0,0 1 0 0 0,0 0 0 0 0,-1 0 0 0 0,-12-4 0 0 0,-23-7 0 0 0,31 10 0 0 0,-24-6 0 0 0,29 10 0 0 0,2 0 0 0 0,-16-8 0 0 0,-12-4 0 0 0,6 3 0 0 0,25 9 0 0 0,0 1 0 0 0,0-1 0 0 0,-1 2 0 0 0,1-1 0 0 0,-1 0 0 0 0,1 1 0 0 0,-1 0 0 0 0,-6 0 0 0 0,8 0-10 0 0,-1 1 1 0 0,1-1-1 0 0,0 0 0 0 0,0 0 0 0 0,0 0 1 0 0,-6-3-1 0 0,6 3 0 0 0,0-1 0 0 0,0 1 1 0 0,0 0-1 0 0,0 0 0 0 0,0 0 1 0 0,-7 0-1 0 0,-8 1 2 0 0,-84-4-112 0 0,89 3 120 0 0,-26 2 0 0 0,11-1 0 0 0,-29 4-53 0 0,6 1 42 0 0,42-5 11 0 0,-1 0 0 0 0,0-1 0 0 0,-11-2 0 0 0,13 1 0 0 0,-1 1 0 0 0,1 1 0 0 0,0 0 0 0 0,-1 0 0 0 0,1 1 0 0 0,-15 3 0 0 0,9-2 0 0 0,-23 1 0 0 0,10 0 0 0 0,22-2 0 0 0,-1 0 0 0 0,1-1 0 0 0,-1 1 0 0 0,1-1 0 0 0,-10-2 0 0 0,-34-2 0 0 0,20-1 0 0 0,11 1 0 0 0,-38-1 0 0 0,47 6 0 0 0,-1 0 0 0 0,0 1 0 0 0,-14 4 0 0 0,14-4 0 0 0,0 1 0 0 0,0-1 0 0 0,-16 0 0 0 0,15-2 0 0 0,-1 0 0 0 0,0 0 0 0 0,1 2 0 0 0,-1-1 0 0 0,1 2 0 0 0,-23 6 0 0 0,29-7 0 0 0,0 0 0 0 0,0-1 0 0 0,0 0 0 0 0,-1 0 0 0 0,1 0 0 0 0,-7-1 0 0 0,5 1 0 0 0,-1 0 0 0 0,-15 3 0 0 0,-52 8 0 0 0,54-7 0 0 0,-40 4 0 0 0,14-2 0 0 0,40-5 0 0 0,0 0 1 0 0,1 1-1 0 0,-1 0 0 0 0,-7 4 0 0 0,-17 7-11 0 0,16-10-32 0 0,-46 16 32 0 0,17 0 11 0 0,29-12-13 0 0,0 0 0 0 0,1 0 0 0 0,-19 15 0 0 0,6-4 1 0 0,-59 36-48 0 0,59-35 40 0 0,6-3-32 0 0,7-7 50 0 0,1 2 0 0 0,1-1 0 0 0,-19 22 0 0 0,-12 10-55 0 0,5-6 46 0 0,24-23 11 0 0,0 0 0 0 0,0-1 0 0 0,-34 22 0 0 0,32-24 43 0 0,1 0 1 0 0,0 1-1 0 0,1 1 0 0 0,-20 21 0 0 0,13-9-51 0 0,13-14-27 0 0,1-1 0 0 0,-1-1 0 0 0,-1 0 0 0 0,-20 16 1 0 0,-27 23-592 0 0,10-18 626 0 0,34-21 128 0 0,1 0 0 0 0,-13 12 0 0 0,14-11-33 0 0,-5 5-287 0 0,-20 22 0 0 0,-8 7 504 0 0,19-20-215 0 0,-15 16-97 0 0,37-38 0 0 0,0 1 0 0 0,0-1 0 0 0,1 0 0 0 0,-2 1 0 0 0,-3 1 0 0 0,3-2 0 0 0,1 0 0 0 0,0 0 0 0 0,-1 0 0 0 0,1 1 0 0 0,-4 3 0 0 0,-60 62 0 0 0,55-56 0 0 0,0 2 0 0 0,1-1 0 0 0,-15 26 0 0 0,21-31 0 0 0,-3 6 0 0 0,-13 30 0 0 0,9-18 0 0 0,-10 14 0 0 0,2-5 0 0 0,13-24 0 0 0,6-11-10 0 0,1 1-1 0 0,0-1 0 0 0,-1 1 1 0 0,1-1-1 0 0,-1 1 1 0 0,1-1-1 0 0,0 1 0 0 0,-1-1 1 0 0,1 1-1 0 0,0-1 1 0 0,0 1-1 0 0,0 0 0 0 0,-1-1 1 0 0,1 1-1 0 0,0-1 1 0 0,0 1-1 0 0,0 0 0 0 0,0-1 1 0 0,0 1-1 0 0,0-1 1 0 0,0 1-1 0 0,0 0 0 0 0,0-1 1 0 0,0 1-1 0 0,0-1 1 0 0,1 2-1 0 0,-1-2 6 0 0,0 0 0 0 0,0 0 0 0 0,0 0 1 0 0,0 1-1 0 0,0-1 0 0 0,0 0 0 0 0,0 0 0 0 0,0 0 0 0 0,0 0 0 0 0,0 1 1 0 0,0-1-1 0 0,0 0 0 0 0,0 0 0 0 0,0 0 0 0 0,0 0 0 0 0,0 1 0 0 0,0-1 0 0 0,0 0 1 0 0,0 0-1 0 0,0 0 0 0 0,0 0 0 0 0,0 1 0 0 0,0-1 0 0 0,0 0 0 0 0,0 0 0 0 0,-1 0 1 0 0,1 0-1 0 0,0 0 0 0 0,0 1 0 0 0,0-1 0 0 0,0 0 0 0 0,0 0 0 0 0,0 0 1 0 0,-1 0-1 0 0,1 0 0 0 0,0 0 0 0 0,0 0 0 0 0,-1 1 0 0 0,-2 1 23 0 0,-1 1 0 0 0,0 0-1 0 0,0-1 1 0 0,0 0 0 0 0,0 0-1 0 0,-6 2 1 0 0,-5-12 38 0 0,14 8 74 0 0,-8-1 266 0 0,7 1-408 0 0,-9-5 9 0 0,11 5-4 0 0,-1 0 1 0 0,1 0-1 0 0,0-1 0 0 0,0 1 0 0 0,0 0 0 0 0,0 0 0 0 0,-1 0 0 0 0,1 0 0 0 0,0 0 0 0 0,0 0 0 0 0,0 0 0 0 0,-1 0 0 0 0,1 0 0 0 0,0 0 0 0 0,0 0 0 0 0,0 0 0 0 0,-1 0 1 0 0,1 0-1 0 0,0 0 0 0 0,0 0 0 0 0,0 0 0 0 0,-1 0 0 0 0,1 0 0 0 0,0 0 0 0 0,0 0 0 0 0,0 0 0 0 0,-1 0 0 0 0,1 1 0 0 0,0-1 0 0 0,0 0 0 0 0,0 0 0 0 0,0 0 0 0 0,-1 0 0 0 0,1 0 1 0 0,0 1-1 0 0,0-1 0 0 0,0 0 0 0 0,0 0 0 0 0,0 0 0 0 0,0 0 0 0 0,-1 1 0 0 0,1-1 0 0 0,0 0 0 0 0,0 0 0 0 0,0 1 0 0 0,-2-2-122 0 0,-19-4-119 0 0,12 1 220 0 0,8 3 28 0 0,1 1 0 0 0,-1-1 0 0 0,1 1 1 0 0,-1-1-1 0 0,0 1 0 0 0,1-1 1 0 0,-1 1-1 0 0,0 0 0 0 0,1-1 0 0 0,-1 1 1 0 0,0 0-1 0 0,1-1 0 0 0,-1 1 1 0 0,0 0-1 0 0,1 0 0 0 0,-1 0 0 0 0,0 0 1 0 0,0 0-1 0 0,-1 0 0 0 0,-1-2 30 0 0,-1 1-1 0 0,0 1 1 0 0,1-1-1 0 0,-1 1 1 0 0,0-1-1 0 0,0 1 1 0 0,-6 1-1 0 0,9-1-18 0 0,-1 0 1 0 0,1 1-1 0 0,-1-1 0 0 0,1 1 0 0 0,0-1 1 0 0,-1 1-1 0 0,1 0 0 0 0,0-1 0 0 0,-1 1 1 0 0,1 0-1 0 0,0 0 0 0 0,0 0 0 0 0,0 0 1 0 0,0 0-1 0 0,0 0 0 0 0,0 0 0 0 0,0 1 0 0 0,0-1 1 0 0,0 0-1 0 0,-1 3 0 0 0,-5 8-11 0 0,-16 23 0 0 0,-3 2 0 0 0,7-16 0 0 0,-20 51-64 0 0,35-65 64 0 0,1 0 0 0 0,-1 1 0 0 0,2 0 0 0 0,-1 0 0 0 0,1-1 0 0 0,-2 11 0 0 0,-2 8 0 0 0,2-9 0 0 0,3-12 0 0 0,-1 1 0 0 0,0-1 0 0 0,0 0 0 0 0,-4 10 0 0 0,1-6-11 0 0,1 0 1 0 0,1 0-1 0 0,0 0 0 0 0,0 1 1 0 0,-1 9-1 0 0,-7 20 11 0 0,8-26-8 0 0,0-1-1 0 0,1 1 0 0 0,0 0 1 0 0,1 0-1 0 0,1 13 0 0 0,-3 24-11 0 0,-7 249-38 0 0,10-231 52 0 0,1-53 6 0 0,1-1 0 0 0,4 22 0 0 0,1 5 0 0 0,1-2 0 0 0,-6-28 0 0 0,1-1 0 0 0,-2 1 0 0 0,1 14 0 0 0,-1-16 0 0 0,0-1 0 0 0,1 1 0 0 0,0 0 0 0 0,3 10 0 0 0,2 6 0 0 0,-4-13 0 0 0,-1 0 0 0 0,1 0 0 0 0,1 0 0 0 0,8 19 0 0 0,11 37 0 0 0,-9-30-168 0 0,-9-16 202 0 0,1-1 0 0 0,1 0 0 0 0,19 39 0 0 0,-16-39-74 0 0,9 11-105 0 0,-15-26 191 0 0,2 3-1119 0 0,1 0 0 0 0,12 11 0 0 0,-6-11-561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2540 0 1376 0 0,'0'0'13904'0'0,"-5"0"-13464"0"0,-47 4 1207 0 0,49-3-1594 0 0,-1 0-1 0 0,1 0 1 0 0,0 0-1 0 0,0 1 0 0 0,0-1 1 0 0,0 1-1 0 0,-3 2 1 0 0,1-1 10 0 0,-7 4 56 0 0,0 0 1 0 0,0 1-1 0 0,-12 11 0 0 0,21-16-94 0 0,-1 0 0 0 0,1-1 0 0 0,0 0-1 0 0,-8 4 1 0 0,6-4-4 0 0,1 1 0 0 0,-1-1 0 0 0,1 1 1 0 0,-4 3-1 0 0,-7 6 76 0 0,-1 0 0 0 0,-19 11 1 0 0,22-15-29 0 0,0 0 1 0 0,0 1 0 0 0,1 1-1 0 0,-21 21 1 0 0,15-14 153 0 0,-29 25 0 0 0,17-17 56 0 0,-11 10-232 0 0,20-19-24 0 0,-22 24 0 0 0,-157 197 1328 0 0,113-131-718 0 0,79-97-564 0 0,1 1 0 0 0,-10 20 0 0 0,-1-1 28 0 0,-1 3 59 0 0,-25 61-1 0 0,1-3 76 0 0,25-53-219 0 0,7-16-13 0 0,-22 36 0 0 0,18-36-1 0 0,7-9 7 0 0,-1-1 0 0 0,-10 12-1 0 0,-52 58 368 0 0,-65 97-1 0 0,131-171-350 0 0,-15 24 162 0 0,-26 53 0 0 0,31-55-112 0 0,-1 1 0 0 0,-26 33 0 0 0,18-31-38 0 0,-1-1 1 0 0,-2-1-1 0 0,-54 47 0 0 0,65-64-18 0 0,-111 77 146 0 0,106-76-161 0 0,-13 7 0 0 0,-38 17 0 0 0,13-12 22 0 0,-2-3-1 0 0,-110 28 0 0 0,145-45 207 0 0,-240 55-4321 0 0,193-42 2694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1439 5249 3224 0 0,'0'0'10246'0'0,"0"3"-9692"0"0,3 7-57 0 0,0 1 0 0 0,0-1 0 0 0,1 1 0 0 0,0-1 0 0 0,11 17 0 0 0,-13-23-411 0 0,0 0-1 0 0,0 1 1 0 0,0-1-1 0 0,0 0 1 0 0,-1 1-1 0 0,0-1 1 0 0,0 1-1 0 0,0-1 1 0 0,-1 1-1 0 0,1 0 1 0 0,-1-1-1 0 0,-1 10 1 0 0,1-7-21 0 0,1-1 23 0 0,-1 1 0 0 0,1 0 0 0 0,3 9-1 0 0,-2-9-8 0 0,-1 0-1 0 0,1 0 0 0 0,-1 12 0 0 0,8 93 730 0 0,-8-74-593 0 0,0-23-103 0 0,-1 1 1 0 0,-1 17-1 0 0,0-20-29 0 0,1-1 0 0 0,0 0 0 0 0,2 14 0 0 0,1 16 129 0 0,-3 210 532 0 0,-5-156-488 0 0,10 66-44 0 0,-4-142-117 0 0,5 27 0 0 0,-4-30-33 0 0,10 35 572 0 0,3 42-766 0 0,-10-65 182 0 0,19 93 106 0 0,-23-115-130 0 0,1 9-11 0 0,0 0 0 0 0,0 18 0 0 0,-1-13 36 0 0,7 38 0 0 0,-4-39-7 0 0,2 40-1 0 0,-6-45-29 0 0,2 0 0 0 0,3 15 0 0 0,1 8 8 0 0,8 51 42 0 0,-1-36-64 0 0,-10-18-1 0 0,4 91 154 0 0,2-53-137 0 0,-3-28-16 0 0,-3-33 0 0 0,1 24 0 0 0,1 26 11 0 0,-5-47 24 0 0,0 10-26 0 0,4 40 0 0 0,1-4 45 0 0,-1-34-42 0 0,-4-18-14 0 0,5 34 2 0 0,0-9 0 0 0,5 7 0 0 0,7 30 0 0 0,-7-26 0 0 0,-6-26 4 0 0,-1 0 0 0 0,0 0-1 0 0,-1 26 1 0 0,3-6 133 0 0,-4-32-137 0 0,0 1 0 0 0,0-1 0 0 0,2 9 0 0 0,2 10 0 0 0,6 41 0 0 0,-5-38 0 0 0,2-9 0 0 0,1 3 0 0 0,0 13 23 0 0,-6-28-15 0 0,-1 0 1 0 0,0 1-1 0 0,-1-1 0 0 0,1 12 0 0 0,-1-10 6 0 0,0 0 0 0 0,1 0 0 0 0,0 0 0 0 0,5 15 0 0 0,5 19 42 0 0,-5-11-45 0 0,-5-25-11 0 0,0-1 0 0 0,0 1 0 0 0,-1 0-1 0 0,1 9 1 0 0,-2-13 9 0 0,1 0-1 0 0,-1 0 0 0 0,1 0 1 0 0,0 0-1 0 0,2 6 0 0 0,-1-6 3 0 0,-1 0 1 0 0,0 0-1 0 0,0 0 0 0 0,0-1 0 0 0,0 9 1 0 0,4 37 52 0 0,-4-39-61 0 0,0 0 0 0 0,1-1 0 0 0,5 19 0 0 0,0 0-5 0 0,-5-16 7 0 0,2 7 36 0 0,0 0 0 0 0,0 31 0 0 0,-4-42-41 0 0,0 0 0 0 0,1 0 0 0 0,0 0 0 0 0,0 0 0 0 0,5 14 0 0 0,-5-16 0 0 0,1 1 0 0 0,-1-1 0 0 0,0 9 0 0 0,-1-9 0 0 0,0 0 0 0 0,1 0 0 0 0,3 10 0 0 0,9 36 0 0 0,-11-47 0 0 0,-1 0 0 0 0,1-1 0 0 0,0 1 0 0 0,5 7 0 0 0,-2-3 0 0 0,-2 3 17 0 0,0 0-1 0 0,0 1 0 0 0,0 16 0 0 0,-1-15-121 0 0,0 0-1 0 0,4 15 0 0 0,9 32 288 0 0,-14-58-164 0 0,0 1 0 0 0,0-1 1 0 0,0 0-1 0 0,1 0 0 0 0,-1 0 1 0 0,1 0-1 0 0,0 0 0 0 0,-1-1 1 0 0,1 1-1 0 0,0 0 0 0 0,1-1 1 0 0,3 4-1 0 0,17 21 46 0 0,-19-22-54 0 0,-1 1-1 0 0,0 0 1 0 0,0 0-1 0 0,0 0 1 0 0,0 0 0 0 0,1 8-1 0 0,-1-6-10 0 0,0 1 0 0 0,6 11 0 0 0,12 20 1 0 0,-16-32 0 0 0,0 1 0 0 0,5 13 0 0 0,-8-15 0 0 0,2 0 0 0 0,-1 0 0 0 0,1 0 0 0 0,5 7 0 0 0,-5-8 0 0 0,0 0 0 0 0,0 1 0 0 0,0 0 0 0 0,-1-1 0 0 0,2 8 0 0 0,-3-7 0 0 0,1 0 0 0 0,0 0 0 0 0,1-1 0 0 0,5 10 0 0 0,-9-16 0 0 0,1 1 0 0 0,-1 0 0 0 0,1 0 0 0 0,-1-1 0 0 0,0 1 0 0 0,1 0 0 0 0,-1 0 0 0 0,0 0 0 0 0,0 0 0 0 0,0 0 0 0 0,0-1 0 0 0,0 1 0 0 0,0 0 0 0 0,0 0 0 0 0,0 0 0 0 0,0 0 0 0 0,0 0 0 0 0,0-1 0 0 0,-1 1 0 0 0,1 0 0 0 0,0 0 0 0 0,-1 0 0 0 0,1-1 0 0 0,-1 2 0 0 0,0-1 0 0 0,1 1 0 0 0,-1-1 0 0 0,1 0 0 0 0,-1 1 0 0 0,1-1 0 0 0,0 1 0 0 0,0-1 0 0 0,-1 0 0 0 0,1 1 0 0 0,0-1 0 0 0,0 1 0 0 0,1 0 0 0 0,4 29 0 0 0,-3-19 0 0 0,1 1 0 0 0,-1-1 0 0 0,2 0 0 0 0,0 0 0 0 0,6 14 0 0 0,9 13 0 0 0,-13-25 0 0 0,0-2 0 0 0,1 1 0 0 0,1-1 0 0 0,11 15 0 0 0,-10-11 0 0 0,-7-13 0 0 0,-1 0 0 0 0,1 0 0 0 0,0-1 0 0 0,0 1 0 0 0,0 0 0 0 0,0-1 0 0 0,3 3 0 0 0,-3-4 0 0 0,-1 0 0 0 0,1 0 0 0 0,0 1 0 0 0,-1-1 0 0 0,1 0 0 0 0,-1 1 0 0 0,0-1 0 0 0,1 1 0 0 0,-1 0 0 0 0,0-1 0 0 0,0 1 0 0 0,1 2 0 0 0,2 3 0 0 0,9 9 0 0 0,0 0 0 0 0,-1 1 0 0 0,0 1 0 0 0,-2 0 0 0 0,10 23 0 0 0,-18-38 5 0 0,0 0 0 0 0,0-1 0 0 0,0 1 0 0 0,0 0 0 0 0,4 4 0 0 0,-4-5-1 0 0,1 0 0 0 0,-1 1 1 0 0,-1-1-1 0 0,1 0 0 0 0,0 1 1 0 0,0 0-1 0 0,1 4 0 0 0,1 1-4 0 0,0-1 0 0 0,0 1 0 0 0,1-1 0 0 0,8 10 0 0 0,-8-11 0 0 0,0 0 0 0 0,-1 0 0 0 0,0 0 0 0 0,0 0 0 0 0,-1 1 0 0 0,1 0 0 0 0,1 7 0 0 0,0 2 0 0 0,1 0 0 0 0,13 24 0 0 0,-11-23 0 0 0,13 36 0 0 0,-16-36 26 0 0,1 5 78 0 0,1-1-1 0 0,16 35 0 0 0,-5-17-334 0 0,-13-27 232 0 0,1-1 0 0 0,0 1 1 0 0,0-1-1 0 0,1-1 0 0 0,9 13 0 0 0,-8-14-1 0 0,-2 0 0 0 0,8 11 0 0 0,-8-10 0 0 0,0-1 0 0 0,9 10 0 0 0,-9-11 0 0 0,0-1 0 0 0,-1 1 0 0 0,5 9 0 0 0,-5-8 0 0 0,0-1 0 0 0,0 0 0 0 0,8 8 0 0 0,68 79 0 0 0,-57-64 0 0 0,45 38 62 0 0,-61-60-60 0 0,15 12-2 0 0,-16-15 0 0 0,1 2 0 0 0,8 9 0 0 0,25 27 0 0 0,-13-7 0 0 0,22 31 0 0 0,-45-60 8 0 0,0 0 0 0 0,1 0 0 0 0,0-1 0 0 0,0 0 0 0 0,1 0 0 0 0,0-1 0 0 0,9 8 0 0 0,-14-13-3 0 0,-1 1-1 0 0,1-1 1 0 0,-1 0 0 0 0,0 1-1 0 0,1 0 1 0 0,-1-1-1 0 0,2 4 1 0 0,7 8 22 0 0,77 76 200 0 0,-10-20-110 0 0,-69-61-117 0 0,1-1 0 0 0,9 7 0 0 0,1 1 0 0 0,32 22 0 0 0,-43-32 18 0 0,1 1 0 0 0,11 4 0 0 0,-12-6-3 0 0,-1-1 0 0 0,0 1 0 0 0,-1 1-1 0 0,11 7 1 0 0,-5-1-15 0 0,-5-4 0 0 0,0-1 0 0 0,0 1 0 0 0,0-1 0 0 0,1-1 0 0 0,0 0 0 0 0,0 0 0 0 0,0 0 0 0 0,1-1 0 0 0,10 4 0 0 0,-4-4 0 0 0,0 2 0 0 0,0 0 0 0 0,16 9 0 0 0,-16-8 0 0 0,4 4 0 0 0,16 8 0 0 0,-34-18 0 0 0,1 0 0 0 0,-1 0 0 0 0,1 0 0 0 0,-1 0 0 0 0,1-1 0 0 0,0 1 0 0 0,-1 0 0 0 0,1-1 0 0 0,-1 1 0 0 0,1-1 0 0 0,3 1 0 0 0,0-1 0 0 0,87 28 0 0 0,-52-12 0 0 0,-29-11 0 0 0,1 0 0 0 0,21 5 0 0 0,73 18 64 0 0,-45-11-57 0 0,-35-9-90 0 0,-16-5 82 0 0,-1 0 1 0 0,1-1-1 0 0,0 0 1 0 0,0-1-1 0 0,11 1 0 0 0,58 5 1 0 0,-59-7 0 0 0,1 2 0 0 0,-1 0 0 0 0,0 1 0 0 0,34 10 0 0 0,2-1 0 0 0,-42-10 0 0 0,0-1 0 0 0,1 0 0 0 0,16-2 0 0 0,-15 0 0 0 0,0 1 0 0 0,20 2 0 0 0,-29-2 7 0 0,0 1-1 0 0,0-2 0 0 0,0 1 0 0 0,0-1 1 0 0,12-3-1 0 0,-9 2 3 0 0,-1 0-1 0 0,16 0 1 0 0,-11 1 2 0 0,0-1-1 0 0,16-3 1 0 0,-6 0 11 0 0,-6 2-18 0 0,27-10 1 0 0,-35 10-4 0 0,9-4-1 0 0,-13 5 0 0 0,0 0 0 0 0,1 0 0 0 0,-1 0 0 0 0,10 0 0 0 0,-3 0 0 0 0,0-1 0 0 0,0 1 0 0 0,15-7 0 0 0,19-2 0 0 0,2-2 0 0 0,-3-3 0 0 0,-31 12 0 0 0,-4 2 0 0 0,-1 0 0 0 0,0-1 0 0 0,0 0 0 0 0,15-7 0 0 0,-12 5 0 0 0,25-7 0 0 0,-26 8 9 0 0,0 0 1 0 0,0-1-1 0 0,23-12 0 0 0,-21 10 5 0 0,28-12-1 0 0,85-23-13 0 0,-120 39 0 0 0,-1-1 0 0 0,0 1 0 0 0,0-1 0 0 0,0 0 0 0 0,0 0 0 0 0,-1-1 0 0 0,0 1 0 0 0,8-11 0 0 0,19-14 0 0 0,-26 23 0 0 0,0 1 0 0 0,0-1 0 0 0,0 0 0 0 0,7-11 0 0 0,-9 11 0 0 0,1-1 0 0 0,1 1 0 0 0,-1 0 0 0 0,10-8 0 0 0,-7 8 0 0 0,-2 0 0 0 0,1-1 0 0 0,-1 0 0 0 0,7-11 0 0 0,16-16 0 0 0,-24 28 0 0 0,0 1 0 0 0,0-1 0 0 0,-1 0 0 0 0,0 0 0 0 0,4-8 0 0 0,6-10 0 0 0,3-2 0 0 0,-7 10 0 0 0,0 2 0 0 0,13-15 0 0 0,-17 22 0 0 0,-1-1 0 0 0,0 1 0 0 0,5-13 0 0 0,4-6 0 0 0,10-16 0 0 0,-19 31 0 0 0,1 1 0 0 0,0-1 0 0 0,1 1 0 0 0,9-12 0 0 0,-1 4 0 0 0,16-25 0 0 0,1-1 0 0 0,-25 33 8 0 0,1 0 0 0 0,-2-1 0 0 0,7-14 0 0 0,-7 12 3 0 0,1 2 0 0 0,14-24-1 0 0,0 7-10 0 0,-13 17 0 0 0,1 1 0 0 0,0 0 0 0 0,0 0 0 0 0,1 0 0 0 0,15-12 0 0 0,-19 18 0 0 0,0 0 0 0 0,-1-1 0 0 0,0 0 0 0 0,0 0 0 0 0,0 0 0 0 0,-1-1 0 0 0,0 1 0 0 0,0-1 0 0 0,4-12 0 0 0,9-14 0 0 0,6-14 0 0 0,-19 36 0 0 0,1 0 0 0 0,0 1 0 0 0,1 0 0 0 0,0 0 0 0 0,13-16 0 0 0,-16 22 0 0 0,0-1 0 0 0,0 1 0 0 0,0 0 0 0 0,-1-1 0 0 0,4-8 0 0 0,5-9 0 0 0,27-62 0 0 0,-26 60 0 0 0,16-41 0 0 0,-5 8 0 0 0,-15 38 2 0 0,-1 1 0 0 0,-1-1 0 0 0,-1 0-1 0 0,-1 0 1 0 0,3-20 0 0 0,-4 21 16 0 0,1 1 0 0 0,10-29 0 0 0,1 0-19 0 0,-4 12 1 0 0,-7 22 0 0 0,0 0 0 0 0,-1-1 0 0 0,3-14 0 0 0,-1-1 0 0 0,1 0 0 0 0,1 0 0 0 0,12-28 0 0 0,7-22 0 0 0,-16 41 0 0 0,20-82 0 0 0,-25 96 0 0 0,0 1 0 0 0,1 0 0 0 0,15-33 0 0 0,-15 44 0 0 0,-4 8 0 0 0,0-1 0 0 0,-1 1 0 0 0,1-1 0 0 0,-1 1 0 0 0,0-1 0 0 0,2-5 0 0 0,6-27 0 0 0,-6 27 0 0 0,-1 0 0 0 0,2-13 0 0 0,0-4 0 0 0,10-33 1 0 0,-4 19-68 0 0,17-48 50 0 0,-3 14 20 0 0,5-20 263 0 0,0 0-4 0 0,-21 69-262 0 0,0 0 0 0 0,21-40 0 0 0,17-54 0 0 0,-43 112 0 0 0,-1 0 0 0 0,0-1 0 0 0,2-13 0 0 0,4-13 0 0 0,-3 19 0 0 0,0 0 0 0 0,-2 0 0 0 0,3-16 0 0 0,-3 3 1 0 0,2-17-27 0 0,2-51-244 0 0,-2 45 181 0 0,-2 30 89 0 0,7-26 0 0 0,-5 23 0 0 0,7-54 0 0 0,-8 44 0 0 0,5-97 0 0 0,-1 17 0 0 0,-7 84 0 0 0,-1 21 0 0 0,1 0 0 0 0,2-16 0 0 0,20-95 0 0 0,-19 97-24 0 0,-2 17 12 0 0,-1-1 0 0 0,0 1 0 0 0,0-10 0 0 0,8-85 12 0 0,-8 86 0 0 0,0 0 0 0 0,5-18 0 0 0,0-4 0 0 0,-2-1 0 0 0,-1 10 0 0 0,8-36 0 0 0,2-20 0 0 0,-11 73 0 0 0,0 0 0 0 0,-1 0 0 0 0,0-16 0 0 0,-1 15 0 0 0,0 0 0 0 0,4-19 0 0 0,5-32 0 0 0,9-38 0 0 0,24-115 0 0 0,-29 139 0 0 0,5-24 0 0 0,-16 92 0 0 0,0 1 0 0 0,6-17 0 0 0,3-9 0 0 0,12-99-64 0 0,-17 107 65 0 0,-4 21-4 0 0,-1 0 1 0 0,0 0 0 0 0,0 0 0 0 0,0-1-1 0 0,0-4 1 0 0,-1 3-15 0 0,1 0 0 0 0,0 0 0 0 0,2-8 0 0 0,2-13-48 0 0,1-4 10 0 0,-4 24 33 0 0,0 0-1 0 0,-1 0 1 0 0,1-14 0 0 0,-1 15 10 0 0,-1 0 0 0 0,2 0 0 0 0,2-10 0 0 0,-2 10 0 0 0,-1 1-1 0 0,1-1 1 0 0,0-11-1 0 0,6-43-100 0 0,-8 57 111 0 0,1 1 0 0 0,-1 0 0 0 0,1-1 0 0 0,0 1 0 0 0,1-5 1 0 0,3-16-52 0 0,-5 19 34 0 0,1-1 0 0 0,0 1 1 0 0,0-1-1 0 0,1 1 0 0 0,-1 0 0 0 0,4-8 1 0 0,-2 7 11 0 0,-1 0-1 0 0,0 0 1 0 0,1-11 0 0 0,8-37 66 0 0,-3 19-118 0 0,2-8 84 0 0,-6 32-30 0 0,-1 0 0 0 0,-1-1 0 0 0,0 1 0 0 0,1-15 0 0 0,-2 15 14 0 0,1 0 0 0 0,0-1 1 0 0,1 1-1 0 0,0 0 0 0 0,8-20 0 0 0,3-7-11 0 0,-7 17-19 0 0,13-27 0 0 0,-19 45 23 0 0,0 0 0 0 0,0 0 0 0 0,0 1 0 0 0,-1-2 1 0 0,2-4-1 0 0,1-10-5 0 0,3-7-27 0 0,2-6 7 0 0,10-33 66 0 0,5-20-101 0 0,0 3 62 0 0,12 2-4 0 0,-25 59 0 0 0,-9 15 0 0 0,0 0 0 0 0,0 0 0 0 0,0 1 0 0 0,0-1 0 0 0,-1 0 0 0 0,0 0 0 0 0,0 0 0 0 0,0 0 0 0 0,-1 0 0 0 0,1 1 0 0 0,-3-8 0 0 0,3 9 0 0 0,0 1 0 0 0,0-1 0 0 0,0 0 0 0 0,0 0 0 0 0,1 0 0 0 0,-1 1 0 0 0,1-1 0 0 0,-1 0 0 0 0,1 1 0 0 0,2-5 0 0 0,-2 4 0 0 0,1 0 0 0 0,-1-1 0 0 0,0 1 0 0 0,-1-1 0 0 0,2-5 0 0 0,-3 5 0 0 0,1 1 0 0 0,1-1 0 0 0,-1 1 0 0 0,0 0 0 0 0,1-1 0 0 0,0 1 0 0 0,0 0 0 0 0,0-1 0 0 0,0 1 0 0 0,3-4 0 0 0,0-13 0 0 0,-4 18 0 0 0,1-1 0 0 0,-1 0 0 0 0,1 1 0 0 0,0-1 0 0 0,-1 0 0 0 0,3-2 0 0 0,0-2 0 0 0,0 1 0 0 0,0-1 0 0 0,-1 0 0 0 0,1 0 0 0 0,1-14 0 0 0,-3 17-6 0 0,0 0 0 0 0,0 0-1 0 0,1 0 1 0 0,-1 0-1 0 0,5-6 1 0 0,4-14-20 0 0,-7 16 26 0 0,0-1 0 0 0,1 1 0 0 0,0 0 0 0 0,6-8 0 0 0,10-16-32 0 0,23-47 0 0 0,-27 55 32 0 0,-13 20 0 0 0,0-1 0 0 0,0 1 0 0 0,0-1 0 0 0,1-5 0 0 0,3-1 0 0 0,-1 0 0 0 0,1 0 0 0 0,1 0 0 0 0,17-18 0 0 0,12-17 0 0 0,-20 27 0 0 0,-14 17 0 0 0,-1 0 0 0 0,1 0 0 0 0,-1 0 0 0 0,0-1 0 0 0,0 1 0 0 0,0-1 0 0 0,1-3 0 0 0,21-31 0 0 0,-3 3 0 0 0,2-5 0 0 0,-7 8 0 0 0,27-41 0 0 0,0-2 0 0 0,-35 50 0 0 0,-6 19 0 0 0,-1 1 0 0 0,1-1 0 0 0,0 1 0 0 0,0-1 0 0 0,3-4 0 0 0,6-7-18 0 0,-1-1 1 0 0,14-32-1 0 0,-11 24 74 0 0,1-5-59 0 0,-13 27 3 0 0,1 0 0 0 0,-1 1 0 0 0,0-1 0 0 0,1 0 0 0 0,-1 1 0 0 0,4-4 0 0 0,6-13 0 0 0,29-69-53 0 0,-40 86 58 0 0,1 0 0 0 0,0 0 1 0 0,0 0-1 0 0,0 1 0 0 0,0-1 1 0 0,1 0-1 0 0,-1 1 0 0 0,0-1 0 0 0,1 0 1 0 0,1-1-1 0 0,1 0-6 0 0,-1-1 0 0 0,1 0 1 0 0,-1 0-1 0 0,0 0 0 0 0,3-6 0 0 0,-1 2 1 0 0,-3 5 0 0 0,0 0 0 0 0,0 0 0 0 0,0-1 0 0 0,-1 1 0 0 0,1-1 0 0 0,-1 0 0 0 0,1-4 0 0 0,-1 5 0 0 0,0 0 0 0 0,0 0 0 0 0,0 1 0 0 0,0-1 0 0 0,1 1 0 0 0,2-5 0 0 0,7-11 0 0 0,-4 2-27 0 0,-5 13 16 0 0,0-1-1 0 0,0 1 1 0 0,-1-1 0 0 0,0 1 0 0 0,1-1 0 0 0,-1 0 0 0 0,-1 0-1 0 0,2-3 1 0 0,-1 3 11 0 0,1 1 0 0 0,-1 0 0 0 0,1 0 0 0 0,0 0 0 0 0,0 0 0 0 0,0 0 0 0 0,5-4 0 0 0,-4 2 0 0 0,0 3 0 0 0,-2 2 0 0 0,0 0 0 0 0,-1-1 0 0 0,1 1 0 0 0,0-1 0 0 0,-1 1 0 0 0,1-1 0 0 0,-1 1 0 0 0,1-1 0 0 0,-1 1 0 0 0,1-1 0 0 0,-1 0 0 0 0,1 1 0 0 0,-1-1 0 0 0,0 0 0 0 0,1 1 0 0 0,-1-1 0 0 0,1-1 0 0 0,11-23 0 0 0,-8 17 0 0 0,0-1 0 0 0,1 1 0 0 0,0 0 0 0 0,10-14 0 0 0,-11 18 0 0 0,-1-1 0 0 0,1 1 0 0 0,-1-1 0 0 0,0 0 0 0 0,-1 0 0 0 0,1 0 0 0 0,-1-1 0 0 0,2-7 0 0 0,10-20 0 0 0,-14 31 0 0 0,1-1 0 0 0,0 0 0 0 0,1 1 0 0 0,-1-1 0 0 0,0 1 0 0 0,1-1 0 0 0,2-2 0 0 0,6-13 0 0 0,17-30 0 0 0,0 0 0 0 0,-24 41 0 0 0,0 1 0 0 0,0-1 0 0 0,0 0 0 0 0,-1 0 0 0 0,3-11 0 0 0,-3 9 0 0 0,1 1 0 0 0,5-15 0 0 0,11-33-64 0 0,-6 15 64 0 0,19-19-64 0 0,-13 6 0 0 0,-18 52 62 0 0,1 1 0 0 0,-1-1-1 0 0,0 0 1 0 0,0 0 0 0 0,0 0-1 0 0,0 0 1 0 0,0 0-1 0 0,-1 0 1 0 0,1 0 0 0 0,0-3-1 0 0,1-3-31 0 0,-1 5 32 0 0,0 0 0 0 0,0 0 0 0 0,0 0 0 0 0,0-1 0 0 0,0-5 0 0 0,-1 7 1 0 0,1-1-1 0 0,-1 1 0 0 0,1-1 1 0 0,-1 1-1 0 0,1-1 0 0 0,0 1 1 0 0,2-4-1 0 0,-3 5-8 0 0,1 0-1 0 0,-1 0 1 0 0,1 0 0 0 0,-1 0-1 0 0,0 0 1 0 0,1 0 0 0 0,-1 0-1 0 0,0 0 1 0 0,0 0 0 0 0,1 0-1 0 0,-1 0 1 0 0,0-1 0 0 0,2-17 5 0 0,0 5-18 0 0,-2 11 16 0 0,0 1 0 0 0,0-1 0 0 0,1 0-1 0 0,-1 0 1 0 0,1 1 0 0 0,0-1 0 0 0,0 1 0 0 0,1-4-1 0 0,16-43-88 0 0,-8 25 96 0 0,-5 9 0 0 0,-4 14-1 0 0,1-1 0 0 0,-1-11 14 0 0,4-12 40 0 0,-2 15-60 0 0,-1 3-27 0 0,-11-12 14 0 0,9 16 63 0 0,4-3-33 0 0,0 1-10 0 0,8-16-72 0 0,-12 20 75 0 0,0 1 0 0 0,1 0-1 0 0,-1-1 1 0 0,0 1 0 0 0,0 0 0 0 0,0 0-1 0 0,0-1 1 0 0,0 1 0 0 0,0 0 0 0 0,0 0-1 0 0,0-1 1 0 0,0 1 0 0 0,0 0-1 0 0,0-1 1 0 0,0 1 0 0 0,0 0 0 0 0,-1 0-1 0 0,1-1 1 0 0,0 1 0 0 0,0 0 0 0 0,0 0-1 0 0,0-1 1 0 0,0 1 0 0 0,-1 0 0 0 0,1-1-9 0 0,0 1 0 0 0,-1 0 0 0 0,1-1-1 0 0,0 1 1 0 0,0 0 0 0 0,0 0 0 0 0,0-1 0 0 0,0 1 0 0 0,-1 0 0 0 0,1-1 0 0 0,0 1 0 0 0,0 0 0 0 0,0-1 0 0 0,0 1 0 0 0,0 0 0 0 0,0-1 0 0 0,0 1 0 0 0,0 0 0 0 0,0-1 0 0 0,0 1 0 0 0,0 0 0 0 0,0-1 0 0 0,1 1 0 0 0,-1 0 0 0 0,0-1 0 0 0,1-1-3 0 0,0 0 4 0 0,0 0 0 0 0,0 0 0 0 0,0 0 0 0 0,-1 0 0 0 0,1 0 0 0 0,0 0 0 0 0,-1 0 0 0 0,0 0 0 0 0,1 0 0 0 0,-1-2 0 0 0,0 3 9 0 0,0 0-1 0 0,0 0 0 0 0,0 1 1 0 0,1-1-1 0 0,-1 0 0 0 0,0 0 0 0 0,0 0 1 0 0,1 1-1 0 0,-1-1 0 0 0,0 0 1 0 0,1 1-1 0 0,-1-1 0 0 0,1 0 1 0 0,-1 1-1 0 0,1-1 0 0 0,0 0 1 0 0,0 0 1 0 0,0 0 1 0 0,-1 1-1 0 0,1-1 1 0 0,-1 0 0 0 0,1 0-1 0 0,-1 1 1 0 0,1-1 0 0 0,-1 0-1 0 0,1 0 1 0 0,-1 0-1 0 0,0 0 1 0 0,1 1 0 0 0,-1-1-1 0 0,0 0 1 0 0,0 0 0 0 0,0-2-1 0 0,0-3 11 0 0,1-1 0 0 0,0 1 0 0 0,2-11 0 0 0,-3 16-16 0 0,0 0 0 0 0,0 0 0 0 0,0 0 0 0 0,0 0 0 0 0,0-1 0 0 0,0 1 0 0 0,0 0 0 0 0,0 0 0 0 0,0 0 0 0 0,0 0 0 0 0,-1-1 0 0 0,1 1 0 0 0,0 0 0 0 0,-1 0 0 0 0,1 1 0 0 0,0-1 0 0 0,0 0 0 0 0,0 0 0 0 0,0 0 0 0 0,0 1 0 0 0,0-1 0 0 0,0 0 0 0 0,0 0 0 0 0,0 0 0 0 0,1 1 0 0 0,-1-1 0 0 0,0 0 0 0 0,0 0 0 0 0,1 1 0 0 0,-1-2 0 0 0,1 0 0 0 0,0-1 0 0 0,0 1 0 0 0,-1-1 0 0 0,1 1 0 0 0,-1-1 0 0 0,1 0 0 0 0,-1-3 0 0 0,0 3 0 0 0,0 0 0 0 0,0 0 0 0 0,1 0 0 0 0,0-1 0 0 0,1-5 0 0 0,-1 7 0 0 0,0 0 0 0 0,0 0 0 0 0,0 0 0 0 0,0-1 0 0 0,-1 1 0 0 0,1 0 0 0 0,-1-1 0 0 0,1 1 0 0 0,-1-1 0 0 0,0 1 0 0 0,0 0 0 0 0,0-1 0 0 0,-1-3 0 0 0,1-9 0 0 0,3-3 0 0 0,-2 10 0 0 0,1-1 0 0 0,4-13 0 0 0,8-38 0 0 0,-12 56 0 0 0,-1-1-1 0 0,0 1 1 0 0,0-1-1 0 0,0-9 1 0 0,2-6 13 0 0,2-9 131 0 0,2-1-69 0 0,-6 25-74 0 0,0-1 0 0 0,1 1 0 0 0,0-1 0 0 0,3-7 0 0 0,-4 10 9 0 0,0 0 1 0 0,0 0-1 0 0,0 0 1 0 0,-1 0 0 0 0,1-1-1 0 0,-1-3 1 0 0,5-15 32 0 0,-2 13-43 0 0,-1 4 0 0 0,0 0 0 0 0,-1 0 0 0 0,1 0 0 0 0,-1-1 0 0 0,0 1 0 0 0,0-8 0 0 0,3-6 32 0 0,1-2 0 0 0,-5 9-32 0 0,2-1 0 0 0,2-14 0 0 0,-1 15 0 0 0,-1-1 0 0 0,0-16 0 0 0,-1 21 0 0 0,0 0 0 0 0,1 0 0 0 0,-1 0 0 0 0,2 0 0 0 0,4-13 0 0 0,6-19 0 0 0,-5-38 0 0 0,-7 59 0 0 0,-1 17 0 0 0,0-1 0 0 0,0 0 0 0 0,0 1 0 0 0,0-1 0 0 0,1 0 0 0 0,-1 0 0 0 0,1 1 0 0 0,0-1 0 0 0,-1 1 0 0 0,3-4 0 0 0,1-3 0 0 0,0 1 0 0 0,4-18 0 0 0,2-4 0 0 0,-9 27 0 0 0,0 0 0 0 0,0-1 0 0 0,-1 1 0 0 0,1 0 0 0 0,-1-6 0 0 0,0 5 0 0 0,0 1 0 0 0,1 0 0 0 0,-1-1 0 0 0,1 1 0 0 0,0 0 0 0 0,1-4 0 0 0,-1 3 0 0 0,-1 0 0 0 0,1 0 0 0 0,-1 0-1 0 0,0 0 1 0 0,0 0 0 0 0,0 0 0 0 0,-1 0-1 0 0,0 0 1 0 0,1 0 0 0 0,-4-7 0 0 0,-1-19 56 0 0,1 7-45 0 0,4 22-11 0 0,-1-1 0 0 0,1 0 0 0 0,-1 0 0 0 0,1 0 0 0 0,0 1 0 0 0,-1-1 0 0 0,1 0 0 0 0,0 0 0 0 0,0 0 0 0 0,1 1-1 0 0,-1-1 1 0 0,0 0 0 0 0,1-2 0 0 0,0 1 0 0 0,-1-1 0 0 0,1 1 0 0 0,-1 0 0 0 0,0 0 0 0 0,0 0 0 0 0,0 0 0 0 0,0 0 0 0 0,-1-5 0 0 0,0 4 0 0 0,1 0 0 0 0,0 0 0 0 0,0 0 0 0 0,0-1 0 0 0,1-5 0 0 0,0 7 0 0 0,-1-1 0 0 0,1 1 0 0 0,-1 0 0 0 0,0-1 0 0 0,0 1 0 0 0,0 0 0 0 0,0-1 0 0 0,-1 1 0 0 0,0-5 0 0 0,1-14 1 0 0,1 19 5 0 0,-1 0 1 0 0,0 0 0 0 0,0-1-1 0 0,0 1 1 0 0,0 0-1 0 0,-1 0 1 0 0,0-4 0 0 0,0 0-5 0 0,-1 0 1 0 0,2 1-1 0 0,-1-11 1 0 0,-1-2 8 0 0,2 18-7 0 0,0-1 0 0 0,0 1 0 0 0,-1 0 0 0 0,1 0 1 0 0,-1-1-1 0 0,1 1 0 0 0,-1 0 0 0 0,1 0 0 0 0,-1 0 0 0 0,0 0 0 0 0,0 0 1 0 0,-1-2-1 0 0,2 2-4 0 0,-1 1 0 0 0,0-1 0 0 0,1 0 0 0 0,-1 0 0 0 0,1 0 0 0 0,-1 0 0 0 0,1 0 0 0 0,-1 0-1 0 0,1 0 1 0 0,-1 0 0 0 0,1 0 0 0 0,0 0 0 0 0,0 0 0 0 0,0 0 0 0 0,-1 0 0 0 0,1-1 0 0 0,2-5 0 0 0,-2 6 0 0 0,0 0 0 0 0,0 0 0 0 0,1 0 0 0 0,-1 0 0 0 0,0 0 0 0 0,0 0 0 0 0,0 0 0 0 0,0 0 0 0 0,0 0 0 0 0,0 0 0 0 0,0 0 0 0 0,-1 0 0 0 0,1 0 0 0 0,-1-2 0 0 0,0 1 0 0 0,0 0 0 0 0,1 0 0 0 0,-1 0 0 0 0,1 0 0 0 0,-1 0 0 0 0,1 0 0 0 0,0 0 0 0 0,-1 0 0 0 0,1 0 0 0 0,0 0 0 0 0,0 0 0 0 0,1 0 0 0 0,-1 0 0 0 0,0 0 0 0 0,1-3 0 0 0,0 2 4 0 0,-1 0-1 0 0,0 1 1 0 0,0-1-1 0 0,0 0 1 0 0,0 1 0 0 0,-1-1-1 0 0,1 0 1 0 0,-1 1-1 0 0,1-1 1 0 0,-3-4-1 0 0,-2-16 30 0 0,6 20-33 0 0,-1 2 0 0 0,1 0 0 0 0,-1 0 0 0 0,0 0 0 0 0,0 0 0 0 0,0 1 0 0 0,0-1 0 0 0,0 0 0 0 0,0 0 0 0 0,0 0 0 0 0,0 0 0 0 0,0 0 0 0 0,0 0 0 0 0,0 1 0 0 0,-1-1 0 0 0,1 0 0 0 0,0 0 0 0 0,-1 0 0 0 0,0-1 0 0 0,0-3 0 0 0,-1 0 0 0 0,0 0 0 0 0,0 1 0 0 0,0-1 0 0 0,0 0 0 0 0,-1 1 0 0 0,0-1 0 0 0,-5-6 0 0 0,6 8 6 0 0,0-1-1 0 0,0 0 0 0 0,0 1 0 0 0,1-1 1 0 0,0 0-1 0 0,-1 0 0 0 0,1 0 1 0 0,0-7-1 0 0,-3-8 11 0 0,-7-2-16 0 0,10 19 0 0 0,-1 0 0 0 0,1-1 0 0 0,-1 1 0 0 0,1-1 0 0 0,0 1 0 0 0,0-1 0 0 0,0 0 0 0 0,0 1 0 0 0,1-1 0 0 0,-1-4 0 0 0,0 3 0 0 0,1 0 0 0 0,-1 1 0 0 0,0-1 0 0 0,0 0 0 0 0,0 0 0 0 0,-1 1 0 0 0,1-1 0 0 0,-3-3 0 0 0,2 3 0 0 0,0 1 0 0 0,1 0 0 0 0,-1-1 0 0 0,1 1 0 0 0,0-1 0 0 0,0 0 0 0 0,-1-7 0 0 0,2 10 0 0 0,0 0 0 0 0,0 0 0 0 0,-1-1 0 0 0,1 1 0 0 0,-1 0 0 0 0,1 0 0 0 0,-1-1 0 0 0,1 1 0 0 0,-1 0 0 0 0,1 0 0 0 0,-1 0 0 0 0,0 0 0 0 0,-1-2 0 0 0,1 2 0 0 0,0 0 0 0 0,0 0 0 0 0,0 0 0 0 0,0-1 0 0 0,0 1 0 0 0,0 0 0 0 0,1-1 0 0 0,-1 1 0 0 0,1 0 0 0 0,-1-1 0 0 0,1 1 0 0 0,-1-1 0 0 0,1 1 0 0 0,0-2 0 0 0,0 1 0 0 0,0 1 0 0 0,-1 0 0 0 0,1 0 0 0 0,0 0 0 0 0,-1 0 0 0 0,1 0 0 0 0,0-1 0 0 0,-1 1 0 0 0,1 0 0 0 0,-1 0 0 0 0,0 0 0 0 0,1 0 0 0 0,-2-1 0 0 0,1 1 0 0 0,1 0 0 0 0,-1 0 0 0 0,0 0 0 0 0,1 0 0 0 0,-1 0 0 0 0,1 0 0 0 0,-1 0 0 0 0,1 0 0 0 0,-1 0 0 0 0,1-1 0 0 0,0 1 0 0 0,0 0 0 0 0,-1-2 0 0 0,1 0 0 0 0,-1 0 0 0 0,1 0 0 0 0,-1 0 0 0 0,0 0 0 0 0,0 0 0 0 0,0 1 0 0 0,0-1 0 0 0,-4-5 0 0 0,-5-17 0 0 0,9 22-3 0 0,0-1 0 0 0,-1 0 1 0 0,1 0-1 0 0,-1 0 0 0 0,0 1 0 0 0,0-1 0 0 0,0 1 0 0 0,0 0 0 0 0,-1-1 0 0 0,1 1 0 0 0,-1 0 0 0 0,0 0 0 0 0,0 1 1 0 0,0-1-1 0 0,0 0 0 0 0,0 1 0 0 0,-1 0 0 0 0,1 0 0 0 0,-1 0 0 0 0,1 0 0 0 0,-5-1 0 0 0,6 3 3 0 0,0-1 0 0 0,1 0 0 0 0,-1 0 0 0 0,0 0 0 0 0,1 0 0 0 0,-1 0 0 0 0,1 0 0 0 0,-1 0 0 0 0,1-1 0 0 0,0 1 0 0 0,-2-2 0 0 0,2 1 0 0 0,-1 1 0 0 0,1-1 0 0 0,0 1 0 0 0,-1 0 0 0 0,0-1 0 0 0,1 1 0 0 0,-1 0 0 0 0,-2-1 0 0 0,-1 0-12 0 0,1 1 0 0 0,-1 0 1 0 0,0 0-1 0 0,0 0 0 0 0,0 0 0 0 0,0 1 0 0 0,0 0 0 0 0,0 0 0 0 0,0 0 0 0 0,0 0 0 0 0,-7 3 0 0 0,-2 0-9 0 0,1 2 0 0 0,-22 9 0 0 0,30-12 27 0 0,-45 18-6 0 0,40-15 1 0 0,0-2-1 0 0,-13 4 1 0 0,-16 6-17 0 0,22-5-3 0 0,-37 16-56 0 0,49-21 69 0 0,-1 0 0 0 0,1 1-1 0 0,0-1 1 0 0,0 1 0 0 0,0 0 0 0 0,-8 9-1 0 0,-31 35 7 0 0,-2-4 0 0 0,44-41-6 0 0,-1-1-1 0 0,0 1 0 0 0,0-1 1 0 0,-6 5-1 0 0,-11 9-24 0 0,-7 5 31 0 0,22-17 0 0 0,-1 0 0 0 0,0 1 0 0 0,-5 5 0 0 0,-4 5 0 0 0,8-8 0 0 0,1 0 0 0 0,0 0 0 0 0,0 1 0 0 0,-6 9 0 0 0,2 1 0 0 0,-1-1 0 0 0,-1 0 0 0 0,-22 24 0 0 0,15-21 0 0 0,16-17 0 0 0,0-1 0 0 0,1 1 0 0 0,0 0 0 0 0,-1-1 0 0 0,1 1 0 0 0,0 0 0 0 0,0 1 0 0 0,1-1 0 0 0,-1 0 0 0 0,1 0 0 0 0,-2 6 0 0 0,-11 27-10 0 0,2 0-44 0 0,11-32 54 0 0,0-1 0 0 0,-1 0 0 0 0,1 0 0 0 0,-1 1 0 0 0,1-1 0 0 0,-1 0 0 0 0,0 0 0 0 0,0 0 0 0 0,0-1 0 0 0,-1 1 0 0 0,1 0 0 0 0,-4 2 0 0 0,3-2 0 0 0,2-1 0 0 0,0-1 0 0 0,0 1 0 0 0,0-1 0 0 0,-1 1 0 0 0,1-1 0 0 0,0 1 0 0 0,-1-1 0 0 0,1 0 0 0 0,-1 0 0 0 0,-1 2 0 0 0,-2 0 0 0 0,4-1 0 0 0,-13 8 0 0 0,13-9 0 0 0,0 1 0 0 0,0-1 0 0 0,-1 0 0 0 0,1 0 0 0 0,-1 0 0 0 0,1 0 0 0 0,-1 0 0 0 0,0 0 0 0 0,1 0 0 0 0,-1-1 0 0 0,0 1 0 0 0,1 0 0 0 0,-1-1 0 0 0,0 0 0 0 0,-2 1 0 0 0,3-1 0 0 0,0 0 0 0 0,0 0 0 0 0,0 0 0 0 0,0 1 0 0 0,0-1 0 0 0,0 0 0 0 0,-1 0 0 0 0,1 1 0 0 0,0-1 0 0 0,0 1 0 0 0,1-1 0 0 0,-1 1 0 0 0,0-1 0 0 0,0 1 0 0 0,0 0 0 0 0,-1 1 0 0 0,-3 1 0 0 0,-6 2 0 0 0,7-3 0 0 0,0-1 0 0 0,0 1 0 0 0,1-1 0 0 0,-2 0 0 0 0,1 0 0 0 0,0 0 0 0 0,-6 0 0 0 0,8 0 7 0 0,0-1 0 0 0,0 0 0 0 0,0 1 0 0 0,0-1 0 0 0,0 1 0 0 0,1-1 0 0 0,-1 1 0 0 0,0 0 0 0 0,-3 1 0 0 0,4-1 2 0 0,-1 0 0 0 0,1 0 0 0 0,-1 0 0 0 0,0-1 0 0 0,1 1 0 0 0,-1 0 0 0 0,0-1 0 0 0,0 0 0 0 0,-2 1 0 0 0,-14 0 75 0 0,5 4-88 0 0,-43 25 4 0 0,25-20-13 0 0,31-10 11 0 0,0 0 0 0 0,0 1 0 0 0,0-1 0 0 0,-1 0 0 0 0,1 0 0 0 0,0 0 0 0 0,0 0 0 0 0,0 0 0 0 0,0 0 0 0 0,-1 0 0 0 0,1 0 0 0 0,0 0 0 0 0,0 0 0 0 0,0 0 0 0 0,0 0 0 0 0,0 1 0 0 0,0-1 0 0 0,-1 0 0 0 0,1 0 0 0 0,0 0 0 0 0,0 0 0 0 0,0 0 0 0 0,0 1 0 0 0,0-1 0 0 0,0 0 0 0 0,0 0 0 0 0,0 0 0 0 0,0 0 0 0 0,0 0 0 0 0,0 1 0 0 0,0-1 0 0 0,0 0 0 0 0,0 0 0 0 0,0 0 0 0 0,0 1 0 0 0,-4 5 61 0 0,-12 6-49 0 0,-15 14-20 0 0,6-5-44 0 0,-10 15 118 0 0,17-21-77 0 0,14-11 8 0 0,-1 0 1 0 0,0 1-1 0 0,-10 5 0 0 0,12-9 5 0 0,-17 9-13 0 0,8-3-57 0 0,-2-1 73 0 0,-23 10 69 0 0,36-16-72 0 0,1 1 0 0 0,-1-1 0 0 0,0 0 0 0 0,0 0 0 0 0,0 1 0 0 0,1-1 0 0 0,-1 1 0 0 0,0-1 0 0 0,0 1 0 0 0,1-1 0 0 0,-1 1 0 0 0,0-1 0 0 0,1 1 0 0 0,-1 0 0 0 0,1-1 0 0 0,-1 1 0 0 0,1 0 0 0 0,-2 1-1 0 0,-1 1 3 0 0,-12 3 8 0 0,15-6-6 0 0,-1 0 6 0 0,0 1 0 0 0,-1-1 0 0 0,1 1 0 0 0,0-1 0 0 0,0 1 0 0 0,-1-1 0 0 0,1 0 0 0 0,0 0-1 0 0,-1 0 1 0 0,1 0 0 0 0,0 0 0 0 0,-1 0 0 0 0,1 0 0 0 0,0 0 0 0 0,-1 0 0 0 0,1-1 0 0 0,0 1 0 0 0,0 0 0 0 0,-3-2 0 0 0,-4-2 12 0 0,-4 3 87 0 0,10 2-91 0 0,-28-1 131 0 0,29-1-149 0 0,1 1 0 0 0,-1 0 0 0 0,1 0 0 0 0,-1 0 0 0 0,0 0 0 0 0,1 0-1 0 0,-1 0 1 0 0,1 1 0 0 0,-1-1 0 0 0,1 0 0 0 0,-1 0 0 0 0,1 0 0 0 0,-1 0 0 0 0,1 1 0 0 0,-1-1-1 0 0,1 0 1 0 0,-1 1 0 0 0,1-1 0 0 0,-1 0 0 0 0,1 1 0 0 0,-1 0 0 0 0,-5 1 1 0 0,-13-8 11 0 0,13 6 31 0 0,5 1-47 0 0,-1 0 1 0 0,1 0 0 0 0,-1-1 0 0 0,0 1 0 0 0,1-1-1 0 0,-1 1 1 0 0,0-1 0 0 0,-3 1 0 0 0,-4 1 18 0 0,4 3-15 0 0,-2-2 11 0 0,5-2 32 0 0,-1 1-22 0 0,-4-1 28 0 0,3-1 89 0 0,0-1-128 0 0,-7-5-10 0 0,2-4 0 0 0,7 7 0 0 0,-9-6 50 0 0,10 8-48 0 0,0 1 0 0 0,0-1 0 0 0,0 0 0 0 0,0 1 0 0 0,0-1 0 0 0,0 0 0 0 0,1 1 0 0 0,-1-1 0 0 0,0 0 0 0 0,1 0 0 0 0,-1 0 0 0 0,0-1 0 0 0,-11-17 121 0 0,10 17-99 0 0,1-1 0 0 0,-1 1 0 0 0,0-1 0 0 0,1 0 0 0 0,0 0 0 0 0,-2-3 0 0 0,-10-22 397 0 0,10 24-400 0 0,1 0-1 0 0,-1 0 1 0 0,1-1 0 0 0,0 1 0 0 0,-1-8-1 0 0,2 8-20 0 0,0-1 0 0 0,-1 1 0 0 0,1-1 0 0 0,-1 1 0 0 0,0 0 0 0 0,0-1 0 0 0,0 1 0 0 0,-1 0 0 0 0,1 0 0 0 0,-7-6 0 0 0,-2-5 0 0 0,9 11 0 0 0,-1 0 0 0 0,0 1 0 0 0,0-1 0 0 0,-6-5 0 0 0,-11-19 0 0 0,0 6 0 0 0,8 4 0 0 0,10 17 1 0 0,-1 0-6 0 0,-5-11 73 0 0,4 6-46 0 0,1 1 2 0 0,0-1 0 0 0,-1 1 1 0 0,1 0-1 0 0,-1 1 1 0 0,-1-1-1 0 0,-8-8 0 0 0,12 13-24 0 0,0-1 0 0 0,0 1 0 0 0,0-1 0 0 0,0 0 0 0 0,1 0 0 0 0,-1 1 0 0 0,0-1 0 0 0,0 0 0 0 0,1 0 0 0 0,-1 0 0 0 0,0 0 0 0 0,1 0 0 0 0,-1 0 0 0 0,1 0 0 0 0,0 0 0 0 0,-1 0 0 0 0,1-2 0 0 0,-3-4 0 0 0,-15-16-64 0 0,-1-4 62 0 0,13 19 15 0 0,-9-9 51 0 0,12 14-55 0 0,0 1 0 0 0,0-1 0 0 0,0-1 0 0 0,1 1 1 0 0,-1 0-1 0 0,-3-7 0 0 0,3 8 34 0 0,-7-2-33 0 0,3-7-10 0 0,-1 2 0 0 0,-15-11 54 0 0,5 4-44 0 0,16 15-10 0 0,0 0 0 0 0,1-1 0 0 0,-1 1 0 0 0,1 0 0 0 0,0-1 0 0 0,-1 0 0 0 0,1 1 0 0 0,0-1 0 0 0,0 0 0 0 0,-1-1 0 0 0,-5-4 0 0 0,-11-11 0 0 0,-5-4 11 0 0,-5-6 42 0 0,16 15-53 0 0,7 6 0 0 0,0 1 0 0 0,0 1 0 0 0,-1-1 0 0 0,0 1 0 0 0,0 0 0 0 0,-7-5 0 0 0,8 5 0 0 0,5 5 0 0 0,-1-1 0 0 0,1 0 0 0 0,0 1 0 0 0,-1-1 0 0 0,1 1 0 0 0,0-1 0 0 0,-1 1 0 0 0,1 0 0 0 0,-1-1 0 0 0,1 1 0 0 0,-1-1 0 0 0,1 1 0 0 0,-1 0 0 0 0,1-1 0 0 0,-1 1 0 0 0,0 0 0 0 0,1-1 0 0 0,-1 1 0 0 0,1 0 0 0 0,-1 0 0 0 0,-1 0 0 0 0,-4-4 0 0 0,3 2 0 0 0,0 0 0 0 0,0 0 0 0 0,-1 0 0 0 0,1 0 0 0 0,-5-2 0 0 0,-10-5 0 0 0,-8-8 0 0 0,11 6 0 0 0,-21-10 0 0 0,-11 1 64 0 0,35 15-64 0 0,-24-7 0 0 0,1-2 0 0 0,23 11 0 0 0,1 0 0 0 0,0-1 0 0 0,1 0 0 0 0,-1-1 0 0 0,-11-7 0 0 0,8 5 0 0 0,13 7 0 0 0,0 0 0 0 0,0-1 0 0 0,0 1 0 0 0,0-1 0 0 0,0 1 0 0 0,0-1 0 0 0,0 0 0 0 0,1 1 0 0 0,-1-1 0 0 0,0 0 0 0 0,0 1 0 0 0,1-1 0 0 0,-2-1 0 0 0,2 1 0 0 0,-1 1 0 0 0,0-1 0 0 0,0 0 0 0 0,0 0 0 0 0,1 1 0 0 0,-1-1 0 0 0,0 1 0 0 0,0-1 0 0 0,0 0 0 0 0,0 1 0 0 0,0 0 0 0 0,0-1 0 0 0,0 1 0 0 0,-1 0 0 0 0,0-1 0 0 0,-32-16 0 0 0,9 4 0 0 0,-108-48 64 0 0,124 57-64 0 0,7 4 0 0 0,1 0 0 0 0,0-1 0 0 0,-1 1 0 0 0,1-1 0 0 0,-1 0 0 0 0,1 1 0 0 0,0-1 0 0 0,-1 0 0 0 0,-1-1 0 0 0,-2-2 0 0 0,0 0 0 0 0,0 0 0 0 0,0 1 0 0 0,-9-5 0 0 0,-4-2 0 0 0,-32-15 0 0 0,41 20 0 0 0,0 1 0 0 0,-14-5 0 0 0,-4-1 0 0 0,1 2 0 0 0,21 7 0 0 0,1 0 0 0 0,0 0 0 0 0,0 0 0 0 0,-7-3 0 0 0,-35-12 0 0 0,36 11 0 0 0,0 1 0 0 0,0 1 0 0 0,-1 0 0 0 0,-17-3 0 0 0,3-4 0 0 0,20 8 0 0 0,1 0 0 0 0,-1 0 0 0 0,0 0 0 0 0,0 0 0 0 0,0 1 0 0 0,-8-1 0 0 0,11 2 0 0 0,1 0 0 0 0,-1 0 0 0 0,1 0 0 0 0,-1 0 0 0 0,0 0 0 0 0,1-1 0 0 0,-1 1 0 0 0,1 0 0 0 0,-1-1 0 0 0,1 1 0 0 0,-1-1 0 0 0,1 1 0 0 0,-1-1 0 0 0,-1-1 0 0 0,-2 0 0 0 0,-5 0 0 0 0,0 0 0 0 0,0-1 0 0 0,-18-7 0 0 0,3 2 0 0 0,5 6 0 0 0,16 2 0 0 0,1-1 0 0 0,-1 0 0 0 0,1 0 0 0 0,-1 0 0 0 0,-4-3 0 0 0,-30-11 0 0 0,22 12 0 0 0,-13-6 0 0 0,20 6 0 0 0,0 1 0 0 0,0 0 0 0 0,-1 0 0 0 0,1 1 0 0 0,-1 0 0 0 0,-15 1 0 0 0,-26-5 0 0 0,-25 10 0 0 0,63-5 0 0 0,0 1 0 0 0,-26 5 0 0 0,22-1 0 0 0,12-3 0 0 0,-1 0 0 0 0,0-1 0 0 0,0 0 0 0 0,-9 1 0 0 0,-16 5 0 0 0,27-7 0 0 0,-1 0 0 0 0,1 1 0 0 0,0 0 0 0 0,0 0 0 0 0,-8 3 0 0 0,9-3 0 0 0,-1 0 0 0 0,0 0 0 0 0,-1 0 0 0 0,1 0 0 0 0,-7 0 0 0 0,5-1 0 0 0,2 0 0 0 0,-1 0 0 0 0,0 0 0 0 0,0 0 0 0 0,0 1 0 0 0,0 0 0 0 0,0 0 0 0 0,1 0 0 0 0,-7 2 0 0 0,-9 4 0 0 0,0-1 0 0 0,-26 2 0 0 0,43-6 0 0 0,3-2 0 0 0,-1 0 0 0 0,0 1 0 0 0,1-1 0 0 0,-1 1 0 0 0,0-1 0 0 0,0 0 0 0 0,0 0 0 0 0,1 1 0 0 0,-1-1 0 0 0,0 0 0 0 0,0 0 0 0 0,0 0 0 0 0,1 0 0 0 0,-1 0 0 0 0,0 0 0 0 0,0 0 0 0 0,0 0 0 0 0,0-1 0 0 0,-18-3 0 0 0,-25-4 0 0 0,34 4 0 0 0,0 0 0 0 0,-2-1 0 0 0,6 2 0 0 0,0 1 0 0 0,-14 1 0 0 0,17 1 0 0 0,-1 0 0 0 0,-9-6 0 0 0,6 2 0 0 0,0 1 0 0 0,0 0 0 0 0,0 1 0 0 0,-8-2 0 0 0,-22-8 0 0 0,17 8 0 0 0,18 3 0 0 0,0 1 0 0 0,0 0 0 0 0,0-1 0 0 0,-1 1 0 0 0,1-1 0 0 0,0 1 0 0 0,0-1 0 0 0,0 0 0 0 0,0 0 0 0 0,-3-2 0 0 0,0 0 0 0 0,0 0 0 0 0,-1 0 0 0 0,1 0 0 0 0,-1 1 0 0 0,0 0 0 0 0,-10-2 0 0 0,-40-6 0 0 0,23 5 0 0 0,29 4 0 0 0,-1 0 0 0 0,0 0 0 0 0,0 1 0 0 0,1 0 0 0 0,-1 0 0 0 0,0 0 0 0 0,0 0 0 0 0,0 1 0 0 0,1 0 0 0 0,-1 0 0 0 0,-7 3 0 0 0,6-3 0 0 0,0 0 0 0 0,1 0 0 0 0,-1-1 0 0 0,0 1 0 0 0,0-1 0 0 0,0-1 0 0 0,0 1 0 0 0,1-1 0 0 0,-1 0 0 0 0,-9-2 0 0 0,6 1 0 0 0,-1 0 0 0 0,-15-1 0 0 0,-6 0 0 0 0,-16-2 0 0 0,45 5 0 0 0,-12 0 0 0 0,0 0 0 0 0,-20-4 0 0 0,-5-1 0 0 0,33 4 0 0 0,1 1 0 0 0,0-1 0 0 0,0 0 0 0 0,-1 0 0 0 0,1-1 0 0 0,-9-3 0 0 0,5 1 0 0 0,6 3 0 0 0,1-1 0 0 0,-1 1 0 0 0,0 0 0 0 0,0 1 0 0 0,0-1 0 0 0,0 0 0 0 0,-6 1 0 0 0,-12-3 0 0 0,-20 2 0 0 0,34 0 0 0 0,1 1 0 0 0,0-1 0 0 0,0 0 0 0 0,-7-3 0 0 0,7 2 0 0 0,-1 1 0 0 0,0-1 0 0 0,0 1 0 0 0,-7 0 0 0 0,-109-6 0 0 0,79 6 0 0 0,17 0 0 0 0,-43 4 0 0 0,48 3 0 0 0,14-6 0 0 0,1 1 0 0 0,-1-1 0 0 0,1 0 0 0 0,-10-2 0 0 0,-9 0 0 0 0,-6 1 0 0 0,7 1 0 0 0,-42 4 0 0 0,57-3 0 0 0,1 1 0 0 0,0 0 0 0 0,-1 0 0 0 0,1 1 0 0 0,-12 5 0 0 0,5-1 0 0 0,3-2 0 0 0,-26 6 0 0 0,31-8 0 0 0,-1 0 0 0 0,2 0 0 0 0,-1 1 0 0 0,0 0 0 0 0,-11 8 0 0 0,3-1 0 0 0,-13 9 0 0 0,2-3 0 0 0,16-8 0 0 0,-1-1 0 0 0,-19 11 0 0 0,-6 5 0 0 0,-5-4 0 0 0,-57 41 0 0 0,84-53 0 0 0,12-7 0 0 0,0 1 0 0 0,-1 0 0 0 0,1 0 0 0 0,0 0 0 0 0,0 0 0 0 0,-4 5 0 0 0,3-4 0 0 0,0 1 0 0 0,-1-1 0 0 0,1 0 0 0 0,-1 0 0 0 0,1 0 0 0 0,-1 0 0 0 0,0-1 0 0 0,-10 4 0 0 0,-13 7 0 0 0,11-4 0 0 0,-23 9 0 0 0,7-4 0 0 0,-10 7 0 0 0,38-18 0 0 0,0 0 0 0 0,-1-1 0 0 0,-9 3 0 0 0,-56 22 0 0 0,15-7 0 0 0,44-15 0 0 0,10-3 0 0 0,0-1 0 0 0,0 0 0 0 0,0 0 0 0 0,-1 0 0 0 0,1 0 0 0 0,0-1 0 0 0,-3 1 0 0 0,1 0 0 0 0,0 0 0 0 0,0 1 0 0 0,1-1 0 0 0,-1 0 0 0 0,1 1 0 0 0,-4 2 0 0 0,-18 7 0 0 0,-25 13 0 0 0,27-12 0 0 0,19-10 0 0 0,1 1 0 0 0,-1-1 0 0 0,1-1 0 0 0,-1 1 0 0 0,-5 1 0 0 0,3-1-4 0 0,1 1 0 0 0,0-1 0 0 0,0 1-1 0 0,0 0 1 0 0,0 0 0 0 0,0 1 0 0 0,1-1 0 0 0,-1 1-1 0 0,-5 6 1 0 0,-17 14-18 0 0,21-20 22 0 0,1 1 0 0 0,0-1 0 0 0,-7 11 0 0 0,8-10 0 0 0,-1 0 0 0 0,0 0 0 0 0,0 0 0 0 0,0-1 0 0 0,-6 5 0 0 0,-6 3 0 0 0,1 1 0 0 0,-16 15 0 0 0,-4 4 0 0 0,28-24-7 0 0,-1 1 0 0 0,1 0 0 0 0,1 0 0 0 0,-1 1 0 0 0,2 0 0 0 0,-9 16 0 0 0,-10 15-8 0 0,-4 4 15 0 0,-16 22 0 0 0,14-22 0 0 0,25-38 0 0 0,-4 4 0 0 0,0 1 0 0 0,-14 21 0 0 0,21-29 0 0 0,-1 1 0 0 0,0-1 0 0 0,0 0 0 0 0,0 0 0 0 0,0 0 0 0 0,-10 5 0 0 0,-76 56 0 0 0,62-49 0 0 0,5-4 0 0 0,1 1-17 0 0,13-8 1 0 0,0 0 1 0 0,-15 13-1 0 0,19-14 16 0 0,-1 0 0 0 0,1-1 0 0 0,-8 4 0 0 0,7-4 0 0 0,1-1 0 0 0,0 1 0 0 0,0 1 0 0 0,-9 7 0 0 0,2-3 0 0 0,0 0 0 0 0,-17 7 0 0 0,-48 13 0 0 0,63-23 0 0 0,8-5 0 0 0,-29 11 0 0 0,16-4 0 0 0,8-3 0 0 0,-10 5 0 0 0,15-6 0 0 0,1 0 0 0 0,0 0 0 0 0,-1 0 0 0 0,0-1 0 0 0,0 0 0 0 0,-10 2 0 0 0,13-5 0 0 0,-13 3 0 0 0,-2 3 0 0 0,14-1 0 0 0,0-1 0 0 0,0-1-1 0 0,0 0-1 0 0,0 0 1 0 0,1 0-1 0 0,-1 0 1 0 0,1 1-1 0 0,0-1 1 0 0,-1 1-1 0 0,1 0 1 0 0,-4 5-1 0 0,-5 5-36 0 0,-3 0 25 0 0,12-11 14 0 0,0 0-1 0 0,0 0 0 0 0,1 0 0 0 0,-1 1 0 0 0,1-1 1 0 0,0 1-1 0 0,0 0 0 0 0,-3 4 0 0 0,2-4 0 0 0,1 0 0 0 0,-1 0 0 0 0,0-1 0 0 0,0 1 0 0 0,0-1 0 0 0,0 0 0 0 0,-1 0 0 0 0,1 0 0 0 0,-1-1 0 0 0,1 1 0 0 0,-1-1 0 0 0,1 0 0 0 0,-6 2 0 0 0,-7 4 0 0 0,15-6 0 0 0,-1 0 0 0 0,1 0 0 0 0,0-1 0 0 0,-1 1 0 0 0,1 0 0 0 0,-1-1 0 0 0,0 1 0 0 0,1-1 0 0 0,-1 0 0 0 0,1 1 0 0 0,-4-1 0 0 0,2 1 0 0 0,0-1 0 0 0,0 1 0 0 0,0 0 0 0 0,1-1 0 0 0,-1 1 0 0 0,0 1 0 0 0,0-1 0 0 0,1 0 0 0 0,-1 1 0 0 0,-3 2 0 0 0,3-2 0 0 0,0 0 0 0 0,0 0 0 0 0,0-1 0 0 0,-1 1 0 0 0,-4 1 0 0 0,4-2 0 0 0,1 1 0 0 0,-1-1 0 0 0,1 1 0 0 0,0-1 0 0 0,0 1 0 0 0,0 0 0 0 0,0 1 0 0 0,0-1 0 0 0,-3 3 0 0 0,-11 9 0 0 0,10-9 0 0 0,-1-1 0 0 0,1 0 0 0 0,-12 4 0 0 0,11-2 0 0 0,7-5 0 0 0,0 0 0 0 0,0 0 0 0 0,0 0 0 0 0,0 0 0 0 0,0 0 0 0 0,0 0 0 0 0,-1 0 0 0 0,1 0 0 0 0,0-1 0 0 0,0 1 0 0 0,-1-1 0 0 0,1 1 0 0 0,-1-1 0 0 0,1 1 0 0 0,0-1 0 0 0,-3 1 0 0 0,3-1 0 0 0,-1 1 0 0 0,1-1 0 0 0,-1 1 0 0 0,1 0 0 0 0,-1-1 0 0 0,1 1 0 0 0,-1 0 0 0 0,-1 2 0 0 0,-9 4 0 0 0,1-2 2 0 0,10-3-1 0 0,0 0-4 0 0,-8 2-7 0 0,9-3 7 0 0,-1-1 0 0 0,1 0 1 0 0,-1 1-1 0 0,1-1 0 0 0,0 1 1 0 0,-1-1-1 0 0,1 1 1 0 0,0-1-1 0 0,-1 1 0 0 0,1-1 1 0 0,0 1-1 0 0,0-1 1 0 0,0 1-1 0 0,-1-1 0 0 0,1 1 1 0 0,0 0-1 0 0,0-1 0 0 0,0 2 1 0 0,0-1-2 0 0,-2 3 4 0 0,0-1 0 0 0,0 0 0 0 0,0 1 0 0 0,-1-1 0 0 0,1 0 0 0 0,-1 0 0 0 0,1 0 0 0 0,-1 0 0 0 0,0-1 0 0 0,-6 5 0 0 0,-13 12 0 0 0,-14 10 0 0 0,26-20 0 0 0,-3 3 0 0 0,-5-1 0 0 0,-14 14 0 0 0,20-15 0 0 0,-12 8 0 0 0,-4 2 0 0 0,24-18 0 0 0,-10 10 0 0 0,12-10-19 0 0,-10 8-26 0 0,-29 20 45 0 0,-14 12 0 0 0,29-23 0 0 0,11-6 0 0 0,11-9 0 0 0,0 0 0 0 0,0 0 0 0 0,0-1 0 0 0,0 1 0 0 0,-1-1 0 0 0,1 0 0 0 0,-1 0 0 0 0,-6 2 0 0 0,9-4 0 0 0,1-1 0 0 0,-9 10 0 0 0,-7 8 0 0 0,15-15 0 0 0,0 0 0 0 0,-1 0 0 0 0,1-1 0 0 0,-1 1 0 0 0,1-1 0 0 0,-1 1 0 0 0,0-1 0 0 0,0 0 0 0 0,-3 2 0 0 0,1-2 0 0 0,1 0 0 0 0,0 1 0 0 0,0 0 0 0 0,-7 6 0 0 0,-20 13 0 0 0,8-7 0 0 0,12-6 0 0 0,8-7 0 0 0,0 0 0 0 0,0 1 0 0 0,0-1 0 0 0,1 1 0 0 0,-5 6 0 0 0,6-8 0 0 0,1 0 0 0 0,-1-1 0 0 0,1 1 0 0 0,-1 0 0 0 0,1 0 0 0 0,-1 0 0 0 0,0 0 0 0 0,1-1 0 0 0,-1 1 0 0 0,0 0 0 0 0,1-1 0 0 0,-1 1 0 0 0,0 0 0 0 0,-2 0 0 0 0,3 0 0 0 0,-1-1 0 0 0,0 1 0 0 0,0 0 0 0 0,0-1 0 0 0,0 1 0 0 0,1 0 0 0 0,-1 0 0 0 0,0-1 0 0 0,1 1 0 0 0,-1 0 0 0 0,1 0 0 0 0,-1 0 0 0 0,1 0 0 0 0,-1 0 0 0 0,1 0 0 0 0,-1 2 0 0 0,0-1 0 0 0,0-1 0 0 0,0 1 0 0 0,0 0 0 0 0,-1 0 0 0 0,1-1 0 0 0,-1 1 0 0 0,1-1 0 0 0,-1 1 0 0 0,1-1 0 0 0,-1 0 0 0 0,0 0 0 0 0,0 0 0 0 0,0 1 0 0 0,0-2 0 0 0,-3 3 0 0 0,-4 3 0 0 0,8-2 0 0 0,2-3 0 0 0,-9 12 0 0 0,-6 19 0 0 0,14-32-1 0 0,-1 1 0 0 0,0 0 0 0 0,1 0 0 0 0,-1 0 0 0 0,1 0-1 0 0,-1 0 1 0 0,1 0 0 0 0,-1 0 0 0 0,1 0 0 0 0,0 0 0 0 0,-1 0 0 0 0,1 0-1 0 0,0 0 1 0 0,0 0 0 0 0,0 0 0 0 0,0 1 0 0 0,0-1 0 0 0,0 1 0 0 0,0 1-3 0 0,0-1 0 0 0,0 1 0 0 0,0-1 0 0 0,0 1 0 0 0,0-1 0 0 0,-1 1 0 0 0,-1 3 0 0 0,-7 20-7 0 0,-1-6 11 0 0,7-9 0 0 0,1-2 0 0 0,-8 5 0 0 0,4-1 0 0 0,5-11 0 0 0,-1 3-7 0 0,0-1-1 0 0,1 1 0 0 0,-1 0 1 0 0,1 0-1 0 0,0 0 0 0 0,0 7 1 0 0,1-8 12 0 0,0-1 1 0 0,-1 1-1 0 0,0 0 1 0 0,1-1-1 0 0,-1 1 0 0 0,-3 6 1 0 0,3-7-13 0 0,0 0 0 0 0,0 0 0 0 0,0 0 0 0 0,0 0 0 0 0,0 0 0 0 0,1 6 0 0 0,-3 15 7 0 0,2 33 11 0 0,5-20 32 0 0,-4-30-86 0 0,12 19 32 0 0,-7 1 11 0 0,-4-19 0 0 0,-1-7 0 0 0,0 0 0 0 0,0 0 0 0 0,0 0 0 0 0,0 0 0 0 0,0 0 0 0 0,0 0 0 0 0,1 0 0 0 0,-1 0 0 0 0,0 0 0 0 0,1 0 0 0 0,-1 0 0 0 0,1 0 0 0 0,-1 0 0 0 0,1 0 0 0 0,0 0 0 0 0,-1 0 0 0 0,1 0 0 0 0,0-1 0 0 0,1 2 0 0 0,-2-1-7 0 0,4 4 9 0 0,1 0 0 0 0,-1 0-1 0 0,10 8 1 0 0,1 19 62 0 0,-6-3-61 0 0,-8-26-5 0 0,0 1 0 0 0,0-1 0 0 0,0 0 0 0 0,0 1 0 0 0,1-1 0 0 0,2 5 1 0 0,2 8-53 0 0,-6-15 54 0 0,0-1 0 0 0,1 1 0 0 0,-1-1 0 0 0,0 1 0 0 0,0 0 0 0 0,1-1 0 0 0,-1 1 0 0 0,0 0 0 0 0,0-1 0 0 0,0 1 0 0 0,0 0 0 0 0,0-1 0 0 0,0 1 0 0 0,0 0 0 0 0,0-1 0 0 0,0 1 0 0 0,0 0 0 0 0,0-1 0 0 0,-1 2 0 0 0,0 0 0 0 0,1 2 0 0 0,-1 0 0 0 0,3 13 0 0 0,3 2 0 0 0,-3-13 0 0 0,0 0 0 0 0,-1 0 0 0 0,0 0 0 0 0,1 7 0 0 0,0 4 0 0 0,5 10 0 0 0,-6-12 0 0 0,-1-10 0 0 0,0 0 0 0 0,1 1 0 0 0,-1-1 0 0 0,3 8 0 0 0,1-1 0 0 0,1 0 0 0 0,0 4 0 0 0,-4-15 0 0 0,7 15 0 0 0,6 8 0 0 0,-11-20 0 0 0,7 16 0 0 0,-4 0 0 0 0,2-3 0 0 0,1-6 0 0 0,6 6 0 0 0,-13-17 0 0 0,-1 1 0 0 0,0 0 0 0 0,1 0 0 0 0,-1 0 0 0 0,0 0 0 0 0,1 0 0 0 0,-1 0 0 0 0,0 0 0 0 0,0 0 0 0 0,0 0 0 0 0,0 0 0 0 0,1 3 0 0 0,4 3-13 0 0,19 16-38 0 0,-9-8 51 0 0,-15-14 0 0 0,28 19 0 0 0,-7-3 0 0 0,-3 6 0 0 0,-5-4 0 0 0,0 3 0 0 0,-5-9 0 0 0,17 22 0 0 0,-15-17 0 0 0,14 21 0 0 0,-20-30 0 0 0,4 11 0 0 0,-5-12 0 0 0,-1 0 0 0 0,0 0 0 0 0,0 1 0 0 0,2 14 0 0 0,-3-13 0 0 0,1 0 0 0 0,6 18 0 0 0,-6-21 0 0 0,0 0 0 0 0,-1 0 0 0 0,2 10 0 0 0,3 10 0 0 0,7 29 0 0 0,-6-30 0 0 0,-6-23 0 0 0,-1 1 0 0 0,1 0 0 0 0,-1 0 0 0 0,0-1 0 0 0,0 1 0 0 0,-1 0 0 0 0,1 6 0 0 0,-1-7 0 0 0,1 0 0 0 0,-1 0 0 0 0,1 1 0 0 0,-1-1 0 0 0,1 0 0 0 0,0 0 0 0 0,0 0 0 0 0,3 5 0 0 0,7 19 0 0 0,-11-25 0 0 0,1-1 0 0 0,-1 1 0 0 0,1 0 0 0 0,0-1 0 0 0,0 1 0 0 0,-1 0 0 0 0,1-1 0 0 0,2 3 0 0 0,-2-3 0 0 0,-1 0 0 0 0,1 0 0 0 0,-1-1 0 0 0,1 1 0 0 0,-1 0 0 0 0,1 0 0 0 0,-1 0 0 0 0,0 0 0 0 0,1 0 0 0 0,-1 0 0 0 0,0 1 0 0 0,0-1 0 0 0,0 0 0 0 0,0 0 0 0 0,0 0 0 0 0,0 0 0 0 0,0 0 0 0 0,-1 1 0 0 0,6 67 0 0 0,-4-57 0 0 0,0-1 0 0 0,1 1 0 0 0,0-1 0 0 0,0 0 0 0 0,8 21 0 0 0,-1 0 0 0 0,-7-27 0 0 0,0 0 0 0 0,0-1 0 0 0,-1 1 0 0 0,0 0 0 0 0,2 8 0 0 0,6 27 0 0 0,-7-33 0 0 0,7 23 0 0 0,-9-29 2 0 0,1 1 0 0 0,-1-1 1 0 0,0 0-1 0 0,0 1 0 0 0,1-1 0 0 0,-1 1 0 0 0,1-1 0 0 0,-1 0 0 0 0,1 1 0 0 0,-1-1 0 0 0,1 0 0 0 0,0 0 1 0 0,1 2-1 0 0,10 13 30 0 0,-10-13-69 0 0,0 0 0 0 0,0 1 0 0 0,0-1 0 0 0,1 0 0 0 0,4 4 0 0 0,14 14 37 0 0,0-2-41 0 0,-15-14 36 0 0,0 0 0 0 0,0 0 0 0 0,0 0-1 0 0,1-1 1 0 0,10 6 0 0 0,-3 4 5 0 0,25 20-38 0 0,-36-33 29 0 0,-1 0 0 0 0,0 1 1 0 0,0-1-1 0 0,1 0 1 0 0,-1 0-1 0 0,0 0 1 0 0,1 0-1 0 0,2 0 1 0 0,2 1 3 0 0,-3 0 4 0 0,0 0 0 0 0,1-1 0 0 0,-1 1-1 0 0,-1 1 1 0 0,1-1 0 0 0,0 0 0 0 0,0 1 0 0 0,4 4 0 0 0,12 6-53 0 0,-12-6 54 0 0,4 0-13 0 0,39 11-118 0 0,-44-15 122 0 0,0 0 0 0 0,1 0-1 0 0,-1 0 1 0 0,0 1 0 0 0,-1 0-1 0 0,1 1 1 0 0,8 6 0 0 0,-7-3-34 0 0,2 0 22 0 0,5-1-35 0 0,-3 5 61 0 0,-7-7-8 0 0,16 21 3 0 0,-14-18 0 0 0,-6-7 0 0 0,1 1 0 0 0,-1-1 0 0 0,0 1 0 0 0,1-1 0 0 0,-1 1 0 0 0,0 0 0 0 0,0-1 0 0 0,0 1 0 0 0,2 3 0 0 0,4 12 0 0 0,16 12 0 0 0,-5-1 0 0 0,-14-23 0 0 0,-1 0 0 0 0,0 0 0 0 0,0 1 0 0 0,-1-1 0 0 0,0 1 0 0 0,0 0 0 0 0,0 0 0 0 0,2 10 0 0 0,-2-7 0 0 0,-1 2 0 0 0,0-2 0 0 0,5 1 0 0 0,-2 1 0 0 0,1 1 0 0 0,3 15 0 0 0,1 2 0 0 0,-9-28 0 0 0,1 1 0 0 0,-1-1 0 0 0,0 1 0 0 0,1-1 0 0 0,-1 1 0 0 0,1-1 0 0 0,0 0 0 0 0,-1 1 0 0 0,1-1 0 0 0,0 0 0 0 0,0 0 0 0 0,2 3 0 0 0,-1-1 0 0 0,3 8 0 0 0,-2-7 0 0 0,-1 1 0 0 0,0-1 0 0 0,-1 1 0 0 0,1 0 0 0 0,-1-1 0 0 0,1 7 0 0 0,4 15-14 0 0,-3-2-157 0 0,-3-21 155 0 0,1-1 0 0 0,-1 0-1 0 0,0 0 1 0 0,1 0 0 0 0,0 1 0 0 0,-1-1 0 0 0,1 0 0 0 0,2 3 0 0 0,3 11-46 0 0,-5-11 87 0 0,0 0 0 0 0,1 0 0 0 0,-1 0 0 0 0,4 6 0 0 0,5 16 122 0 0,-7-18-126 0 0,0 0 0 0 0,0 0 0 0 0,1 0 0 0 0,7 11 0 0 0,7 17-99 0 0,-10-25-117 0 0,1-3 133 0 0,-9-5 27 0 0,0-2 28 0 0,8 11 7 0 0,2 8 0 0 0,22 67 392 0 0,-21-59-482 0 0,-5-17 8 0 0,-2 1 0 0 0,6 18 0 0 0,-8-21 86 0 0,1-1 0 0 0,8 17 0 0 0,1 2-77 0 0,-3 6-945 0 0,-5-12-4068 0 0,-3-18 3378 0 0,-1 8-5738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1789 2760 0 0,'0'0'844'0'0,"6"-4"472"0"0,-3 2-618 0 0,-1 0 0 0 0,0-1 0 0 0,1 1 1 0 0,-1-1-1 0 0,0 1 0 0 0,-1-1 0 0 0,4-4 0 0 0,-3 2-372 0 0,0 1-1 0 0,-1 0 0 0 0,1 0 0 0 0,-1-1 0 0 0,0 1 0 0 0,0-1 0 0 0,0 1 0 0 0,-1-8 1 0 0,1 9-246 0 0,-1 0 0 0 0,1 0 0 0 0,-1 0 0 0 0,1 0 0 0 0,0 0 0 0 0,0 0 0 0 0,0 0 0 0 0,3-4 0 0 0,4-16 196 0 0,-7 17-218 0 0,21-101 1160 0 0,-14 83-894 0 0,-6 18-159 0 0,0 0 0 0 0,0 0 0 0 0,2-14-1 0 0,-2 8-56 0 0,-1-1 0 0 0,0 0 0 0 0,-1 0 0 0 0,-1 0 0 0 0,1 0 0 0 0,-2 0-1 0 0,0 1 1 0 0,-5-18 0 0 0,-2-2 4 0 0,6 18-47 0 0,-1 0 1 0 0,-7-15-1 0 0,-1-7 56 0 0,10 28-91 0 0,0 1 0 0 0,0 0 0 0 0,-1 0 0 0 0,-4-9 0 0 0,5 12-14 0 0,0 0 0 0 0,1-1 0 0 0,-1 1 0 0 0,1 0 0 0 0,0-1 0 0 0,0 1 0 0 0,1-1 0 0 0,-1 1 0 0 0,1-1-1 0 0,0 1 1 0 0,0-1 0 0 0,1 0 0 0 0,0 1 0 0 0,1-8 0 0 0,0-3-5 0 0,-1 10 13 0 0,-1 0 0 0 0,0 0 0 0 0,-1 0-1 0 0,-1-7 1 0 0,0-13 81 0 0,1-1 81 0 0,-8-42 0 0 0,6 53-126 0 0,-12-54 532 0 0,13 57-510 0 0,-1 0 1 0 0,-7-15-1 0 0,7 17-85 0 0,-1 0 1 0 0,1 0 0 0 0,-2-18 0 0 0,-1-61-236 0 0,1 40 426 0 0,4 38-107 0 0,0 1 1 0 0,-4-16-1 0 0,3 15-45 0 0,0 0 1 0 0,0-16 0 0 0,1-14 22 0 0,0 16 31 0 0,2-27-1 0 0,1 24-34 0 0,-2 16-20 0 0,1 1-1 0 0,1 0 1 0 0,3-17 0 0 0,9-28 123 0 0,20-31 62 0 0,-19 53 220 0 0,-13 32-403 0 0,-1 0-1 0 0,0 0 1 0 0,0 0-1 0 0,-1 0 1 0 0,1-1 0 0 0,0 1-1 0 0,-1 0 1 0 0,1 0-1 0 0,-1-1 1 0 0,0-2-1 0 0,0 4-41 0 0,0-1 0 0 0,0 0 0 0 0,1 0-1 0 0,-1 0 1 0 0,0 0 0 0 0,1 0 0 0 0,0 0 0 0 0,-1 1-1 0 0,1-1 1 0 0,0 0 0 0 0,0 1 0 0 0,0-1 0 0 0,0 0-1 0 0,0 1 1 0 0,2-2 0 0 0,28-26-236 0 0,-5 10 649 0 0,-24 18-460 0 0,0 0-63 0 0,1 0 75 0 0,15-3-153 0 0,21-2 171 0 0,-28 6 22 0 0,0-1 0 0 0,17-4-1 0 0,-17 2 6 0 0,0 1 0 0 0,17 0 0 0 0,-18 2 39 0 0,-1 0 0 0 0,0 1 0 0 0,0 0 1 0 0,0 1-1 0 0,0 0 0 0 0,0 1 1 0 0,0-1-1 0 0,-1 2 0 0 0,16 7 0 0 0,32 16-44 0 0,-32-18-135 0 0,46 10 0 0 0,-23-6 300 0 0,26 11-30 0 0,-67-22-134 0 0,0 0-1 0 0,0 1 1 0 0,0-1 0 0 0,-1 2 0 0 0,1-1 0 0 0,-1 1 0 0 0,1-1 0 0 0,-1 1 0 0 0,0 1 0 0 0,-1-1-1 0 0,7 8 1 0 0,-1 3-10 0 0,-8-12-21 0 0,0 0-1 0 0,0 0 0 0 0,0 0 0 0 0,1 0 1 0 0,4 4-1 0 0,38 38 23 0 0,-31-33 39 0 0,-1 0-1 0 0,0 1 1 0 0,-1 1 0 0 0,-1 0-1 0 0,0 1 1 0 0,17 30 0 0 0,-2 2 67 0 0,11 36 190 0 0,-20-44-136 0 0,38 63 0 0 0,-33-76-64 0 0,-21-24-69 0 0,1-1 0 0 0,-1 0 0 0 0,0 0 0 0 0,0 0 0 0 0,1 0-1 0 0,-1 0 1 0 0,1 0 0 0 0,-1 0 0 0 0,3 1 0 0 0,0 0 16 0 0,12 6 117 0 0,-15-7-72 0 0,1 0 0 0 0,18 11 272 0 0,32 15 0 0 0,-41-22-346 0 0,0 1-1 0 0,15 11 0 0 0,-21-13 3 0 0,0 0 0 0 0,1-1 0 0 0,-1 0 0 0 0,1 0-1 0 0,-1-1 1 0 0,9 3 0 0 0,2 3 63 0 0,-15-6-62 0 0,1-1 1 0 0,0 0-1 0 0,-1 0 0 0 0,1-1 0 0 0,0 1 1 0 0,0 0-1 0 0,3 0 0 0 0,24 6 6 0 0,-17-4 10 0 0,0-1 1 0 0,0 0 0 0 0,15 0 0 0 0,-5 0 4 0 0,-18-1-25 0 0,0-1-1 0 0,0 1 1 0 0,0-1-1 0 0,1 0 1 0 0,-1 0-1 0 0,0-1 1 0 0,8-1-1 0 0,-5 1 11 0 0,0 0 0 0 0,0 0 0 0 0,1 1 0 0 0,10 0-1 0 0,17 0 51 0 0,39-7 450 0 0,-36 4-1695 0 0,-1-1-5272 0 0,-18 0-1081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2760 0 0,'-1'1'207'0'0,"-17"25"2867"0"0,10-16-411 0 0,3-2 585 0 0,6-4-2956 0 0,0 0 0 0 0,0 0 0 0 0,0 0 0 0 0,1 0 1 0 0,-1 0-1 0 0,1 0 0 0 0,0 0 0 0 0,0 0 0 0 0,1-1 1 0 0,4 7-1 0 0,8 14 1039 0 0,-12-19-1136 0 0,0 0 1 0 0,1 0-1 0 0,0 0 1 0 0,0-1-1 0 0,0 0 1 0 0,0 0-1 0 0,1 0 1 0 0,-1 0-1 0 0,1-1 1 0 0,6 4-1 0 0,8 3 551 0 0,29 13 0 0 0,-26-14-280 0 0,1-2-1 0 0,45 10 0 0 0,-8-1 173 0 0,25 4-229 0 0,-80-18-382 0 0,0-1 0 0 0,-1 0 1 0 0,1 1-1 0 0,0 0 0 0 0,-1 0 0 0 0,0 0 1 0 0,1 1-1 0 0,5 4 0 0 0,30 29 191 0 0,-30-26-169 0 0,1 0 0 0 0,15 11-1 0 0,-8-8 53 0 0,26 27 1 0 0,-27-24-81 0 0,47 48 169 0 0,-39-37-77 0 0,47 38 0 0 0,-4-8 271 0 0,-39-32-198 0 0,2 2-44 0 0,-14-13-53 0 0,1 1-1 0 0,-2 1 1 0 0,29 34-1 0 0,-28-31-47 0 0,8 14-18 0 0,0 2 1 0 0,-2 0-1 0 0,26 56 0 0 0,-31-60-1 0 0,29 36 0 0 0,-6-8-2 0 0,-36-51-10 0 0,1-1-1 0 0,11 11 0 0 0,-12-12-2 0 0,1-1 1 0 0,-1 1-1 0 0,-1 0 0 0 0,7 11 0 0 0,-5-8-7 0 0,-1-1 0 0 0,1-1 0 0 0,12 13 0 0 0,-11-12 0 0 0,0 0 0 0 0,-1 0 0 0 0,7 10 0 0 0,1 6-249 0 0,1 0-1 0 0,1-1 0 0 0,2-1 1 0 0,37 38-1 0 0,-28-40-2998 0 0,-21-11 1608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1376 0 0,'0'0'8120'0'0,"9"18"-7127"0"0,5 20 11 0 0,-14-36-917 0 0,1 0 1 0 0,-1 0-1 0 0,1 0 0 0 0,-1 0 0 0 0,0 1 1 0 0,0-1-1 0 0,0 0 0 0 0,0 0 1 0 0,0 0-1 0 0,-1 3 0 0 0,0 2 145 0 0,1 19 372 0 0,2 0-1 0 0,0 0 1 0 0,1 0 0 0 0,7 25 0 0 0,-6-38-434 0 0,0 1 1 0 0,0-1 0 0 0,1 1-1 0 0,1-2 1 0 0,12 22-1 0 0,19 23 734 0 0,8-1-78 0 0,-35-47-636 0 0,0 0 1 0 0,0 0 0 0 0,1-1-1 0 0,0-1 1 0 0,1 0 0 0 0,-1 0-1 0 0,20 7 1 0 0,-21-9-48 0 0,0 1 0 0 0,-1 0 0 0 0,1 1 0 0 0,-2 0 0 0 0,1 0 0 0 0,12 15 0 0 0,-17-18-34 0 0,1 0 0 0 0,0-1-1 0 0,-1 1 1 0 0,1-1 0 0 0,11 6-1 0 0,-10-6-16 0 0,0 0 0 0 0,0 1-1 0 0,11 8 1 0 0,65 56-176 0 0,-38-35 91 0 0,-12-5 73 0 0,-28-25-48 0 0,-1 0 0 0 0,1-1 0 0 0,-1 0 1 0 0,1 0-1 0 0,5 2 0 0 0,-5-2-1 0 0,0 0 0 0 0,0 0 0 0 0,0 0 0 0 0,-1 0-1 0 0,6 4 1 0 0,-2 0 51 0 0,0-2 0 0 0,0 1 0 0 0,1-1 0 0 0,0 0 0 0 0,14 4 0 0 0,-19-6-68 0 0,16 3 116 0 0,2 2 61 0 0,-20-7-178 0 0,0 1-1 0 0,0-1 1 0 0,0 0 0 0 0,0 1-1 0 0,0-1 1 0 0,0 0 0 0 0,-1 0 0 0 0,1 0-1 0 0,0 0 1 0 0,0 0 0 0 0,0 0-1 0 0,0 0 1 0 0,0 0 0 0 0,1 0-1 0 0,9-1 83 0 0,74 16 204 0 0,-63-10-230 0 0,-1-2-1 0 0,1 0 1 0 0,27-1 0 0 0,29-7 211 0 0,-56 6-210 0 0,15-1 94 0 0,-17-1-65 0 0,38 1 0 0 0,-21 0-105 0 0,-19 1 6 0 0,-14 0 0 0 0,1-1 0 0 0,0 1 0 0 0,0-2 0 0 0,8 0 0 0 0,-12 1 0 0 0,0-1 0 0 0,1 1 0 0 0,-1-1 0 0 0,1 1 0 0 0,-1 0 0 0 0,1 0 0 0 0,-1-1 0 0 0,1 1 0 0 0,-1 0 0 0 0,1 0 0 0 0,-1 1 0 0 0,4-1 0 0 0,-1 1 0 0 0,23-5 0 0 0,-1-3 1 0 0,-19 5 6 0 0,1 0 1 0 0,-1 0-1 0 0,1 1 1 0 0,-1 0-1 0 0,1 0 1 0 0,12 1 0 0 0,57 0 2 0 0,-62 0-10 0 0,-4 1 2 0 0,0-1-1 0 0,0-1 1 0 0,0 0 0 0 0,0 0 0 0 0,15-5 0 0 0,57-14 51 0 0,-39 19-42 0 0,-30-2 41 0 0,-11 1-56 0 0,0 0-5 0 0,22-3-71 0 0,-20 5 93 0 0,1-1 1 0 0,-1-1-1 0 0,1 1 1 0 0,-1-1-1 0 0,11-4 1 0 0,18-10-9 0 0,13-7-21 0 0,-47 23 16 0 0,9-5 0 0 0,14-2 0 0 0,10-6 0 0 0,-27 10 0 0 0,19-5 0 0 0,-15 6 19 0 0,-7 2-15 0 0,-1 0 1 0 0,0-1-1 0 0,1 1 1 0 0,-1-1 0 0 0,0 1-1 0 0,1-1 1 0 0,-1 0-1 0 0,0 0 1 0 0,3-1-1 0 0,14-7-4 0 0,-9 5 0 0 0,25-8 0 0 0,-33 12 0 0 0,-1 0 0 0 0,0 0 0 0 0,0 0 0 0 0,-1 0 0 0 0,1-1 0 0 0,0 1 0 0 0,0 0 0 0 0,0 0 0 0 0,-1-1 0 0 0,1 1 0 0 0,0 0 0 0 0,-1-1 0 0 0,1 1 0 0 0,0 0 0 0 0,-1-1 0 0 0,1 1 0 0 0,0-1 0 0 0,-1 0 0 0 0,1 1 0 0 0,-1-1 0 0 0,2-1 0 0 0,4-4 3 0 0,-3 4 4 0 0,1-1 1 0 0,-1 0 0 0 0,0 1-1 0 0,1 0 1 0 0,0-1 0 0 0,-1 1 0 0 0,8-2-1 0 0,17-8-7 0 0,-23 9 0 0 0,12-3 0 0 0,-16 6 0 0 0,1-1 0 0 0,0 0 0 0 0,0 1 0 0 0,0-1 0 0 0,0 0 0 0 0,-1 0 0 0 0,1 0 0 0 0,0 0 0 0 0,2-2 0 0 0,3-2 0 0 0,9-5 0 0 0,-15 9 0 0 0,-1 1 1 0 0,1 0-1 0 0,-1-1 1 0 0,1 1-1 0 0,0 0 1 0 0,-1-1-1 0 0,1 1 1 0 0,-1 0-1 0 0,1 0 1 0 0,0 0-1 0 0,-1-1 1 0 0,1 1-1 0 0,-1 0 1 0 0,1 0-1 0 0,0 0 1 0 0,-1 0-1 0 0,1 0 1 0 0,0 0-1 0 0,-1 0 1 0 0,1 0-1 0 0,1 1 1 0 0,23-14 52 0 0,-23 10-53 0 0,0 0 0 0 0,16-2 0 0 0,2-1 27 0 0,-10 1 10 0 0,0-1 26 0 0,-8 5-68 0 0,-1 0 0 0 0,1 0-1 0 0,-1 0 1 0 0,1 0 0 0 0,0 1 0 0 0,0-1-1 0 0,-1 0 1 0 0,1 1 0 0 0,0-1 0 0 0,0 1-1 0 0,3 0 1 0 0,3-2 5 0 0,-4 4 11 0 0,1 1 44 0 0,6 3-67 0 0,9 6 12 0 0,-17-10-43 0 0,-3-1 42 0 0,1-1 1 0 0,-1 1 0 0 0,1-1-1 0 0,-1 1 1 0 0,0-1-1 0 0,1 1 1 0 0,-1 0-1 0 0,0-1 1 0 0,1 1-1 0 0,-1-1 1 0 0,0 1 0 0 0,1 0-1 0 0,-1-1 1 0 0,0 1-1 0 0,0 0 1 0 0,0 0-1 0 0,0-1 1 0 0,0 1-1 0 0,0 0 1 0 0,0-1 0 0 0,0 1-1 0 0,0 0 1 0 0,0 3-1 0 0,16 52 1 0 0,-10-20 22 0 0,-5-28-13 0 0,1 1-1 0 0,-1-1 1 0 0,1 0-1 0 0,4 11 0 0 0,-4-16 0 0 0,-1-1 0 0 0,-1 0 0 0 0,1 1 0 0 0,0-1 0 0 0,0 1 0 0 0,-1-1 0 0 0,0 1 0 0 0,1-1 0 0 0,-1 1 0 0 0,0-1 0 0 0,0 1 0 0 0,0-1 0 0 0,-1 3 0 0 0,0 2 32 0 0,1-5-22 0 0,1 1 1 0 0,-1-1-1 0 0,1 1 0 0 0,0-1 0 0 0,-1 0 1 0 0,3 4-1 0 0,-2-5-7 0 0,19 35 228 0 0,-17-31-192 0 0,0-1 1 0 0,0 1 0 0 0,0-1 0 0 0,1 0-1 0 0,-1 0 1 0 0,1 0 0 0 0,5 3 0 0 0,-9-6-48 0 0,2 0 0 0 0,0 1 0 0 0,0-1 0 0 0,-1 1 0 0 0,1-1 0 0 0,-1 1 0 0 0,1 0 0 0 0,-1 0 0 0 0,0-1 0 0 0,0 1 0 0 0,2 3 0 0 0,3 3 0 0 0,48 47 200 0 0,-23-26-136 0 0,2 5-64 0 0,3-7 0 0 0,-20-14 0 0 0,-11-8-19 0 0,1-1-1 0 0,-1 0 1 0 0,1 0 0 0 0,11 6 0 0 0,14 3 31 0 0,39 10 0 0 0,-57-19 18 0 0,8 4-18 0 0,-16-5-12 0 0,1-1-1 0 0,-1 0 1 0 0,1-1 0 0 0,9 2-1 0 0,13 1 29 0 0,1-1 0 0 0,-1-2-1 0 0,1-1 1 0 0,44-6 0 0 0,-63 5-10 0 0,-1 0 1 0 0,15 0-1 0 0,7 0 34 0 0,12-2-42 0 0,-11 1-10 0 0,56-10 0 0 0,-50 6 49 0 0,-25 4-23 0 0,0 0 1 0 0,14-4-1 0 0,101-42-26 0 0,-46 19 64 0 0,-56 20-64 0 0,0 2 0 0 0,47-9 0 0 0,-30 8 0 0 0,8-9 54 0 0,-19 9-53 0 0,-1-2 1 0 0,1-1 0 0 0,-2-2 0 0 0,0 0-1 0 0,55-36 1 0 0,-59 34 68 0 0,33-13-1 0 0,12-7 52 0 0,-55 26-68 0 0,-8 6-33 0 0,-1-1 1 0 0,0 0-1 0 0,8-7 1 0 0,-9 6-9 0 0,1 1-1 0 0,13-8 1 0 0,-14 8-6 0 0,1 0 0 0 0,11-8 0 0 0,12-13-18 0 0,45-28-1 0 0,-70 50 0 0 0,-1 0 0 0 0,0-1 1 0 0,-1 1-1 0 0,7-9 0 0 0,14-12 181 0 0,-5 9-272 0 0,29-31-1 0 0,-27 24 59 0 0,8-10 46 0 0,-18 19 0 0 0,21-20 0 0 0,31-28 0 0 0,-3 1 0 0 0,-50 51 0 0 0,-1-2 0 0 0,15-18 0 0 0,5-7 0 0 0,-7 8 0 0 0,6-4 0 0 0,-2 5 65 0 0,33-41 0 0 0,-31 33-4 0 0,42-55-260 0 0,-60 78-610 0 0,-1 0 0 0 0,0-1-1 0 0,13-25 1 0 0,-14 21-7849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2304 0 0,'0'0'12320'0'0,"0"2"-11906"0"0,2 6 75 0 0,0 0-1 0 0,0 0 0 0 0,0-1 1 0 0,1 1-1 0 0,0 0 0 0 0,0-1 1 0 0,1 0-1 0 0,7 10 0 0 0,8 20 998 0 0,-15-27-1215 0 0,-3-6-162 0 0,1 0 0 0 0,0 0 0 0 0,0 0-1 0 0,5 7 1 0 0,12 20 385 0 0,-6-9-243 0 0,10 28 228 0 0,-6-8-155 0 0,-14-33-248 0 0,1 0 1 0 0,0-1-1 0 0,0 1 0 0 0,6 9 0 0 0,-3-8 38 0 0,0 2 0 0 0,7 16 0 0 0,-7-15 27 0 0,12 21-1 0 0,-11-21-51 0 0,1-1 1 0 0,0 0-1 0 0,0-1 1 0 0,2 0-1 0 0,-1 0 1 0 0,1-1-1 0 0,22 15 1 0 0,-18-16 46 0 0,0 0-1 0 0,1-1 1 0 0,31 11 0 0 0,-26-12 72 0 0,23 13 1 0 0,6 2 140 0 0,-37-16-285 0 0,22 12 1 0 0,-6-2-66 0 0,0 3 1 0 0,-25-16 0 0 0,0 0 0 0 0,0 0 0 0 0,1 0 0 0 0,-1 0 0 0 0,1-1 0 0 0,5 2 0 0 0,36 17 16 0 0,-41-19 15 0 0,1 0 0 0 0,-1 0 0 0 0,1 0 0 0 0,-1-1 0 0 0,1 1 0 0 0,-1-1 0 0 0,1-1 0 0 0,0 1 0 0 0,-1-1 0 0 0,1 0 0 0 0,0 0 0 0 0,-1-1 0 0 0,1 1 0 0 0,0-1 0 0 0,5-2 0 0 0,16-5 62 0 0,-9 3 14 0 0,0-1 1 0 0,18-8 0 0 0,34-26 17 0 0,23-30-72 0 0,-32 22 33 0 0,-53 41-73 0 0,0 0 0 0 0,-1 0-1 0 0,0-1 1 0 0,-1 0 0 0 0,0 0 0 0 0,6-11-1 0 0,-3 6 12 0 0,15-18-1 0 0,121-144 362 0 0,-63 70-158 0 0,-13 0-391 0 0,-53 77 164 0 0,14-35 0 0 0,-21 44 0 0 0,-8 17-98 0 0,0 0 1 0 0,0 0-1 0 0,0 0 0 0 0,0 0 1 0 0,0 0-1 0 0,-1-1 0 0 0,1 1 1 0 0,-1 0-1 0 0,0-1 0 0 0,0 1 1 0 0,0 0-1 0 0,0-1 0 0 0,0 1 1 0 0,0 0-1 0 0,-1-1 0 0 0,1 1 1 0 0,-1 0-1 0 0,-1-4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2760 0 0,'-1'1'207'0'0,"-17"25"2867"0"0,10-16-411 0 0,3-2 585 0 0,6-4-2956 0 0,0 0 0 0 0,0 0 0 0 0,0 0 0 0 0,1 0 1 0 0,-1 0-1 0 0,1 0 0 0 0,0 0 0 0 0,0 0 0 0 0,1-1 1 0 0,4 7-1 0 0,8 14 1039 0 0,-12-19-1136 0 0,0 0 1 0 0,1 0-1 0 0,0 0 1 0 0,0-1-1 0 0,0 0 1 0 0,0 0-1 0 0,1 0 1 0 0,-1 0-1 0 0,1-1 1 0 0,6 4-1 0 0,8 3 551 0 0,29 13 0 0 0,-26-14-280 0 0,1-2-1 0 0,45 10 0 0 0,-8-1 173 0 0,25 4-229 0 0,-80-18-382 0 0,0-1 0 0 0,-1 0 1 0 0,1 1-1 0 0,0 0 0 0 0,-1 0 0 0 0,0 0 1 0 0,1 1-1 0 0,5 4 0 0 0,30 29 191 0 0,-30-26-169 0 0,1 0 0 0 0,15 11-1 0 0,-8-8 53 0 0,26 27 1 0 0,-27-24-81 0 0,47 48 169 0 0,-39-37-77 0 0,47 38 0 0 0,-4-8 271 0 0,-39-32-198 0 0,2 2-44 0 0,-14-13-53 0 0,1 1-1 0 0,-2 1 1 0 0,29 34-1 0 0,-28-31-47 0 0,8 14-18 0 0,0 2 1 0 0,-2 0-1 0 0,26 56 0 0 0,-31-60-1 0 0,29 36 0 0 0,-6-8-2 0 0,-36-51-10 0 0,1-1-1 0 0,11 11 0 0 0,-12-12-2 0 0,1-1 1 0 0,-1 1-1 0 0,-1 0 0 0 0,7 11 0 0 0,-5-8-7 0 0,-1-1 0 0 0,1-1 0 0 0,12 13 0 0 0,-11-12 0 0 0,0 0 0 0 0,-1 0 0 0 0,7 10 0 0 0,1 6-249 0 0,1 0-1 0 0,1-1 0 0 0,2-1 1 0 0,37 38-1 0 0,-28-40-2998 0 0,-21-11 1608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20 456 0 0,'0'0'556'0'0,"1"0"51"0"0,16-6 915 0 0,-11 3-212 0 0,1 0 0 0 0,-1 1-1 0 0,1 0 1 0 0,-1 1 0 0 0,10-2 0 0 0,0 3 6857 0 0,-25 8-7895 0 0,5-6-219 0 0,-9 5 81 0 0,0 0 0 0 0,1 1 1 0 0,0 0-1 0 0,1 1 0 0 0,0 0 0 0 0,-13 14 0 0 0,0 2 18 0 0,18-20-104 0 0,1 1 0 0 0,-1-1 0 0 0,1 1 0 0 0,-8 12 0 0 0,-14 20 229 0 0,12-19-122 0 0,-39 47 604 0 0,27-35-710 0 0,3-6-54 0 0,15-16 82 0 0,-14 17-1 0 0,-1 9 149 0 0,1 0 0 0 0,2 2 0 0 0,-24 55 0 0 0,31-65-188 0 0,-4 15 154 0 0,14-30 12 0 0,-32 106 517 0 0,35-112-684 0 0,0 0-1 0 0,1 0 1 0 0,0 0 0 0 0,1 0-1 0 0,-1 0 1 0 0,1 0 0 0 0,0 0 0 0 0,3 8-1 0 0,-1-9-3 0 0,0 0 0 0 0,0-1 0 0 0,0 1 0 0 0,1 0 0 0 0,0-1 0 0 0,0 0 0 0 0,0 0 0 0 0,0 0 0 0 0,1 0 0 0 0,-1-1 0 0 0,9 5 0 0 0,27 12 388 0 0,-31-16-202 0 0,-8-3-173 0 0,1 0 0 0 0,0 0 0 0 0,0 0 0 0 0,0 0 0 0 0,0-1 0 0 0,0 1 0 0 0,0-1 0 0 0,0 1 0 0 0,0-1 1 0 0,3 0-1 0 0,2 1-40 0 0,-1 0 0 0 0,1-1 0 0 0,-1 0 0 0 0,1 0 0 0 0,-1 0 0 0 0,1-1 1 0 0,-1 0-1 0 0,13-4 0 0 0,-11 2-6 0 0,1-1 1 0 0,-1 0-1 0 0,0-1 0 0 0,0 0 1 0 0,11-8-1 0 0,55-49-4 0 0,-7 5 64 0 0,7 3-3 0 0,49-41 58 0 0,-120 93-136 0 0,0 0 0 0 0,0-1 0 0 0,-1 1 0 0 0,1-1 0 0 0,-1 0 0 0 0,1 0 0 0 0,-1 0 0 0 0,0 0 0 0 0,0 0 0 0 0,-1 0 0 0 0,1-1 0 0 0,0 1 0 0 0,-1-1 0 0 0,0 1 0 0 0,0-1 0 0 0,0 1 0 0 0,0-7 0 0 0,1-7-532 0 0,-1 15 367 0 0,-1 0 1 0 0,1 0 0 0 0,-1 0-1 0 0,0 0 1 0 0,0 0 0 0 0,0 0-1 0 0,0 0 1 0 0,0 0 0 0 0,0 0 0 0 0,0 0-1 0 0,-1 0 1 0 0,1 0 0 0 0,-1 0-1 0 0,-1-2 1 0 0,-15-34-3887 0 0,8 16 1980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3224 0 0,'0'0'143'0'0,"1"-1"-3"0"0,12-24 2247 0 0,-1 0 3835 0 0,2 14-3817 0 0,-13 9-2249 0 0,1 0 1 0 0,-1 1 0 0 0,1-1-1 0 0,-1 1 1 0 0,1-1-1 0 0,0 1 1 0 0,-1 0-1 0 0,1 0 1 0 0,0 0 0 0 0,0-1-1 0 0,2 1 1 0 0,3-3 282 0 0,4-3 199 0 0,-1 1 0 0 0,2 0 0 0 0,-1 1 0 0 0,23-7 0 0 0,6-3 323 0 0,-21 8-680 0 0,0 0 0 0 0,0 1 0 0 0,0 0 0 0 0,1 2 0 0 0,0 0 0 0 0,40-1 0 0 0,-29 6-163 0 0,44 8 1 0 0,-66-7-114 0 0,18 4 145 0 0,0 1-1 0 0,-1 2 0 0 0,0 0 1 0 0,0 2-1 0 0,33 19 0 0 0,-22-11-95 0 0,-1-1 104 0 0,37 26 1 0 0,-67-40-152 0 0,-1-1 1 0 0,0 1-1 0 0,0 1 1 0 0,4 4-1 0 0,-8-8-5 0 0,1 1 0 0 0,-1-1 0 0 0,0 0-1 0 0,0 0 1 0 0,1 0 0 0 0,-1 0 0 0 0,1 0-1 0 0,1 1 1 0 0,1 0-2 0 0,-1 0 0 0 0,0 0 0 0 0,0 0 0 0 0,0 1 0 0 0,0-1 0 0 0,0 1 0 0 0,-1 0 0 0 0,1 0 0 0 0,-1 0 0 0 0,0 0 0 0 0,0 0 0 0 0,3 6 0 0 0,9 13 0 0 0,-11-18 0 0 0,0 1 0 0 0,-1-1 0 0 0,0 1 0 0 0,2 6 0 0 0,5 8 0 0 0,-7-13 0 0 0,0 0 0 0 0,-1 0 0 0 0,1 0 0 0 0,-1 0 0 0 0,0 1 0 0 0,-1 10 0 0 0,4 15 0 0 0,-3-25 42 0 0,1 1 0 0 0,-2-1 0 0 0,1 1 0 0 0,-1 14 0 0 0,0 14-4 0 0,-1-21-19 0 0,-1 0 0 0 0,-5 25 0 0 0,3-23-12 0 0,3-13 7 0 0,0 0 0 0 0,-1-1 0 0 0,1 1 0 0 0,-1-1 1 0 0,0 1-1 0 0,1-1 0 0 0,-2 0 0 0 0,1 1 0 0 0,0-1 0 0 0,-1 0 0 0 0,-4 4 0 0 0,-3 2 51 0 0,-22 15 1 0 0,20-15-42 0 0,-52 30-11 0 0,48-29-14 0 0,-6 1 23 0 0,-39 14 0 0 0,28-12 24 0 0,18-8 41 0 0,0-1 0 0 0,-17 3 1 0 0,4 0-64 0 0,17-5-51 0 0,0 0 1 0 0,-1-1-1 0 0,-12 0 0 0 0,-15 2-2951 0 0,27 0-2619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69 8840 0 0,'0'0'400'0'0,"-14"-4"160"0"0,-49-32 1931 0 0,55 32-2103 0 0,0 1 1 0 0,0 0 0 0 0,0 0-1 0 0,-1 0 1 0 0,1 1 0 0 0,-12-1 0 0 0,-8 0 166 0 0,15 1-257 0 0,0 0-1 0 0,-1 1 0 0 0,-13 2 1 0 0,9 1-203 0 0,1 1 0 0 0,-1 0 0 0 0,1 2 0 0 0,0 0 0 0 0,0 1 0 0 0,0 1 0 0 0,1 0 0 0 0,0 1 0 0 0,1 1 0 0 0,-1 0 0 0 0,2 1-1 0 0,-21 18 1 0 0,-22 22-130 0 0,14-14-814 0 0,1 1-1 0 0,-60 73 1 0 0,69-63-2162 0 0,19-30 1462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876 25 7280 0 0,'0'0'660'0'0,"0"0"-614"0"0,0-1 1 0 0,0 1 0 0 0,0-1-1 0 0,0 1 1 0 0,0-1 0 0 0,0 1-1 0 0,0 0 1 0 0,0-1 0 0 0,0 1-1 0 0,0-1 1 0 0,0 1 0 0 0,0-1-1 0 0,0 1 1 0 0,0 0 0 0 0,-1-1-1 0 0,1 1 1 0 0,0-1 0 0 0,0 1-1 0 0,0 0 1 0 0,-1-1 0 0 0,-5-2 494 0 0,0 1 0 0 0,1 0 0 0 0,-1 0 0 0 0,0 0 0 0 0,-1 1 0 0 0,1 0 0 0 0,0 0 0 0 0,0 0 0 0 0,0 1 0 0 0,-7 0 1 0 0,-1 2-214 0 0,0 0 0 0 0,0 0 1 0 0,-20 8-1 0 0,-164 34 905 0 0,0 0-608 0 0,59 3-482 0 0,112-36-158 0 0,-1 1 0 0 0,-46 30 0 0 0,67-37 5 0 0,0 0 1 0 0,1 1 0 0 0,-1 0-1 0 0,1 0 1 0 0,-8 11 0 0 0,10-13-9 0 0,3-2-23 0 0,0 0 0 0 0,0-1-1 0 0,0 1 1 0 0,0 0 0 0 0,0 0 0 0 0,1 0-1 0 0,-1-1 1 0 0,0 1 0 0 0,1 0-1 0 0,-1 0 1 0 0,1 0 0 0 0,0 0-1 0 0,0 0 1 0 0,0 0 0 0 0,0 0-1 0 0,0 0 1 0 0,0 0 0 0 0,0 0-1 0 0,1 0 1 0 0,-1 0 0 0 0,1 0-1 0 0,-1 0 1 0 0,2 2 0 0 0,-1-2-474 0 0,0 1 1 0 0,1-1-1 0 0,-1 1 1 0 0,1-1 0 0 0,-1 0-1 0 0,1 1 1 0 0,0-1-1 0 0,0 0 1 0 0,0 0-1 0 0,3 2 1 0 0,10 8-4423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1052 120 2304 0 0,'-1'-2'167'0'0,"-3"-12"-133"0"0,4 12 92 0 0,0 0 0 0 0,-1 0 1 0 0,1 0-1 0 0,-1 0 0 0 0,0 0 1 0 0,0 0-1 0 0,0 0 0 0 0,0 0 1 0 0,0 0-1 0 0,0 0 0 0 0,0 0 1 0 0,0 1-1 0 0,-3-4 0 0 0,-12-11 2503 0 0,13 12-2059 0 0,-1 0 0 0 0,0 1-1 0 0,1-1 1 0 0,-1 1 0 0 0,-1 0 0 0 0,1 0 0 0 0,-7-4 0 0 0,0 2-127 0 0,1 1 0 0 0,0 1 0 0 0,-1 0 0 0 0,0 0 0 0 0,-20-2 0 0 0,-59 1 708 0 0,65 6-934 0 0,0 0 0 0 0,-28 7 0 0 0,15-3-68 0 0,-16 5 119 0 0,1 2-1 0 0,0 3 1 0 0,1 2 0 0 0,1 2-1 0 0,0 2 1 0 0,-66 41-1 0 0,80-41-468 0 0,1 2 0 0 0,2 2-1 0 0,-45 42 1 0 0,52-39-3975 0 0,8-1-1402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651 104 3224 0 0,'3'-4'45'0'0,"0"-1"-1"0"0,-1 0 1 0 0,1 1 0 0 0,1 0-1 0 0,-1-1 1 0 0,1 1 0 0 0,0 1 0 0 0,-1-1-1 0 0,6-3 1 0 0,3-4 523 0 0,-11 10-466 0 0,0 0 0 0 0,0 0 1 0 0,0-1-1 0 0,0 1 0 0 0,0 0 1 0 0,-1 0-1 0 0,1-1 1 0 0,-1 1-1 0 0,1-1 0 0 0,-1 1 1 0 0,1-3-1 0 0,0 3 4 0 0,-1 0-1 0 0,0-1 1 0 0,0 1-1 0 0,1 0 1 0 0,-1 0-1 0 0,1 0 1 0 0,-1-1-1 0 0,1 1 1 0 0,0 0-1 0 0,-1 0 1 0 0,1 0-1 0 0,0 0 1 0 0,0 0-1 0 0,0 0 1 0 0,0 0-1 0 0,0 1 1 0 0,0-1-1 0 0,2-1 1 0 0,0 0 231 0 0,1 1 0 0 0,0-1 0 0 0,0 1 0 0 0,0 0 0 0 0,-1 0 0 0 0,1 1 0 0 0,0-1 0 0 0,5 1 0 0 0,-7 0 268 0 0,-2 2-467 0 0,1 0 0 0 0,-1-1 0 0 0,1 1-1 0 0,0 0 1 0 0,-1 0 0 0 0,1-1 0 0 0,0 1 0 0 0,1 1-1 0 0,4 9 218 0 0,-4-8-260 0 0,-1 1 1 0 0,0-1-1 0 0,0 1 0 0 0,-1-1 0 0 0,1 1 1 0 0,-1-1-1 0 0,0 1 0 0 0,-1-1 1 0 0,1 1-1 0 0,-2 6 0 0 0,-2 4 86 0 0,-10 26-1 0 0,5-16-118 0 0,3-7-15 0 0,-4 14 61 0 0,-2-1 1 0 0,0-1-1 0 0,-25 42 0 0 0,-23 24-38 0 0,-5-3 0 0 0,-128 143 0 0 0,166-207-43 0 0,-10 11-14 0 0,-49 39 1 0 0,44-42-68 0 0,-27 19 142 0 0,58-47-408 0 0,-1-1-1 0 0,-1 0 1 0 0,-25 11 0 0 0,13-10-4585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39 5728 0 0,'0'0'264'0'0,"2"-1"-8"0"0,54-31 476 0 0,-49 29 375 0 0,-7 3-899 0 0,0-1 1 0 0,1 1-1 0 0,-1 0 1 0 0,0 0-1 0 0,1-1 1 0 0,-1 1-1 0 0,1 0 1 0 0,-1 0-1 0 0,1 0 1 0 0,-1-1-1 0 0,0 1 1 0 0,1 0-1 0 0,-1 0 1 0 0,1 0-1 0 0,-1 0 0 0 0,1 0 1 0 0,-1 0-1 0 0,1 0 1 0 0,-1 0-1 0 0,1 0 1 0 0,6 6-330 0 0,-5-3 158 0 0,0-1 0 0 0,0 1 0 0 0,-1 0 1 0 0,1-1-1 0 0,-1 1 0 0 0,1 0 1 0 0,-1 0-1 0 0,0 0 0 0 0,0 0 0 0 0,-1 0 1 0 0,1 0-1 0 0,0 1 0 0 0,-1-1 0 0 0,0 0 1 0 0,0 0-1 0 0,0 0 0 0 0,0 0 1 0 0,-1 1-1 0 0,0 3 0 0 0,-1 6 85 0 0,-1 0-1 0 0,-1-1 1 0 0,-6 16 0 0 0,-17 32-11 0 0,-3-1 0 0 0,-48 71 0 0 0,-1 2 4 0 0,-103 173-72 0 0,132-224-256 0 0,18-32-3749 0 0,19-28-298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9 7344 0 0,'0'0'332'0'0,"0"-2"-4"0"0,0-5 1589 0 0,-2 9-1638 0 0,-6 3-152 0 0,0 1 0 0 0,1 0-1 0 0,-1 0 1 0 0,1 1 0 0 0,-9 11 0 0 0,-26 42 403 0 0,10-14-240 0 0,-26 35-232 0 0,-287 367 207 0 0,316-416-705 0 0,-59 49 0 0 0,65-61 136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32 2760 0 0,'19'-10'229'0'0,"-17"9"-134"0"0,0 0-1 0 0,0 0 1 0 0,0-1-1 0 0,0 1 0 0 0,0 1 1 0 0,0-1-1 0 0,0 0 1 0 0,0 0-1 0 0,6-4 6864 0 0,-8 5-6884 0 0,-10-4 829 0 0,7 4-905 0 0,0-1 1 0 0,0 0 0 0 0,-1 1 0 0 0,1-1-1 0 0,0 1 1 0 0,-4 0 0 0 0,-2 2 6 0 0,0 1 1 0 0,0 0-1 0 0,0 1 0 0 0,1-1 1 0 0,-1 2-1 0 0,1-1 0 0 0,0 1 1 0 0,-13 11-1 0 0,-8 3-10 0 0,2 1 2 0 0,1 1 1 0 0,-33 34-1 0 0,37-34-29 0 0,-27 31-342 0 0,14-14 84 0 0,3-5 58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1684 2760 0 0,'0'0'2966'0'0,"-1"8"-2399"0"0,0-6-421 0 0,-1 0 0 0 0,1 0 0 0 0,0 0 0 0 0,-1 0 0 0 0,0 0 0 0 0,1 0 0 0 0,-9 7 7113 0 0,9-12-8248 0 0,1 1 1050 0 0,0 0 0 0 0,0 0-1 0 0,0 0 1 0 0,0 0 0 0 0,0 0 0 0 0,0 0 0 0 0,1 0-1 0 0,-1 0 1 0 0,2-3 0 0 0,-3-8 555 0 0,-1 4-429 0 0,5-12 268 0 0,-3 14-225 0 0,1-1 0 0 0,0 1-1 0 0,1-1 1 0 0,4-14-1 0 0,0 6 108 0 0,-1-2-1 0 0,4-20 0 0 0,-5 20-30 0 0,0 1 0 0 0,9-21 0 0 0,-5 15-30 0 0,8-33 0 0 0,-4 9-11 0 0,3-4-22 0 0,25-71 306 0 0,-16 46-207 0 0,-15 47-77 0 0,17-41 0 0 0,28-63 303 0 0,-44 109-426 0 0,13-44-1 0 0,-9 23-16 0 0,16-44 130 0 0,57-115 0 0 0,-70 170-170 0 0,17-53 0 0 0,-2 20-31 0 0,-25 48-17 0 0,16-31-1 0 0,-3 9-35 0 0,-17 25-1 0 0,-2 15 0 0 0,-1 0 0 0 0,0-1 0 0 0,0 1 0 0 0,1 0 0 0 0,-1-1 0 0 0,0 1 0 0 0,1 0 0 0 0,-1 0 0 0 0,1-1 0 0 0,0 1 0 0 0,0-1 0 0 0,1-1 0 0 0,0 1 0 0 0,-1 0 0 0 0,0-1 0 0 0,1 1 0 0 0,-1-1 0 0 0,0 1 0 0 0,1-5 0 0 0,0 2 0 0 0,-2 4 0 0 0,1 0 0 0 0,-1 0 0 0 0,1 0 0 0 0,-1 0-1 0 0,1 0 1 0 0,-1 0 0 0 0,1 0 0 0 0,0 1 0 0 0,0-1-1 0 0,-1 0 1 0 0,3 0 0 0 0,-3 0 3 0 0,1 1 0 0 0,0-1-1 0 0,-1 1 1 0 0,1-1 0 0 0,-1 0 0 0 0,1 1 0 0 0,-1-1 0 0 0,1 1-1 0 0,-1-1 1 0 0,1 0 0 0 0,-1 1 0 0 0,1-1 0 0 0,-1 0 0 0 0,0 0-1 0 0,0 1 1 0 0,1-1 0 0 0,-1 0 0 0 0,0 0 0 0 0,0 0 0 0 0,0 1-1 0 0,0-2 1 0 0,0 1-1 0 0,0 0-1 0 0,1 0 0 0 0,-1 0 1 0 0,0 0-1 0 0,0 0 1 0 0,0 0-1 0 0,1 0 0 0 0,-1 0 1 0 0,0 0-1 0 0,1 0 0 0 0,-1 1 1 0 0,1-2-1 0 0,0 1 47 0 0,-2 1-46 0 0,1 0 0 0 0,0-1 0 0 0,0 1 0 0 0,0 0 0 0 0,0 0 0 0 0,0-1 0 0 0,0 1 0 0 0,0 0 0 0 0,0 0 0 0 0,0 0 0 0 0,0-1 1 0 0,-1 1-1 0 0,1 0 0 0 0,0 0 0 0 0,0-1 0 0 0,1 1 0 0 0,-1 0 0 0 0,0 0 0 0 0,0-1 0 0 0,0 1 0 0 0,0 0 0 0 0,0 0 0 0 0,0-1 1 0 0,0 1-1 0 0,0 0 0 0 0,0 0 0 0 0,0-1 0 0 0,1 1 0 0 0,-1 0 0 0 0,0 0 0 0 0,0 0 0 0 0,0 0 0 0 0,0-1 0 0 0,1 1 0 0 0,-1 0 0 0 0,0 0 1 0 0,0 0-1 0 0,0 0 0 0 0,1-1 0 0 0,1-2-1352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1376 0 0,'0'0'8120'0'0,"9"18"-7127"0"0,5 20 11 0 0,-14-36-917 0 0,1 0 1 0 0,-1 0-1 0 0,1 0 0 0 0,-1 0 0 0 0,0 1 1 0 0,0-1-1 0 0,0 0 0 0 0,0 0 1 0 0,0 0-1 0 0,-1 3 0 0 0,0 2 145 0 0,1 19 372 0 0,2 0-1 0 0,0 0 1 0 0,1 0 0 0 0,7 25 0 0 0,-6-38-434 0 0,0 1 1 0 0,0-1 0 0 0,1 1-1 0 0,1-2 1 0 0,12 22-1 0 0,19 23 734 0 0,8-1-78 0 0,-35-47-636 0 0,0 0 1 0 0,0 0 0 0 0,1-1-1 0 0,0-1 1 0 0,1 0 0 0 0,-1 0-1 0 0,20 7 1 0 0,-21-9-48 0 0,0 1 0 0 0,-1 0 0 0 0,1 1 0 0 0,-2 0 0 0 0,1 0 0 0 0,12 15 0 0 0,-17-18-34 0 0,1 0 0 0 0,0-1-1 0 0,-1 1 1 0 0,1-1 0 0 0,11 6-1 0 0,-10-6-16 0 0,0 0 0 0 0,0 1-1 0 0,11 8 1 0 0,65 56-176 0 0,-38-35 91 0 0,-12-5 73 0 0,-28-25-48 0 0,-1 0 0 0 0,1-1 0 0 0,-1 0 1 0 0,1 0-1 0 0,5 2 0 0 0,-5-2-1 0 0,0 0 0 0 0,0 0 0 0 0,0 0 0 0 0,-1 0-1 0 0,6 4 1 0 0,-2 0 51 0 0,0-2 0 0 0,0 1 0 0 0,1-1 0 0 0,0 0 0 0 0,14 4 0 0 0,-19-6-68 0 0,16 3 116 0 0,2 2 61 0 0,-20-7-178 0 0,0 1-1 0 0,0-1 1 0 0,0 0 0 0 0,0 1-1 0 0,0-1 1 0 0,0 0 0 0 0,-1 0 0 0 0,1 0-1 0 0,0 0 1 0 0,0 0 0 0 0,0 0-1 0 0,0 0 1 0 0,0 0 0 0 0,1 0-1 0 0,9-1 83 0 0,74 16 204 0 0,-63-10-230 0 0,-1-2-1 0 0,1 0 1 0 0,27-1 0 0 0,29-7 211 0 0,-56 6-210 0 0,15-1 94 0 0,-17-1-65 0 0,38 1 0 0 0,-21 0-105 0 0,-19 1 6 0 0,-14 0 0 0 0,1-1 0 0 0,0 1 0 0 0,0-2 0 0 0,8 0 0 0 0,-12 1 0 0 0,0-1 0 0 0,1 1 0 0 0,-1-1 0 0 0,1 1 0 0 0,-1 0 0 0 0,1 0 0 0 0,-1-1 0 0 0,1 1 0 0 0,-1 0 0 0 0,1 0 0 0 0,-1 1 0 0 0,4-1 0 0 0,-1 1 0 0 0,23-5 0 0 0,-1-3 1 0 0,-19 5 6 0 0,1 0 1 0 0,-1 0-1 0 0,1 1 1 0 0,-1 0-1 0 0,1 0 1 0 0,12 1 0 0 0,57 0 2 0 0,-62 0-10 0 0,-4 1 2 0 0,0-1-1 0 0,0-1 1 0 0,0 0 0 0 0,0 0 0 0 0,15-5 0 0 0,57-14 51 0 0,-39 19-42 0 0,-30-2 41 0 0,-11 1-56 0 0,0 0-5 0 0,22-3-71 0 0,-20 5 93 0 0,1-1 1 0 0,-1-1-1 0 0,1 1 1 0 0,-1-1-1 0 0,11-4 1 0 0,18-10-9 0 0,13-7-21 0 0,-47 23 16 0 0,9-5 0 0 0,14-2 0 0 0,10-6 0 0 0,-27 10 0 0 0,19-5 0 0 0,-15 6 19 0 0,-7 2-15 0 0,-1 0 1 0 0,0-1-1 0 0,1 1 1 0 0,-1-1 0 0 0,0 1-1 0 0,1-1 1 0 0,-1 0-1 0 0,0 0 1 0 0,3-1-1 0 0,14-7-4 0 0,-9 5 0 0 0,25-8 0 0 0,-33 12 0 0 0,-1 0 0 0 0,0 0 0 0 0,0 0 0 0 0,-1 0 0 0 0,1-1 0 0 0,0 1 0 0 0,0 0 0 0 0,0 0 0 0 0,-1-1 0 0 0,1 1 0 0 0,0 0 0 0 0,-1-1 0 0 0,1 1 0 0 0,0 0 0 0 0,-1-1 0 0 0,1 1 0 0 0,0-1 0 0 0,-1 0 0 0 0,1 1 0 0 0,-1-1 0 0 0,2-1 0 0 0,4-4 3 0 0,-3 4 4 0 0,1-1 1 0 0,-1 0 0 0 0,0 1-1 0 0,1 0 1 0 0,0-1 0 0 0,-1 1 0 0 0,8-2-1 0 0,17-8-7 0 0,-23 9 0 0 0,12-3 0 0 0,-16 6 0 0 0,1-1 0 0 0,0 0 0 0 0,0 1 0 0 0,0-1 0 0 0,0 0 0 0 0,-1 0 0 0 0,1 0 0 0 0,0 0 0 0 0,2-2 0 0 0,3-2 0 0 0,9-5 0 0 0,-15 9 0 0 0,-1 1 1 0 0,1 0-1 0 0,-1-1 1 0 0,1 1-1 0 0,0 0 1 0 0,-1-1-1 0 0,1 1 1 0 0,-1 0-1 0 0,1 0 1 0 0,0 0-1 0 0,-1-1 1 0 0,1 1-1 0 0,-1 0 1 0 0,1 0-1 0 0,0 0 1 0 0,-1 0-1 0 0,1 0 1 0 0,0 0-1 0 0,-1 0 1 0 0,1 0-1 0 0,1 1 1 0 0,23-14 52 0 0,-23 10-53 0 0,0 0 0 0 0,16-2 0 0 0,2-1 27 0 0,-10 1 10 0 0,0-1 26 0 0,-8 5-68 0 0,-1 0 0 0 0,1 0-1 0 0,-1 0 1 0 0,1 0 0 0 0,0 1 0 0 0,0-1-1 0 0,-1 0 1 0 0,1 1 0 0 0,0-1 0 0 0,0 1-1 0 0,3 0 1 0 0,3-2 5 0 0,-4 4 11 0 0,1 1 44 0 0,6 3-67 0 0,9 6 12 0 0,-17-10-43 0 0,-3-1 42 0 0,1-1 1 0 0,-1 1 0 0 0,1-1-1 0 0,-1 1 1 0 0,0-1-1 0 0,1 1 1 0 0,-1 0-1 0 0,0-1 1 0 0,1 1-1 0 0,-1-1 1 0 0,0 1 0 0 0,1 0-1 0 0,-1-1 1 0 0,0 1-1 0 0,0 0 1 0 0,0 0-1 0 0,0-1 1 0 0,0 1-1 0 0,0 0 1 0 0,0-1 0 0 0,0 1-1 0 0,0 0 1 0 0,0 3-1 0 0,16 52 1 0 0,-10-20 22 0 0,-5-28-13 0 0,1 1-1 0 0,-1-1 1 0 0,1 0-1 0 0,4 11 0 0 0,-4-16 0 0 0,-1-1 0 0 0,-1 0 0 0 0,1 1 0 0 0,0-1 0 0 0,0 1 0 0 0,-1-1 0 0 0,0 1 0 0 0,1-1 0 0 0,-1 1 0 0 0,0-1 0 0 0,0 1 0 0 0,0-1 0 0 0,-1 3 0 0 0,0 2 32 0 0,1-5-22 0 0,1 1 1 0 0,-1-1-1 0 0,1 1 0 0 0,0-1 0 0 0,-1 0 1 0 0,3 4-1 0 0,-2-5-7 0 0,19 35 228 0 0,-17-31-192 0 0,0-1 1 0 0,0 1 0 0 0,0-1 0 0 0,1 0-1 0 0,-1 0 1 0 0,1 0 0 0 0,5 3 0 0 0,-9-6-48 0 0,2 0 0 0 0,0 1 0 0 0,0-1 0 0 0,-1 1 0 0 0,1-1 0 0 0,-1 1 0 0 0,1 0 0 0 0,-1 0 0 0 0,0-1 0 0 0,0 1 0 0 0,2 3 0 0 0,3 3 0 0 0,48 47 200 0 0,-23-26-136 0 0,2 5-64 0 0,3-7 0 0 0,-20-14 0 0 0,-11-8-19 0 0,1-1-1 0 0,-1 0 1 0 0,1 0 0 0 0,11 6 0 0 0,14 3 31 0 0,39 10 0 0 0,-57-19 18 0 0,8 4-18 0 0,-16-5-12 0 0,1-1-1 0 0,-1 0 1 0 0,1-1 0 0 0,9 2-1 0 0,13 1 29 0 0,1-1 0 0 0,-1-2-1 0 0,1-1 1 0 0,44-6 0 0 0,-63 5-10 0 0,-1 0 1 0 0,15 0-1 0 0,7 0 34 0 0,12-2-42 0 0,-11 1-10 0 0,56-10 0 0 0,-50 6 49 0 0,-25 4-23 0 0,0 0 1 0 0,14-4-1 0 0,101-42-26 0 0,-46 19 64 0 0,-56 20-64 0 0,0 2 0 0 0,47-9 0 0 0,-30 8 0 0 0,8-9 54 0 0,-19 9-53 0 0,-1-2 1 0 0,1-1 0 0 0,-2-2 0 0 0,0 0-1 0 0,55-36 1 0 0,-59 34 68 0 0,33-13-1 0 0,12-7 52 0 0,-55 26-68 0 0,-8 6-33 0 0,-1-1 1 0 0,0 0-1 0 0,8-7 1 0 0,-9 6-9 0 0,1 1-1 0 0,13-8 1 0 0,-14 8-6 0 0,1 0 0 0 0,11-8 0 0 0,12-13-18 0 0,45-28-1 0 0,-70 50 0 0 0,-1 0 0 0 0,0-1 1 0 0,-1 1-1 0 0,7-9 0 0 0,14-12 181 0 0,-5 9-272 0 0,29-31-1 0 0,-27 24 59 0 0,8-10 46 0 0,-18 19 0 0 0,21-20 0 0 0,31-28 0 0 0,-3 1 0 0 0,-50 51 0 0 0,-1-2 0 0 0,15-18 0 0 0,5-7 0 0 0,-7 8 0 0 0,6-4 0 0 0,-2 5 65 0 0,33-41 0 0 0,-31 33-4 0 0,42-55-260 0 0,-60 78-610 0 0,-1 0 0 0 0,0-1-1 0 0,13-25 1 0 0,-14 21-7849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1840 0 0,'0'0'14777'0'0,"1"2"-14243"0"0,6 10 396 0 0,-1 1 0 0 0,7 21 0 0 0,-9-21-747 0 0,1-1 0 0 0,0 1 0 0 0,9 13 0 0 0,-7-14-70 0 0,-1-1 0 0 0,-1 1 0 0 0,5 13 0 0 0,3 9 47 0 0,15 40 41 0 0,-6-10 8 0 0,15 33-55 0 0,13 29-454 0 0,8 16 278 0 0,-14-25 224 0 0,0 0 412 0 0,-32-87-579 0 0,15 53 1 0 0,-16-46-43 0 0,2 21-20 0 0,-10-38-141 0 0,8 23 1 0 0,-6-26-361 0 0,-1 0 1 0 0,0 1 0 0 0,1 18-1 0 0,-4-10-1344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0 304 2304 0 0,'0'0'5789'0'0,"1"-2"-5244"0"0,7-9 193 0 0,0 0 0 0 0,1 1 0 0 0,1 0-1 0 0,-1 0 1 0 0,2 1 0 0 0,-1 0 0 0 0,15-9 0 0 0,8-7 249 0 0,-20 16-503 0 0,1 0 1 0 0,25-12 0 0 0,-5 4 76 0 0,-23 11-383 0 0,8-5 315 0 0,37-16 0 0 0,-3 7 54 0 0,-12 4 56 0 0,80-21 1 0 0,-115 36-584 0 0,75-13 153 0 0,-71 14-170 0 0,1-1 0 0 0,0 1 0 0 0,-1 1 0 0 0,1 0-1 0 0,17 4 1 0 0,-22-3-6 0 0,4 0-14 0 0,0 0-1 0 0,0 1 1 0 0,-1 0-1 0 0,1 1 0 0 0,-1 0 1 0 0,1 1-1 0 0,13 9 0 0 0,0 5-1045 0 0,0 1 0 0 0,37 43-1 0 0,-55-58 605 0 0,1 1-198 0 0,0 0 0 0 0,0 0 0 0 0,0-1-1 0 0,8 5 1 0 0,-4-3-2 0 0,12 10-1370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1376 0 0,'0'-1'65'0'0,"1"-4"-42"0"0,-1 1 0 0 0,1 0-1 0 0,0 0 1 0 0,0 0 0 0 0,1 0 0 0 0,-1 0-1 0 0,1 0 1 0 0,0 1 0 0 0,0-1 0 0 0,5-6-1 0 0,0 0 1266 0 0,1-1 1 0 0,12-10-1 0 0,-6 7 1365 0 0,27-19 0 0 0,-28 24-2103 0 0,1 0 0 0 0,-1 1 0 0 0,2 1 0 0 0,25-10 0 0 0,-15 8-4 0 0,0 1 0 0 0,1 1 0 0 0,40-5 0 0 0,-28 8-311 0 0,-1 2 0 0 0,0 1 1 0 0,1 2-1 0 0,-1 2 0 0 0,1 1 0 0 0,-1 2 1 0 0,41 12-1 0 0,-14 1-2015 0 0,-36-10-3974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4144 0 0,'0'0'319'0'0,"2"0"-119"0"0,47 1 1546 0 0,-5-4 90 0 0,52 4-1 0 0,-31 0-409 0 0,51-2-374 0 0,0-5-1 0 0,135-25 1 0 0,-206 20-1041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3224 0 0,'0'0'2560'0'0,"0"1"-1796"0"0,4 4-410 0 0,1 0 0 0 0,-1 0 0 0 0,0-1 0 0 0,1 0 0 0 0,0 0 1 0 0,10 6-1 0 0,15 14 836 0 0,-6 2-231 0 0,-1 2 1 0 0,32 46-1 0 0,29 67 355 0 0,-28-47-823 0 0,-37-62-392 0 0,34 51 56 0 0,-44-70-181 0 0,1-1 0 0 0,0 0 0 0 0,1 0 0 0 0,13 10 0 0 0,-8-9-180 0 0,1-1 1 0 0,0 0-1 0 0,29 14 1 0 0,0-8-3780 0 0,-14-9-416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5984 0 0,'8'2'622'0'0,"1"3"-397"0"0,-1 0-1 0 0,0 1 0 0 0,8 7 1 0 0,-5-4 321 0 0,-9-7-452 0 0,68 54 2130 0 0,89 57 0 0 0,-123-93-2231 0 0,69 29 0 0 0,-70-33-3019 0 0,-3-4-1078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7856 0 0,'0'0'593'0'0,"0"2"-408"0"0,1 2-59 0 0,0 0 0 0 0,0 0-1 0 0,1 0 1 0 0,-1 0-1 0 0,1 0 1 0 0,0-1-1 0 0,0 1 1 0 0,0-1 0 0 0,1 1-1 0 0,-1-1 1 0 0,1 0-1 0 0,3 4 1 0 0,8 10 348 0 0,10 17 487 0 0,-8-14-336 0 0,-2 0 1 0 0,13 26-1 0 0,31 78-107 0 0,-21-41-350 0 0,36 80-16 0 0,18 46-1344 0 0,-67-160 720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1124 1 2304 0 0,'0'0'5794'0'0,"-10"0"-3462"0"0,-3 1-1097 0 0,-2 5-503 0 0,2-1 135 0 0,-12 8 397 0 0,19-9-1054 0 0,-61 35 1178 0 0,-11 11-419 0 0,55-32-616 0 0,4-3-85 0 0,-1-1-1 0 0,-27 15 0 0 0,30-20-135 0 0,6-5-44 0 0,1 1 1 0 0,0 1-1 0 0,0 0 0 0 0,-9 8 0 0 0,-48 47 426 0 0,-21 17 212 0 0,28-24-352 0 0,-1 1-141 0 0,21-21 160 0 0,-63 69 1 0 0,36-19 177 0 0,38-45-522 0 0,-22 41 103 0 0,30-49-116 0 0,1 1-1 0 0,-19 43 1 0 0,15-27-37 0 0,-16 21-176 0 0,39-68-6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1 911 1840 0 0,'0'0'1560'0'0,"5"5"1642"0"0,-3-4-2950 0 0,0 0 0 0 0,1-1 0 0 0,-1 1-1 0 0,0 0 1 0 0,0-1 0 0 0,0 0 0 0 0,1 1-1 0 0,-1-1 1 0 0,0 0 0 0 0,1 0 0 0 0,-1 0-1 0 0,0 0 1 0 0,0-1 0 0 0,1 1-1 0 0,2-2 1 0 0,38-13 1218 0 0,-34 11-988 0 0,17-6 203 0 0,-2 0-1 0 0,1-2 0 0 0,22-16 1 0 0,69-43 740 0 0,-26 16-583 0 0,-41 19-216 0 0,-1-2 0 0 0,45-46 0 0 0,-50 44-372 0 0,72-63 221 0 0,105-101-78 0 0,-91 82-234 0 0,-104 100-125 0 0,-16 15-65 0 0,0 0 0 0 0,-1-1 0 0 0,0 0 0 0 0,13-17 0 0 0,-20 18-760 0 0,-1 6-284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7856 0 0,'4'-14'174'0'0,"-3"11"1909"0"0,5 14-560 0 0,-3-7-1317 0 0,1 0 0 0 0,0-1 0 0 0,0 1 0 0 0,0-1 0 0 0,0 0 1 0 0,0 0-1 0 0,1 0 0 0 0,0 0 0 0 0,-1-1 0 0 0,1 0 0 0 0,0 0 1 0 0,7 1-1 0 0,6 4 30 0 0,29 8 598 0 0,-38-13-622 0 0,0 0-1 0 0,0 1 0 0 0,0 0 1 0 0,0 1-1 0 0,-1 0 1 0 0,13 7-1 0 0,23 25 711 0 0,-2 0 0 0 0,58 66 1 0 0,-66-66-505 0 0,46 40 517 0 0,-6-6-456 0 0,106 90-646 0 0,-68-65-20 0 0,-95-79 206 0 0,-1 1-1 0 0,26 36 0 0 0,20 41 68 0 0,-58-88-83 0 0,77 122-1905 0 0,-67-106 828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2304 0 0,'0'0'12320'0'0,"0"2"-11906"0"0,2 6 75 0 0,0 0-1 0 0,0 0 0 0 0,0-1 1 0 0,1 1-1 0 0,0 0 0 0 0,0-1 1 0 0,1 0-1 0 0,7 10 0 0 0,8 20 998 0 0,-15-27-1215 0 0,-3-6-162 0 0,1 0 0 0 0,0 0 0 0 0,0 0-1 0 0,5 7 1 0 0,12 20 385 0 0,-6-9-243 0 0,10 28 228 0 0,-6-8-155 0 0,-14-33-248 0 0,1 0 1 0 0,0-1-1 0 0,0 1 0 0 0,6 9 0 0 0,-3-8 38 0 0,0 2 0 0 0,7 16 0 0 0,-7-15 27 0 0,12 21-1 0 0,-11-21-51 0 0,1-1 1 0 0,0 0-1 0 0,0-1 1 0 0,2 0-1 0 0,-1 0 1 0 0,1-1-1 0 0,22 15 1 0 0,-18-16 46 0 0,0 0-1 0 0,1-1 1 0 0,31 11 0 0 0,-26-12 72 0 0,23 13 1 0 0,6 2 140 0 0,-37-16-285 0 0,22 12 1 0 0,-6-2-66 0 0,0 3 1 0 0,-25-16 0 0 0,0 0 0 0 0,0 0 0 0 0,1 0 0 0 0,-1 0 0 0 0,1-1 0 0 0,5 2 0 0 0,36 17 16 0 0,-41-19 15 0 0,1 0 0 0 0,-1 0 0 0 0,1 0 0 0 0,-1-1 0 0 0,1 1 0 0 0,-1-1 0 0 0,1-1 0 0 0,0 1 0 0 0,-1-1 0 0 0,1 0 0 0 0,0 0 0 0 0,-1-1 0 0 0,1 1 0 0 0,0-1 0 0 0,5-2 0 0 0,16-5 62 0 0,-9 3 14 0 0,0-1 1 0 0,18-8 0 0 0,34-26 17 0 0,23-30-72 0 0,-32 22 33 0 0,-53 41-73 0 0,0 0 0 0 0,-1 0-1 0 0,0-1 1 0 0,-1 0 0 0 0,0 0 0 0 0,6-11-1 0 0,-3 6 12 0 0,15-18-1 0 0,121-144 362 0 0,-63 70-158 0 0,-13 0-391 0 0,-53 77 164 0 0,14-35 0 0 0,-21 44 0 0 0,-8 17-98 0 0,0 0 1 0 0,0 0-1 0 0,0 0 0 0 0,0 0 1 0 0,0 0-1 0 0,-1-1 0 0 0,1 1 1 0 0,-1 0-1 0 0,0-1 0 0 0,0 1 1 0 0,0 0-1 0 0,0-1 0 0 0,0 1 1 0 0,0 0-1 0 0,-1-1 0 0 0,1 1 1 0 0,-1 0-1 0 0,-1-4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4144 0 0,'-27'1'3382'0'0,"22"10"-1262"0"0,4-9-1898 0 0,-1 0 0 0 0,1 1 0 0 0,0-1-1 0 0,0 1 1 0 0,0-1 0 0 0,0 1 0 0 0,1-1 0 0 0,-1 1-1 0 0,1-1 1 0 0,-1 1 0 0 0,1 0 0 0 0,0-1-1 0 0,0 1 1 0 0,0-1 0 0 0,0 1 0 0 0,1 0-1 0 0,0 2 1 0 0,6 15 189 0 0,2-2 0 0 0,0 1 1 0 0,1-1-1 0 0,1 0 0 0 0,25 31 0 0 0,-6-17-74 0 0,162 183 1626 0 0,3-17-1254 0 0,-138-144-701 0 0,-1 2 44 0 0,65 56-63 0 0,-21-37-215 0 0,-47-43-1272 0 0,3-5-3407 0 0,-19-14-493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2760 0 0,'1'2'351'0'0,"6"5"644"0"0,0 0 0 0 0,0 0 1 0 0,0-1-1 0 0,1 0 1 0 0,9 6-1 0 0,-4-3-228 0 0,-8-6-415 0 0,1 0 0 0 0,-1 0-1 0 0,1-1 1 0 0,0 1 0 0 0,10 2-1 0 0,10 4 581 0 0,-14-5-576 0 0,1-1 1 0 0,-1 0-1 0 0,1-1 1 0 0,0 0-1 0 0,16 0 1 0 0,25 3 476 0 0,129 35 1178 0 0,-149-30-1829 0 0,1 2 1 0 0,-2 1-1 0 0,39 21 1 0 0,-47-18-150 0 0,0 1-1 0 0,-2 1 1 0 0,31 30 0 0 0,-19-17-18 0 0,38 37 3 0 0,40 33 40 0 0,-52-51 1 0 0,55 42-58 0 0,-107-86 0 0 0,36 25 2 0 0,-1 2 1 0 0,68 67-1 0 0,-30-7-16 0 0,-49-57-1449 0 0,-16-19-145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1425 6 2304 0 0,'-1'0'167'0'0,"-2"0"2"0"0,2 0 531 0 0,-12-5 3728 0 0,-24 5-799 0 0,22 8-1920 0 0,-37 4 294 0 0,-67 25-1 0 0,18-5-843 0 0,-30 13-313 0 0,43-13-233 0 0,-63 22 244 0 0,115-39-645 0 0,0 1 1 0 0,-36 24-1 0 0,14-4 0 0 0,12-9-114 0 0,-45 36 0 0 0,50-32-63 0 0,-15 10-6 0 0,12-3-14 0 0,17-16-201 0 0,1 2 0 0 0,-27 31-1 0 0,4-5-968 0 0,31-32-709 0 0,-23 27 1 0 0,22-17 186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3680 0 0,'0'0'1601'0'0,"-6"10"3416"0"0,4-9-4894 0 0,1 0-1 0 0,0 0 1 0 0,0 1-1 0 0,0-1 0 0 0,1 0 1 0 0,-1 1-1 0 0,0-1 1 0 0,0 1-1 0 0,1-1 0 0 0,-1 1 1 0 0,1 0-1 0 0,-1-1 1 0 0,1 1-1 0 0,0-1 1 0 0,0 1-1 0 0,0 0 0 0 0,0 3 1 0 0,-3 16 471 0 0,-4 12 481 0 0,-5 58 1 0 0,6-31-387 0 0,-10 182 1174 0 0,14-178-1583 0 0,25 503 510 0 0,-16-498-917 0 0,4-1 0 0 0,2 0 1 0 0,3-1-1 0 0,3 0 0 0 0,32 74 1 0 0,-27-87-352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9528 0 0,'0'0'860'0'0,"2"1"-706"0"0,1 1 6 0 0,1-1 0 0 0,-1 1 0 0 0,0 0-1 0 0,0 0 1 0 0,0 0 0 0 0,0 1 0 0 0,0-1-1 0 0,0 1 1 0 0,-1 0 0 0 0,1 0-1 0 0,-1 0 1 0 0,4 5 0 0 0,0 4 399 0 0,0 0 0 0 0,6 17-1 0 0,0-2 16 0 0,-3-5-205 0 0,-1 0 0 0 0,-1 1 0 0 0,6 31 0 0 0,3 72 429 0 0,-8-60-493 0 0,2 31 46 0 0,-8-7-82 0 0,6 322-154 0 0,-27 98 139 0 0,-32-138-1497 0 0,34-276-4919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1078 1376 0 0,'0'0'8998'0'0,"1"-2"-8099"0"0,1-2-565 0 0,0 0 1 0 0,0 1-1 0 0,0-1 0 0 0,1 1 1 0 0,5-6-1 0 0,9-15 939 0 0,-13 18-974 0 0,0 0 1 0 0,0 1 0 0 0,1-1 0 0 0,-1 1-1 0 0,8-6 1 0 0,-5 5 27 0 0,-2 1-1 0 0,1-1 1 0 0,7-12 0 0 0,32-38 1307 0 0,-15 16-832 0 0,1 2-1 0 0,69-64 1 0 0,-53 56-532 0 0,36-51 202 0 0,136-98 129 0 0,-121 108-239 0 0,12-9 243 0 0,-72 69-571 0 0,2 0 0 0 0,47-23 1 0 0,-74 43 8 0 0,10-6 65 0 0,1 1 0 0 0,0 1-1 0 0,35-11 1 0 0,-58 22-158 0 0,25-8 485 0 0,46-6 1 0 0,-62 12-794 0 0,0 2 0 0 0,21 1 0 0 0,-24-1-736 0 0,0 2-1 0 0,0-1 0 0 0,-1 1 0 0 0,1 0 1 0 0,8 3-1 0 0,-2 3-6531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8064 0 0,'0'0'997'0'0,"12"1"1735"0"0,6 4-997 0 0,-1 0 0 0 0,27 13 0 0 0,-24-9-1207 0 0,-1 1 1 0 0,0 1-1 0 0,-1 1 0 0 0,0 1 0 0 0,26 24 0 0 0,61 50 964 0 0,-3-4-422 0 0,64 68 360 0 0,-2-2-1070 0 0,-123-112-263 0 0,-19-18-9 0 0,36 42-1 0 0,-9-2-84 0 0,38 50 89 0 0,-67-81-25 0 0,-1 1 0 0 0,16 33 0 0 0,-19-30-49 0 0,-2 1 0 0 0,0 0 0 0 0,16 68 0 0 0,-18-40-94 0 0,8 121 0 0 0,-11 2-1704 0 0,-5-131-510 0 0,1-7-5375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5984 0 0,'0'0'7952'0'0,"3"-1"-7087"0"0,33-6 478 0 0,1 1 1 0 0,64-2-1 0 0,-26 3-321 0 0,-54 3-842 0 0,4 0 54 0 0,33 0 0 0 0,15 5 144 0 0,113 10 798 0 0,-93-1-742 0 0,-47-7-361 0 0,0 1 0 0 0,54 16-1 0 0,-71-13-86 0 0,3 0-558 0 0,1 2 0 0 0,43 21 0 0 0,-47-17-454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1840 0 0,'3'-2'17'0'0,"-1"1"0"0"0,0-1 0 0 0,0 1 0 0 0,0-1-1 0 0,0 0 1 0 0,0 0 0 0 0,3-4 0 0 0,-3 4 37 0 0,0 0 1 0 0,-1 0-1 0 0,1 0 0 0 0,1 0 0 0 0,-1 0 0 0 0,3-2 1 0 0,19-10 3419 0 0,-5 4 145 0 0,28-14 1 0 0,0 7-2429 0 0,-1 3 0 0 0,2 1 0 0 0,-1 3 1 0 0,2 2-1 0 0,71-4 0 0 0,-74 9-618 0 0,-24 1-268 0 0,-1 0 0 0 0,26 3 0 0 0,40 7 841 0 0,99 24-1 0 0,-175-30-1096 0 0,21 5 63 0 0,1 2 0 0 0,32 14 0 0 0,-48-16-431 0 0,0 1 0 0 0,0 0-1 0 0,-1 2 1 0 0,0 0 0 0 0,0 1-1 0 0,-1 0 1 0 0,16 17 0 0 0,-11-8-2159 0 0,3 3-4693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4 113 3680 0 0,'0'-8'327'0'0,"9"-58"1170"0"0,-4 34 5033 0 0,-10 28-5443 0 0,5 3-1019 0 0,0 1 1 0 0,0 0-1 0 0,-1 0 1 0 0,1 0 0 0 0,0 0-1 0 0,0-1 1 0 0,0 1-1 0 0,0 0 1 0 0,0 0-1 0 0,0 0 1 0 0,0 0 0 0 0,-1 0-1 0 0,1 0 1 0 0,0 0-1 0 0,0 0 1 0 0,0-1 0 0 0,0 1-1 0 0,-1 0 1 0 0,1 0-1 0 0,0 0 1 0 0,0 0 0 0 0,0 0-1 0 0,0 0 1 0 0,-1 0-1 0 0,1 0 1 0 0,0 0-1 0 0,0 0 1 0 0,0 0 0 0 0,0 0-1 0 0,-1 0 1 0 0,1 0-1 0 0,0 0 1 0 0,0 0 0 0 0,0 0-1 0 0,0 0 1 0 0,0 0-1 0 0,-1 1 1 0 0,1-1 0 0 0,-3 16 426 0 0,2-1 1 0 0,-1 1-1 0 0,2 0 1 0 0,0 0-1 0 0,3 18 1 0 0,-2-23-332 0 0,11 78 854 0 0,-3-35-580 0 0,14 106 459 0 0,-7-48-420 0 0,-4-35-194 0 0,3 8 221 0 0,30 92 1 0 0,-32-130-305 0 0,17 44 26 0 0,-2-12-220 0 0,39 100-6 0 0,-20-60 0 0 0,19 34 228 0 0,-27-66-13 0 0,-2-11-74 0 0,3 6-2 0 0,-7-7 76 0 0,15 40 127 0 0,58 143 345 0 0,-65-168-961 0 0,-14-32 196 0 0,37 62-1 0 0,17 24 66 0 0,-20-32 276 0 0,-25-41-112 0 0,-27-48-106 0 0,2-1 0 0 0,19 29 0 0 0,48 64-45 0 0,12 3-352 0 0,-51-63 352 0 0,64 92 0 0 0,-84-120 0 0 0,1-1 0 0 0,36 34 0 0 0,-41-45 0 0 0,1-1 0 0 0,1-1 0 0 0,0 0 0 0 0,1-1 0 0 0,21 10 0 0 0,-22-14-7 0 0,1-2 0 0 0,0 1 1 0 0,1-2-1 0 0,32 5 0 0 0,76 2-1098 0 0,-93-10 455 0 0,-27-2 517 0 0,95 11-1746 0 0,-58-6 494 0 0,78-2-1 0 0,-106-3 1158 0 0,-7 0-217 0 0,1 0-1 0 0,-1-1 0 0 0,0-1 0 0 0,13-3 0 0 0,-4 0-5404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20 456 0 0,'0'0'556'0'0,"1"0"51"0"0,16-6 915 0 0,-11 3-212 0 0,1 0 0 0 0,-1 1-1 0 0,1 0 1 0 0,-1 1 0 0 0,10-2 0 0 0,0 3 6857 0 0,-25 8-7895 0 0,5-6-219 0 0,-9 5 81 0 0,0 0 0 0 0,1 1 1 0 0,0 0-1 0 0,1 1 0 0 0,0 0 0 0 0,-13 14 0 0 0,0 2 18 0 0,18-20-104 0 0,1 1 0 0 0,-1-1 0 0 0,1 1 0 0 0,-8 12 0 0 0,-14 20 229 0 0,12-19-122 0 0,-39 47 604 0 0,27-35-710 0 0,3-6-54 0 0,15-16 82 0 0,-14 17-1 0 0,-1 9 149 0 0,1 0 0 0 0,2 2 0 0 0,-24 55 0 0 0,31-65-188 0 0,-4 15 154 0 0,14-30 12 0 0,-32 106 517 0 0,35-112-684 0 0,0 0-1 0 0,1 0 1 0 0,0 0 0 0 0,1 0-1 0 0,-1 0 1 0 0,1 0 0 0 0,0 0 0 0 0,3 8-1 0 0,-1-9-3 0 0,0 0 0 0 0,0-1 0 0 0,0 1 0 0 0,1 0 0 0 0,0-1 0 0 0,0 0 0 0 0,0 0 0 0 0,0 0 0 0 0,1 0 0 0 0,-1-1 0 0 0,9 5 0 0 0,27 12 388 0 0,-31-16-202 0 0,-8-3-173 0 0,1 0 0 0 0,0 0 0 0 0,0 0 0 0 0,0 0 0 0 0,0-1 0 0 0,0 1 0 0 0,0-1 0 0 0,0 1 0 0 0,0-1 1 0 0,3 0-1 0 0,2 1-40 0 0,-1 0 0 0 0,1-1 0 0 0,-1 0 0 0 0,1 0 0 0 0,-1 0 0 0 0,1-1 1 0 0,-1 0-1 0 0,13-4 0 0 0,-11 2-6 0 0,1-1 1 0 0,-1 0-1 0 0,0-1 0 0 0,0 0 1 0 0,11-8-1 0 0,55-49-4 0 0,-7 5 64 0 0,7 3-3 0 0,49-41 58 0 0,-120 93-136 0 0,0 0 0 0 0,0-1 0 0 0,-1 1 0 0 0,1-1 0 0 0,-1 0 0 0 0,1 0 0 0 0,-1 0 0 0 0,0 0 0 0 0,0 0 0 0 0,-1 0 0 0 0,1-1 0 0 0,0 1 0 0 0,-1-1 0 0 0,0 1 0 0 0,0-1 0 0 0,0 1 0 0 0,0-7 0 0 0,1-7-532 0 0,-1 15 367 0 0,-1 0 1 0 0,1 0 0 0 0,-1 0-1 0 0,0 0 1 0 0,0 0 0 0 0,0 0-1 0 0,0 0 1 0 0,0 0 0 0 0,0 0 0 0 0,0 0-1 0 0,-1 0 1 0 0,1 0 0 0 0,-1 0-1 0 0,-1-2 1 0 0,-15-34-3887 0 0,8 16 1980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41 121 3224 0 0,'-3'-4'44'0'0,"-1"0"1"0"0,1 0 0 0 0,1-1-1 0 0,-1 0 1 0 0,0 1-1 0 0,-1-7 1 0 0,-4-7 12 0 0,7 16-28 0 0,0 0-1 0 0,0 1 1 0 0,0-1 0 0 0,0 0-1 0 0,0 0 1 0 0,1 0-1 0 0,-1 0 1 0 0,1 0-1 0 0,-1 0 1 0 0,1 0 0 0 0,0 0-1 0 0,0 0 1 0 0,0 0-1 0 0,0 0 1 0 0,1-3 0 0 0,-1 1 218 0 0,0 1 0 0 0,0-1 1 0 0,0 0-1 0 0,-1 0 1 0 0,1 1-1 0 0,-2-7 5762 0 0,11 18-4569 0 0,-1-1-839 0 0,0 0 1 0 0,0 0-1 0 0,0 0 1 0 0,9 14 0 0 0,8 17 595 0 0,-15-23-722 0 0,15 20 0 0 0,-12-17-113 0 0,20 35 0 0 0,-7-11-74 0 0,12 18 39 0 0,25 34 82 0 0,64 89 959 0 0,-14-18-1133 0 0,-39-55 112 0 0,-1-1 54 0 0,113 130 264 0 0,-95-113-451 0 0,-32-42-92 0 0,5 16 16 0 0,-5-7-18 0 0,-54-86-111 0 0,105 138 196 0 0,8 3-203 0 0,-29-33-137 0 0,15 23 114 0 0,3 3 167 0 0,-51-66 98 0 0,11 14 18 0 0,11-1-234 0 0,82 97-112 0 0,117 101-179 0 0,-62-103 589 0 0,-124-109-271 0 0,71 53-1843 0 0,6-5-3493 0 0,-104-78-2113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9078 2947 7024 0 0,'0'0'2697'0'0,"-11"-13"2030"0"0,4-2-1964 0 0,7 14-2731 0 0,-1 1 0 0 0,1-1 0 0 0,0 0-1 0 0,0 0 1 0 0,0 0 0 0 0,-1 0 0 0 0,1 1-1 0 0,-1-1 1 0 0,1 0 0 0 0,0 0 0 0 0,-1 1 0 0 0,1-1-1 0 0,-1 0 1 0 0,0 0 0 0 0,1 1 0 0 0,-1-1-1 0 0,0 1 1 0 0,1-1 0 0 0,-1 1 0 0 0,0-1 0 0 0,1 1-1 0 0,-1-1 1 0 0,0 1 0 0 0,0 0 0 0 0,0-1-1 0 0,1 1 1 0 0,-1 0 0 0 0,-1-1 0 0 0,1 1-15 0 0,1 0-1 0 0,-1 0 1 0 0,1-1 0 0 0,-1 1-1 0 0,1 0 1 0 0,-1-1 0 0 0,1 1 0 0 0,0 0-1 0 0,-1-1 1 0 0,1 1 0 0 0,-1 0 0 0 0,1-1-1 0 0,0 1 1 0 0,-1-1 0 0 0,1 1 0 0 0,0-1-1 0 0,-1 0 1 0 0,-2-4 68 0 0,-2 1 5 0 0,1 1-1 0 0,-1 0 0 0 0,0 0 0 0 0,0 0 1 0 0,-5-1-1 0 0,-6-4 181 0 0,-2 0 60 0 0,15 6-241 0 0,-1 1-1 0 0,0-1 1 0 0,1 1 0 0 0,-1-1-1 0 0,1 0 1 0 0,0 0-1 0 0,0-1 1 0 0,0 1-1 0 0,-5-5 1 0 0,5 4-21 0 0,0 0 1 0 0,0 0-1 0 0,-1 1 0 0 0,1-1 1 0 0,-7-3-1 0 0,-3-2 215 0 0,-5-3 163 0 0,-11-10 37 0 0,-4-8-183 0 0,-24-24 244 0 0,28 18 27 0 0,21 24-498 0 0,-1 0 0 0 0,0 0 0 0 0,-1 1 0 0 0,-12-10 0 0 0,0 0-73 0 0,17 15 0 0 0,1 1 0 0 0,-1-1 0 0 0,-8-5 0 0 0,-42-33 208 0 0,34 29-110 0 0,15 9-44 0 0,-1 0 0 0 0,0 1 0 0 0,0 0 0 0 0,-12-5 0 0 0,1 3-54 0 0,1-2 0 0 0,0 1 0 0 0,0-2 0 0 0,-16-11 0 0 0,31 18 10 0 0,-1 0 1 0 0,0-1-1 0 0,1 1 0 0 0,0-1 0 0 0,0 0 0 0 0,-1 1 0 0 0,2-1 0 0 0,-3-4 1 0 0,2 3 5 0 0,-1 0 1 0 0,1 1 0 0 0,-1-1 0 0 0,1 1-1 0 0,-4-3 1 0 0,-6-8 77 0 0,10 11-71 0 0,0 1 1 0 0,0 0-1 0 0,0-1 0 0 0,-1 1 0 0 0,1 0 0 0 0,-5-3 0 0 0,-7-5 37 0 0,11 7-59 0 0,1 1-1 0 0,-1 0 1 0 0,0 0-1 0 0,0 0 1 0 0,0 1-1 0 0,0-1 0 0 0,0 1 1 0 0,-5-2-1 0 0,3 2 0 0 0,1-1 0 0 0,0 1 0 0 0,1-1 0 0 0,-1 0 0 0 0,0 0 0 0 0,-6-5 0 0 0,7 4 0 0 0,-1 1 0 0 0,1 0 0 0 0,0 0 0 0 0,-1 0 0 0 0,-6-2 0 0 0,4 1 0 0 0,0 1 0 0 0,0-1 0 0 0,0-1 0 0 0,0 1-1 0 0,0-1 1 0 0,-6-5 0 0 0,-20-13 15 0 0,27 19 16 0 0,0 0 0 0 0,0-1 1 0 0,0 0-1 0 0,0 0 0 0 0,1 0 1 0 0,-5-5-1 0 0,5 4 24 0 0,0 0 0 0 0,0 1 0 0 0,-1 0 0 0 0,0 0 1 0 0,0 0-1 0 0,-5-2 0 0 0,-34-15 373 0 0,12 5-768 0 0,26 13 336 0 0,-1 0 1 0 0,1-1-1 0 0,0 1 1 0 0,-11-10-1 0 0,4 3 3 0 0,8 6 7 0 0,0 0-1 0 0,0-1 0 0 0,1 0 1 0 0,-1 0-1 0 0,1 0 0 0 0,-4-6 1 0 0,3 3 0 0 0,0 2 1 0 0,0-1 0 0 0,-8-6-1 0 0,10 9 31 0 0,0 1 0 0 0,-1-1 0 0 0,2 0 0 0 0,-5-6 0 0 0,5 6-2 0 0,0 0 1 0 0,-1 0 0 0 0,0 1 0 0 0,0-1 0 0 0,-6-4 0 0 0,5 4-36 0 0,0-1 0 0 0,1 1 0 0 0,-7-10 0 0 0,-4-5 0 0 0,-7 1 8 0 0,17 14-1 0 0,0 1 0 0 0,0-1 0 0 0,0 1 0 0 0,1-1 0 0 0,-1 0 0 0 0,1 0 0 0 0,-5-9 0 0 0,6 10 10 0 0,1 0 0 0 0,-1 1 0 0 0,0-1 0 0 0,1 1 0 0 0,-1 0 0 0 0,0 0 0 0 0,-3-3-1 0 0,-11-14 41 0 0,-2-5-57 0 0,-8-12 0 0 0,-8-12 0 0 0,11 13 0 0 0,19 27-6 0 0,-1 1-1 0 0,0 0 0 0 0,-1 0 1 0 0,0 0-1 0 0,0 1 0 0 0,-13-11 1 0 0,-11-11-12 0 0,23 22 18 0 0,1 0 0 0 0,-1 0 0 0 0,-10-6 0 0 0,11 8 0 0 0,-1 0 0 0 0,1-1 0 0 0,1 1 0 0 0,-1-2 0 0 0,-5-5 0 0 0,-13-15 0 0 0,17 19 0 0 0,0-1 0 0 0,-9-11 0 0 0,-16-21 0 0 0,20 21 0 0 0,-2 0 0 0 0,-19-20 0 0 0,1 1 0 0 0,1 3 0 0 0,-1 1 0 0 0,29 31 0 0 0,0-1 0 0 0,-1 1 0 0 0,1-1 0 0 0,0 1 0 0 0,-6-4 0 0 0,-12-12 0 0 0,6 4-2 0 0,-2-3 15 0 0,15 15-2 0 0,-10-15 3 0 0,0 1 0 0 0,-20-22 0 0 0,12 13-3 0 0,8 9 38 0 0,-4-7-36 0 0,13 19-13 0 0,0 0 0 0 0,0 1 0 0 0,0-1 0 0 0,-1 1-1 0 0,-5-6 1 0 0,-22-22 0 0 0,26 25 0 0 0,-1 1 0 0 0,-1-1 0 0 0,1 1 0 0 0,-14-9 0 0 0,8 6 0 0 0,-16-15 0 0 0,-8-5 0 0 0,35 28 0 0 0,-1 0 0 0 0,0 0 0 0 0,1-1 0 0 0,-1 1 0 0 0,1 0 0 0 0,-1-1 0 0 0,1 1 0 0 0,0-1 0 0 0,0 1 0 0 0,-1-1 0 0 0,1 1 0 0 0,0-1 0 0 0,0 0 0 0 0,1 0 0 0 0,-1 0 0 0 0,0 1 0 0 0,1-1 0 0 0,-1 0 0 0 0,1 0 0 0 0,-1-3 0 0 0,0 2 0 0 0,0 1 0 0 0,0 0 0 0 0,-1 0 0 0 0,1 0 0 0 0,-1 0 0 0 0,1 0 0 0 0,-1 0 0 0 0,0 0 0 0 0,1 0 0 0 0,-4-1 0 0 0,3 1 0 0 0,0-1 0 0 0,-1 1 0 0 0,1 0 0 0 0,0-1 0 0 0,0 0 0 0 0,-2-2 0 0 0,-1-6 0 0 0,-2 1 0 0 0,1 0 0 0 0,-14-15 0 0 0,-7-10 0 0 0,18 25 0 0 0,0-1 0 0 0,-1 2 0 0 0,0-1 0 0 0,0 2 0 0 0,-1-1 0 0 0,-16-8 0 0 0,9 4 0 0 0,-9-11 0 0 0,23 19 0 0 0,0 1 0 0 0,-1-1 0 0 0,1 1 0 0 0,-1 0 0 0 0,-9-5 0 0 0,10 6 5 0 0,0 1 0 0 0,1-1 0 0 0,-1 0 0 0 0,1 0 0 0 0,0 0 0 0 0,-3-4 0 0 0,2 3 3 0 0,1 0-1 0 0,-1 0 0 0 0,-9-7 0 0 0,-6-2-7 0 0,12 7 0 0 0,0 2 0 0 0,0-1 0 0 0,0 1 0 0 0,-10-5 0 0 0,11 7 0 0 0,0 0 0 0 0,0-1 0 0 0,1 0 0 0 0,-1 0 0 0 0,1 0 0 0 0,0-1 0 0 0,-10-8 0 0 0,13 10 0 0 0,-1 0 0 0 0,0 0 0 0 0,0 0 0 0 0,0 1 0 0 0,0-1 0 0 0,0 1 0 0 0,0-1 0 0 0,-4 0 0 0 0,3 1 0 0 0,0-1 0 0 0,-1 0 0 0 0,1 0 0 0 0,-5-3 0 0 0,-3-4 0 0 0,0 1 0 0 0,-1 1 0 0 0,0 0 0 0 0,-16-6 0 0 0,-4-4 0 0 0,4 3 0 0 0,24 11 0 0 0,0 0 0 0 0,-1 1 0 0 0,-8-4 0 0 0,6 3 0 0 0,0-1 0 0 0,-13-7 0 0 0,-1 0 0 0 0,9 4 0 0 0,7 5 0 0 0,0-1 0 0 0,0 1 0 0 0,0 0 0 0 0,-11-3 0 0 0,10 4 0 0 0,1-1 0 0 0,0 0 0 0 0,-8-3 0 0 0,8 3 0 0 0,0-1 0 0 0,0 1 0 0 0,-9-1 0 0 0,5 1 0 0 0,0 0 0 0 0,0-1 0 0 0,0 0 0 0 0,-13-6 0 0 0,-4 0 0 0 0,23 8 0 0 0,1 0 0 0 0,-1 0 0 0 0,0 0 0 0 0,1-1 0 0 0,-1 1 0 0 0,1-1 0 0 0,-1 0 0 0 0,1 0 0 0 0,0 0 0 0 0,0 0 0 0 0,-5-5 0 0 0,-9-7 0 0 0,14 12 0 0 0,-1-1 0 0 0,1 1 0 0 0,0-1 0 0 0,-1 0 0 0 0,-2-5 0 0 0,-12-6 0 0 0,9 7 0 0 0,2 2 0 0 0,1 0 0 0 0,-1 1 0 0 0,-1 0 0 0 0,-13-6 0 0 0,-12-7 0 0 0,-64-35 0 0 0,56 37 0 0 0,38 14 0 0 0,0 0 0 0 0,-1 0 0 0 0,1 1 0 0 0,-1-1 0 0 0,1 1 0 0 0,-1 0 0 0 0,-5 0 0 0 0,-13 0 0 0 0,20-1 0 0 0,-1 1 0 0 0,0 0 0 0 0,0 0 0 0 0,1 0 0 0 0,-1 0 0 0 0,-3 1 0 0 0,-31 1 0 0 0,-26 4 0 0 0,14 5-25 0 0,39-8 17 0 0,0 0 1 0 0,-1-1-1 0 0,1 0 0 0 0,-13 0 0 0 0,17-2 8 0 0,1 1 0 0 0,-1 0 0 0 0,1 0 0 0 0,-10 4 0 0 0,-2 0 0 0 0,-47 14 0 0 0,37-8 12 0 0,19-7-5 0 0,-1-1 1 0 0,1 0-1 0 0,0 0 1 0 0,-1-1-1 0 0,1 0 1 0 0,-16 2-1 0 0,18-4-7 0 0,1 1 0 0 0,0 0 0 0 0,0 0 0 0 0,-8 3 0 0 0,8-3 0 0 0,0 1 0 0 0,0-1 0 0 0,0 0 0 0 0,-8 0 0 0 0,7 0 1 0 0,1-1-1 0 0,-1 1 1 0 0,1 0 0 0 0,-8 3-1 0 0,9-3-3 0 0,-1 0 0 0 0,0 0 0 0 0,0 0 0 0 0,-5 0 0 0 0,2 0-3 0 0,1 0 0 0 0,0 0 0 0 0,0 0-1 0 0,0 1 1 0 0,0 0 0 0 0,0 1 0 0 0,-11 5 0 0 0,-16 5-5 0 0,10-3 11 0 0,0 0 0 0 0,0 2 0 0 0,1 0 0 0 0,-22 17 0 0 0,23-13 0 0 0,0 2 0 0 0,2 1 0 0 0,-24 26 0 0 0,38-38 0 0 0,4-6 0 0 0,-61 72 0 0 0,49-55 0 0 0,-36 51 0 0 0,41-55 0 0 0,-14 17 0 0 0,14-21 0 0 0,1 0 0 0 0,1 1 0 0 0,-9 16 0 0 0,9-17 2 0 0,0 0-1 0 0,0 0 1 0 0,-1 0-1 0 0,-1-1 1 0 0,0 0-1 0 0,-17 13 1 0 0,10-9 48 0 0,7-4-49 0 0,-1-1 0 0 0,-17 10 0 0 0,-82 39-1 0 0,104-55 8 0 0,1 0 0 0 0,-1-1-1 0 0,1 1 1 0 0,-1-1 0 0 0,-8 2 0 0 0,-17 3 9 0 0,18-5 9 0 0,0 0-1 0 0,-1 0 0 0 0,-18-3 1 0 0,5 1 0 0 0,-25-4 28 0 0,44 6-53 0 0,0-1 0 0 0,0-1 0 0 0,0 1 0 0 0,-1-1 0 0 0,1-1 1 0 0,0 1-1 0 0,0-1 0 0 0,-8-3 0 0 0,11 3-1 0 0,1 0 0 0 0,-1 1 0 0 0,0 0 0 0 0,0 0 0 0 0,-5-1 0 0 0,4 2 0 0 0,-6-3 0 0 0,10 0 0 0 0,-1 2 0 0 0,-14-2 0 0 0,14 3 0 0 0,-1 0 0 0 0,1 0 0 0 0,0 0 0 0 0,0 0 0 0 0,-1-1 0 0 0,1 1 0 0 0,0-1 0 0 0,0 0 0 0 0,-3-1 0 0 0,-31-11 0 0 0,33 11 0 0 0,0 1 0 0 0,0 0 0 0 0,-1-1 0 0 0,1 1 0 0 0,0 1 0 0 0,0-1 0 0 0,-7 0 0 0 0,-22-6 0 0 0,25 4 0 0 0,-1 0 0 0 0,1 1 0 0 0,-1 1 0 0 0,0-1 0 0 0,0 1 0 0 0,-8 0 0 0 0,-2-2 0 0 0,16 2 0 0 0,1 1 0 0 0,-1-1 0 0 0,1 1 0 0 0,-1-1 0 0 0,1 1 0 0 0,-1 0 0 0 0,0 0 0 0 0,1 0 0 0 0,-1 0 0 0 0,1 0 0 0 0,-1 0 0 0 0,0 0 0 0 0,1 0 0 0 0,-1 1 0 0 0,1-1 0 0 0,-3 2 0 0 0,2-1 0 0 0,-1-1 0 0 0,1 1 0 0 0,0 0 0 0 0,-1-1 0 0 0,1 0 0 0 0,0 1 0 0 0,-1-1 0 0 0,1 0 0 0 0,0 0 0 0 0,-4-1 0 0 0,-15 1 0 0 0,18-1 0 0 0,0 1 0 0 0,-1-1 0 0 0,1 0 0 0 0,0 0 0 0 0,-1 0 0 0 0,1-1 0 0 0,-5-2 0 0 0,-20-8 0 0 0,25 11 0 0 0,1 1 0 0 0,-1-1 0 0 0,0 1 0 0 0,0 0 0 0 0,1 0 0 0 0,-1 0 0 0 0,0 0 0 0 0,0 0 0 0 0,-5 2 0 0 0,7-2 0 0 0,-1 1 0 0 0,1 0 0 0 0,0-1 0 0 0,-1 1 0 0 0,1 0 0 0 0,0 0 0 0 0,0 0 0 0 0,0 0 0 0 0,-1 0 0 0 0,1 0 0 0 0,0 0 0 0 0,0 1 0 0 0,-1 1 0 0 0,2-2 0 0 0,-1-1 0 0 0,1 1 0 0 0,0 0 0 0 0,-1-1 0 0 0,1 1 0 0 0,-1-1 0 0 0,1 1 0 0 0,-1-1 0 0 0,1 0 0 0 0,-1 1 0 0 0,0-1 0 0 0,1 1 0 0 0,-1-1 0 0 0,0 0 0 0 0,1 1 0 0 0,-1-1 0 0 0,0 0 0 0 0,1 0 0 0 0,-1 0 0 0 0,0 0 0 0 0,0 1 0 0 0,-27-5 0 0 0,25 3 0 0 0,1 1 0 0 0,1 0 0 0 0,-1-1 0 0 0,1 1 0 0 0,-1 0 0 0 0,0 0 0 0 0,1 0 0 0 0,-1 0 0 0 0,1 0 0 0 0,-1 1 0 0 0,0-1 0 0 0,1 0 0 0 0,-1 1 0 0 0,1-1 0 0 0,-1 1 0 0 0,1 0 0 0 0,-2 0 0 0 0,-55 17 0 0 0,-30 18 0 0 0,-3 4 0 0 0,73-26 0 0 0,5-3 0 0 0,-11 5 0 0 0,-19 11 0 0 0,-3 5 0 0 0,16-13 0 0 0,-4 0 0 0 0,23-13 0 0 0,1-1 0 0 0,1 2 0 0 0,-13 9 0 0 0,10-7 0 0 0,-21 12 0 0 0,18-12 0 0 0,1 0 0 0 0,0 1 0 0 0,1 0 0 0 0,0 2 0 0 0,0-1 0 0 0,1 1 0 0 0,-11 16 0 0 0,15-20 0 0 0,1 0 0 0 0,-1-1 0 0 0,-18 13 0 0 0,-3 2 0 0 0,-18 17 0 0 0,21-18 0 0 0,-28 29 0 0 0,-2 5 0 0 0,-17 19 0 0 0,2-4-53 0 0,-66 65 43 0 0,114-113 9 0 0,-28 28 1 0 0,3 1 0 0 0,-46 65 0 0 0,68-82 0 0 0,-15 22 0 0 0,-34 48 0 0 0,-1 2 0 0 0,25-35 0 0 0,-11 19 0 0 0,-39 61 0 0 0,88-132 0 0 0,-25 28 0 0 0,-9 11 0 0 0,32-35 0 0 0,-25 28 0 0 0,35-45 0 0 0,1 0 0 0 0,0 0 0 0 0,-5 10 0 0 0,6-8 0 0 0,-1-1 0 0 0,-1 0 0 0 0,-4 7 0 0 0,-8 8 0 0 0,-18 34 0 0 0,28-43 0 0 0,1-4 7 0 0,-1 0 0 0 0,0 0-1 0 0,-10 9 1 0 0,10-11-1 0 0,1 0 0 0 0,0 0 1 0 0,0 0-1 0 0,0 1 0 0 0,-7 14 0 0 0,11-18-6 0 0,0 0 0 0 0,0-1 0 0 0,0 1 0 0 0,-1-1 0 0 0,1 0 0 0 0,-1 0 0 0 0,-4 4 0 0 0,3-3 0 0 0,0 0 0 0 0,1 0 0 0 0,-1 0 0 0 0,-2 5 0 0 0,-49 68 0 0 0,48-67 0 0 0,1 1 0 0 0,1-1 0 0 0,-6 16 0 0 0,-11 19 0 0 0,-8 18 0 0 0,11-18 0 0 0,-2 4 0 0 0,16-34 0 0 0,-15 27 0 0 0,15-32 0 0 0,0 1 0 0 0,-4 14 0 0 0,-4 9 0 0 0,4-14 0 0 0,1 0 0 0 0,1 0 0 0 0,1 1 0 0 0,1 0 0 0 0,1 0 0 0 0,1 0 0 0 0,1 0 0 0 0,0 25 0 0 0,1-36 0 0 0,0 1 0 0 0,-5 19 0 0 0,0 3 0 0 0,-6 33 0 0 0,10-47 0 0 0,-6 22 0 0 0,5-26 0 0 0,0 0 0 0 0,0 24 0 0 0,-4 66 0 0 0,6-91 0 0 0,-1-1 0 0 0,0 1 0 0 0,-6 20 0 0 0,1-3 0 0 0,4-21 0 0 0,-1 1 0 0 0,-5 13 0 0 0,5-15 0 0 0,1 0 0 0 0,0-1 0 0 0,0 1 0 0 0,-1 12 0 0 0,3-15 0 0 0,-1 0 0 0 0,1 1 0 0 0,-6 11 0 0 0,-3 13 0 0 0,2 24 0 0 0,-3 20 0 0 0,10-68 0 0 0,0 0 0 0 0,0 1 0 0 0,1 13 0 0 0,-2 18 0 0 0,0-27 0 0 0,-1 6 0 0 0,-2 35 0 0 0,5-42 0 0 0,-2-1 0 0 0,1 0 0 0 0,-2 0 0 0 0,-5 19 0 0 0,-5 18 0 0 0,9-22 0 0 0,-2 0 0 0 0,-15 43 0 0 0,14-46 0 0 0,-4 22 0 0 0,-3 8 0 0 0,7-30 48 0 0,1 0 0 0 0,0 1 0 0 0,-3 39 0 0 0,6-40 83 0 0,-1-1 1 0 0,-1 0-1 0 0,-9 27 0 0 0,7-27-195 0 0,-6 14-159 0 0,-27 54 0 0 0,22-51 427 0 0,-34 60 65 0 0,15-29-573 0 0,-7 5 140 0 0,3-6 168 0 0,12-21-196 0 0,-2 0-1 0 0,-59 68 1 0 0,80-104-754 0 0,0 0-1 0 0,-20 16 1 0 0,-1-3-7613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1732 3224 0 0,'-1'2'240'0'0,"-16"59"724"0"0,13-58 727 0 0,-7-1-853 0 0,7-1-318 0 0,4-1-342 0 0,-1 0-1 0 0,1 0 1 0 0,0 0-1 0 0,0 0 1 0 0,-1 0-1 0 0,1 1 0 0 0,0-1 1 0 0,-2 1 1597 0 0,2-1-1598 0 0,0 1 1 0 0,-1-1-1 0 0,1 0 1 0 0,0 0-1 0 0,0 1 1 0 0,0-1-1 0 0,0 0 1 0 0,0 0-1 0 0,0 1 1 0 0,0-1-1 0 0,0 0 0 0 0,0 0 1 0 0,-1 1-1 0 0,1-1 1 0 0,0 0-1 0 0,0 0 1 0 0,0 1-1 0 0,1-1 1 0 0,-1 0-1 0 0,0 0 1 0 0,0 1-1 0 0,0-1 1 0 0,8 9-61 0 0,2 1 314 0 0,-9-9-344 0 0,1-1-1 0 0,0 0 0 0 0,0 1 1 0 0,0-1-1 0 0,0 0 1 0 0,0 0-1 0 0,0 0 1 0 0,0 0-1 0 0,0 0 0 0 0,2-1 1 0 0,2-1 125 0 0,0 1 1 0 0,0-1 0 0 0,0 0-1 0 0,0-1 1 0 0,-1 0-1 0 0,1 1 1 0 0,-1-2 0 0 0,1 1-1 0 0,-1-1 1 0 0,0 0-1 0 0,-1 0 1 0 0,9-8-1 0 0,3-6 542 0 0,26-39 0 0 0,-29 38-469 0 0,188-226 1529 0 0,-161 198-1741 0 0,-3-2 1 0 0,-1-2-1 0 0,-4-1 0 0 0,29-60 0 0 0,83-234 167 0 0,-121 281-230 0 0,28-74 50 0 0,-26 77-49 0 0,71-160-10 0 0,-71 170-97 0 0,-4 6-642 0 0,48-77 0 0 0,-42 83-607 0 0,-5 3-58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0 456 0 0,'0'0'6576'0'0,"2"1"-6027"0"0,1 0-217 0 0,0 1-1 0 0,0 0 1 0 0,0 0-1 0 0,0 0 0 0 0,0 1 1 0 0,3 2-1 0 0,10 8 1150 0 0,2-2-228 0 0,0-1 0 0 0,1-1 0 0 0,21 7 0 0 0,-3-1-305 0 0,17 5-35 0 0,2-5-265 0 0,34 11-116 0 0,19 10 444 0 0,14 5 76 0 0,-54-16-492 0 0,91 19 0 0 0,-64-27-167 0 0,-34-7-146 0 0,-36-6-56 0 0,52 0-1 0 0,-13-2-19 0 0,17 4 16 0 0,123 25 0 0 0,-182-24-142 0 0,-1 1 0 0 0,0 1 1 0 0,-1 1-1 0 0,0 1 0 0 0,30 20 1 0 0,50 42 101 0 0,0-1 4 0 0,66 43 257 0 0,-141-98-383 0 0,0 0 0 0 0,0 2 0 0 0,-2 1-1 0 0,-1 1 1 0 0,0 1 0 0 0,24 31 0 0 0,-26-25 15 0 0,52 77 66 0 0,27 102 555 0 0,-58-101-1780 0 0,-1 0-5659 0 0,-28-72-1049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9472 0 0,'-8'12'364'0'0,"-1"0"1"0"0,2 1-1 0 0,-1-1 1 0 0,2 2-1 0 0,0-1 1 0 0,0 1-1 0 0,2 0 0 0 0,-1 0 1 0 0,2 0-1 0 0,-3 15 1 0 0,4 26 1023 0 0,2 0 0 0 0,13 96 0 0 0,-2-24-718 0 0,-7-46-525 0 0,-1-10-1407 0 0,0-24-2611 0 0,1 6-1844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10136 0 0,'-19'9'1096'0'0,"19"-1"-1096"0"0,-3 4 0 0 0,-2-1 384 0 0,0 1 64 0 0,0 2 0 0 0,5-2 8 0 0,-3 3-48 0 0,-2 1-16 0 0,10 1 0 0 0,-2-2 0 0 0,2 2-272 0 0,0 3-56 0 0,0-3-64 0 0,9 7-5872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0 920 0 0,'1'1'67'0'0,"-1"0"-65"0"0,1-1 1 0 0,-1 1 0 0 0,1 0 0 0 0,-1-1-1 0 0,1 1 1 0 0,-1 0 0 0 0,0 0 0 0 0,0 0 0 0 0,1-1-1 0 0,-1 1 1 0 0,0 0 0 0 0,0 0 0 0 0,0 0-1 0 0,1 0 1 0 0,-1-1 0 0 0,0 1 0 0 0,0 0-1 0 0,-1 0 1 0 0,1 0 0 0 0,0 0 0 0 0,0-1-1 0 0,0 1 1 0 0,0 0 0 0 0,-1 0 0 0 0,1 0 0 0 0,0 0-1 0 0,-1-1 1 0 0,0 2 0 0 0,0 2 186 0 0,0 0 375 0 0,1 0 1 0 0,0 0-1 0 0,0 0 0 0 0,1 0 1 0 0,-1 0-1 0 0,1 0 0 0 0,0 0 1 0 0,0 0-1 0 0,0-1 0 0 0,4 8 1 0 0,3 13 1103 0 0,38 135 2576 0 0,-5-23-2268 0 0,-28-86-1300 0 0,28 126 1455 0 0,-33-132-1799 0 0,15 75 384 0 0,38 210 1014 0 0,-39-194-796 0 0,18 77 194 0 0,-24-129-848 0 0,11 44-96 0 0,54 172 1314 0 0,-61-206-1290 0 0,-4-22-72 0 0,17 79 58 0 0,7 29-118 0 0,-12-49-27 0 0,-7-29 174 0 0,15 42 95 0 0,19 86 71 0 0,-42-154-326 0 0,34 162 143 0 0,109 496-206 0 0,-136-629 8 0 0,59 264 48 0 0,-10-76-257 0 0,-36-156-190 0 0,20 65-2335 0 0,-35-146 1356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7976 0 0,'-2'22'39'0'0,"-1"-4"3066"0"0,4-17-3003 0 0,0 0-1 0 0,0-1 1 0 0,0 1 0 0 0,0 0 0 0 0,0-1 0 0 0,0 0 0 0 0,0 1-1 0 0,1-1 1 0 0,-1 0 0 0 0,0 1 0 0 0,0-1 0 0 0,0 0 0 0 0,0 0 0 0 0,0 0-1 0 0,0 0 1 0 0,2 0 0 0 0,0 0 135 0 0,0 1-61 0 0,0 0 1 0 0,0 0-1 0 0,1 1 1 0 0,-1-1-1 0 0,0 1 1 0 0,0-1-1 0 0,0 1 1 0 0,0 0 0 0 0,-1 0-1 0 0,1 0 1 0 0,0 1-1 0 0,1 2 1 0 0,6 5 585 0 0,13 19 0 0 0,-11-11-41 0 0,13 27-1 0 0,-3-4-163 0 0,6 11 271 0 0,40 100-1 0 0,-46-97-517 0 0,62 171 866 0 0,0 3-556 0 0,-31-70-122 0 0,-31-86-355 0 0,5 16-93 0 0,81 237 120 0 0,-51-174-170 0 0,13 33 0 0 0,41 120-1837 0 0,-89-247-86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76 5584 0 0,'0'0'657'0'0,"1"-2"-336"0"0,4-12 384 0 0,-5 11-552 0 0,1 1-1 0 0,0 0 1 0 0,0-1 0 0 0,0 1-1 0 0,0-1 1 0 0,2-2 0 0 0,19-35 9990 0 0,-30 63-9673 0 0,-29 66 795 0 0,25-64-945 0 0,0 0 1 0 0,-14 50-1 0 0,13-33-50 0 0,4-11-49 0 0,-10 51 0 0 0,7-1-63 0 0,1-13-94 0 0,-2 71 0 0 0,7 8-53 0 0,-1 97-12 0 0,8-167-11 0 0,0-7-251 0 0,2 0 0 0 0,18 97 0 0 0,-19-156 128 0 0,6 30-809 0 0,2-1-1 0 0,17 43 1 0 0,-11-43-952 0 0,-1-3-78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8:16:26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24 7600 0 0,'0'0'689'0'0,"0"0"-568"0"0,-2-2-43 0 0,-23-19 11263 0 0,26 25-11145 0 0,0-1 0 0 0,0 1 0 0 0,0-1 0 0 0,1 1 0 0 0,-1-1 0 0 0,1 0 0 0 0,4 7 0 0 0,-2-4-19 0 0,48 105 1202 0 0,-26-51-933 0 0,12 32 439 0 0,30 119 0 0 0,-61-187-756 0 0,57 169 873 0 0,4 12-319 0 0,116 315 8 0 0,-145-418-646 0 0,42 137 19 0 0,-3 1-64 0 0,-51-152 0 0 0,29 134-58 0 0,-29-100-159 0 0,50 286-1390 0 0,-65-343 283 0 0,2 2-3857 0 0,-12-58 4103 0 0,12 56-6808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AF01E-4F70-4464-BF1E-5FF30428C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0C282E-8810-48AF-87FC-7D8D7B7D8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27C78E-5E97-43BE-9DD6-04C21708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0442-C591-454A-B84F-2B74DAFC74C9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91D46-42FE-4842-A302-07D667F2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D0860-7E8C-4D3C-A332-AAB2AEF6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A126-4B74-4557-BC14-4C64933642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2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CB0E6-13DE-4D50-A898-5E5E8749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D1A371-BEE3-4DA3-845B-31272335A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F11B00-2582-4071-9F33-371862F5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0442-C591-454A-B84F-2B74DAFC74C9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745A73-9F0F-4F61-8A9E-CE555DD6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A94C3C-B419-4CCC-805E-2A97EB92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A126-4B74-4557-BC14-4C64933642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1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FC7CFB5-D4E5-416F-8BAD-B674F38BD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703CE1-DB0E-4368-9698-C898B00EA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0B8662-600A-4E90-BEF3-F6DE9EA2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0442-C591-454A-B84F-2B74DAFC74C9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093793-9779-47A9-B870-CB0F3833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300AF8-C832-4564-B912-9A7711B8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A126-4B74-4557-BC14-4C64933642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3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DB845-F6E7-4050-9A39-6C601EF9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097A8A-F2E9-46FB-9D01-A3E3ACED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36FAB6-0674-40EA-8C01-80E42937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0442-C591-454A-B84F-2B74DAFC74C9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5E859-6D3E-4EB5-96A4-D59B6DE9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41AEA2-2D6E-4BA7-9A59-7B7A47DA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A126-4B74-4557-BC14-4C64933642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5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8E168-61EE-4CC5-A053-409D6EF6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619F9C-CD3A-419C-8DF4-BC3779F3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E56DFF-CDE3-4269-891A-2E33194D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0442-C591-454A-B84F-2B74DAFC74C9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B48D2-529E-4CA0-9ACD-B12D6AD0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F08759-9B1B-4DDF-B7FA-12E9ADD5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A126-4B74-4557-BC14-4C64933642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4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B280A-3A33-41B0-B41F-A98A18AF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9E064D-AAD5-4062-93AB-DCA1F7EFE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2FE9FC-01C1-4A71-A766-DBDFCFEAF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00B0F9-3830-44F5-891B-5233FAD1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0442-C591-454A-B84F-2B74DAFC74C9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16C27A-9B74-4A96-B2D5-84E69158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D412E8-B22E-43E3-8566-03939BA3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A126-4B74-4557-BC14-4C64933642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02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D3B06-8FAE-4BF8-AB84-5976AEA7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02C43-6FF9-4E74-9AFA-E1A8239E0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B95089-0BFC-4CF8-8FFB-E5C1B9847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6F13A5-FBE6-4DF1-A25F-652FAEBD1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C567267-4041-4606-AE60-78423633B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EC4466F-B8B7-4B58-80A1-0B8809B6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0442-C591-454A-B84F-2B74DAFC74C9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5E1CA0-529E-4C49-9042-B9426963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95A231-207E-4B42-B658-904D8BA4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A126-4B74-4557-BC14-4C64933642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3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B3DA0-CA32-46AF-94F5-128E01EB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FAF4BE-3F29-4E1E-B1E5-C2B7DBC5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0442-C591-454A-B84F-2B74DAFC74C9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9C90FF-1F3C-44F9-B592-7E8FB987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0BD120-458F-41D8-9058-A67729FD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A126-4B74-4557-BC14-4C64933642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07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41A7E2-8023-495D-AEFE-84A2A4D5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0442-C591-454A-B84F-2B74DAFC74C9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FA2FF1-5F7B-4B71-833D-DA6D3BA5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41D84B-32BB-4524-BB81-8E8ADDF7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A126-4B74-4557-BC14-4C64933642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9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864F0-689A-4ED8-9F94-31E9CCE2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1414FB-D76A-40A0-801C-1E74868C3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4E22E8-5337-4557-B51F-75E4D3D3C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99DF7B-1057-4EC2-8274-BD6D0A71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0442-C591-454A-B84F-2B74DAFC74C9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BEE879-7BA2-49EE-A42D-10A8771E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CB0F82-2BE6-4C8E-AD38-2F278A9B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A126-4B74-4557-BC14-4C64933642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44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17690-1B94-4D39-9814-45B6509B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5B058A-F3E9-4E65-805D-716546241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E77786-1B04-41B8-A79B-547CDA2AA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F12EC-DA6A-4EDD-9CC9-65084C85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0442-C591-454A-B84F-2B74DAFC74C9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248DDC-6145-4E2D-A382-CBDA6E77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EFA632-92E0-4929-94CC-FE4712AA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A126-4B74-4557-BC14-4C64933642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2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F51208-8F11-4DCC-A5CD-AAB7ACC61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6C4151-3510-448A-A09A-44320512A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FD272C-3E63-41EF-AA5B-009A93480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80442-C591-454A-B84F-2B74DAFC74C9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7DBB44-C129-4F47-9EF2-1DAEECA4E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A6EBF6-C29E-4F65-94E8-DB0972748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FA126-4B74-4557-BC14-4C64933642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1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3.png"/><Relationship Id="rId21" Type="http://schemas.openxmlformats.org/officeDocument/2006/relationships/customXml" Target="../ink/ink61.xml"/><Relationship Id="rId42" Type="http://schemas.openxmlformats.org/officeDocument/2006/relationships/image" Target="../media/image71.png"/><Relationship Id="rId47" Type="http://schemas.openxmlformats.org/officeDocument/2006/relationships/customXml" Target="../ink/ink74.xml"/><Relationship Id="rId63" Type="http://schemas.openxmlformats.org/officeDocument/2006/relationships/customXml" Target="../ink/ink82.xml"/><Relationship Id="rId68" Type="http://schemas.openxmlformats.org/officeDocument/2006/relationships/image" Target="../media/image80.png"/><Relationship Id="rId84" Type="http://schemas.openxmlformats.org/officeDocument/2006/relationships/image" Target="../media/image87.png"/><Relationship Id="rId89" Type="http://schemas.openxmlformats.org/officeDocument/2006/relationships/customXml" Target="../ink/ink95.xml"/><Relationship Id="rId16" Type="http://schemas.openxmlformats.org/officeDocument/2006/relationships/image" Target="../media/image58.png"/><Relationship Id="rId11" Type="http://schemas.openxmlformats.org/officeDocument/2006/relationships/customXml" Target="../ink/ink56.xml"/><Relationship Id="rId32" Type="http://schemas.openxmlformats.org/officeDocument/2006/relationships/image" Target="../media/image66.png"/><Relationship Id="rId37" Type="http://schemas.openxmlformats.org/officeDocument/2006/relationships/customXml" Target="../ink/ink69.xml"/><Relationship Id="rId53" Type="http://schemas.openxmlformats.org/officeDocument/2006/relationships/customXml" Target="../ink/ink77.xml"/><Relationship Id="rId58" Type="http://schemas.openxmlformats.org/officeDocument/2006/relationships/image" Target="../media/image75.png"/><Relationship Id="rId74" Type="http://schemas.openxmlformats.org/officeDocument/2006/relationships/image" Target="../media/image36.png"/><Relationship Id="rId79" Type="http://schemas.openxmlformats.org/officeDocument/2006/relationships/customXml" Target="../ink/ink90.xml"/><Relationship Id="rId102" Type="http://schemas.openxmlformats.org/officeDocument/2006/relationships/image" Target="../media/image95.png"/><Relationship Id="rId5" Type="http://schemas.openxmlformats.org/officeDocument/2006/relationships/customXml" Target="../ink/ink53.xml"/><Relationship Id="rId90" Type="http://schemas.openxmlformats.org/officeDocument/2006/relationships/image" Target="../media/image44.png"/><Relationship Id="rId95" Type="http://schemas.openxmlformats.org/officeDocument/2006/relationships/customXml" Target="../ink/ink98.xml"/><Relationship Id="rId22" Type="http://schemas.openxmlformats.org/officeDocument/2006/relationships/image" Target="../media/image61.png"/><Relationship Id="rId27" Type="http://schemas.openxmlformats.org/officeDocument/2006/relationships/customXml" Target="../ink/ink64.xml"/><Relationship Id="rId43" Type="http://schemas.openxmlformats.org/officeDocument/2006/relationships/customXml" Target="../ink/ink72.xml"/><Relationship Id="rId48" Type="http://schemas.openxmlformats.org/officeDocument/2006/relationships/image" Target="../media/image23.png"/><Relationship Id="rId64" Type="http://schemas.openxmlformats.org/officeDocument/2006/relationships/image" Target="../media/image78.png"/><Relationship Id="rId69" Type="http://schemas.openxmlformats.org/officeDocument/2006/relationships/customXml" Target="../ink/ink85.xml"/><Relationship Id="rId80" Type="http://schemas.openxmlformats.org/officeDocument/2006/relationships/image" Target="../media/image85.png"/><Relationship Id="rId85" Type="http://schemas.openxmlformats.org/officeDocument/2006/relationships/customXml" Target="../ink/ink93.xml"/><Relationship Id="rId12" Type="http://schemas.openxmlformats.org/officeDocument/2006/relationships/image" Target="../media/image56.png"/><Relationship Id="rId17" Type="http://schemas.openxmlformats.org/officeDocument/2006/relationships/customXml" Target="../ink/ink59.xml"/><Relationship Id="rId25" Type="http://schemas.openxmlformats.org/officeDocument/2006/relationships/customXml" Target="../ink/ink63.xml"/><Relationship Id="rId33" Type="http://schemas.openxmlformats.org/officeDocument/2006/relationships/customXml" Target="../ink/ink67.xml"/><Relationship Id="rId38" Type="http://schemas.openxmlformats.org/officeDocument/2006/relationships/image" Target="../media/image69.png"/><Relationship Id="rId46" Type="http://schemas.openxmlformats.org/officeDocument/2006/relationships/image" Target="../media/image73.png"/><Relationship Id="rId59" Type="http://schemas.openxmlformats.org/officeDocument/2006/relationships/customXml" Target="../ink/ink80.xml"/><Relationship Id="rId67" Type="http://schemas.openxmlformats.org/officeDocument/2006/relationships/customXml" Target="../ink/ink84.xml"/><Relationship Id="rId103" Type="http://schemas.openxmlformats.org/officeDocument/2006/relationships/customXml" Target="../ink/ink102.xml"/><Relationship Id="rId20" Type="http://schemas.openxmlformats.org/officeDocument/2006/relationships/image" Target="../media/image60.png"/><Relationship Id="rId41" Type="http://schemas.openxmlformats.org/officeDocument/2006/relationships/customXml" Target="../ink/ink71.xml"/><Relationship Id="rId54" Type="http://schemas.openxmlformats.org/officeDocument/2006/relationships/image" Target="../media/image26.png"/><Relationship Id="rId62" Type="http://schemas.openxmlformats.org/officeDocument/2006/relationships/image" Target="../media/image77.png"/><Relationship Id="rId70" Type="http://schemas.openxmlformats.org/officeDocument/2006/relationships/image" Target="../media/image81.png"/><Relationship Id="rId75" Type="http://schemas.openxmlformats.org/officeDocument/2006/relationships/customXml" Target="../ink/ink88.xml"/><Relationship Id="rId83" Type="http://schemas.openxmlformats.org/officeDocument/2006/relationships/customXml" Target="../ink/ink92.xml"/><Relationship Id="rId88" Type="http://schemas.openxmlformats.org/officeDocument/2006/relationships/image" Target="../media/image89.png"/><Relationship Id="rId91" Type="http://schemas.openxmlformats.org/officeDocument/2006/relationships/customXml" Target="../ink/ink96.xml"/><Relationship Id="rId96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5" Type="http://schemas.openxmlformats.org/officeDocument/2006/relationships/customXml" Target="../ink/ink58.xml"/><Relationship Id="rId23" Type="http://schemas.openxmlformats.org/officeDocument/2006/relationships/customXml" Target="../ink/ink62.xml"/><Relationship Id="rId28" Type="http://schemas.openxmlformats.org/officeDocument/2006/relationships/image" Target="../media/image64.png"/><Relationship Id="rId36" Type="http://schemas.openxmlformats.org/officeDocument/2006/relationships/image" Target="../media/image68.png"/><Relationship Id="rId49" Type="http://schemas.openxmlformats.org/officeDocument/2006/relationships/customXml" Target="../ink/ink75.xml"/><Relationship Id="rId57" Type="http://schemas.openxmlformats.org/officeDocument/2006/relationships/customXml" Target="../ink/ink79.xml"/><Relationship Id="rId10" Type="http://schemas.openxmlformats.org/officeDocument/2006/relationships/image" Target="../media/image55.png"/><Relationship Id="rId31" Type="http://schemas.openxmlformats.org/officeDocument/2006/relationships/customXml" Target="../ink/ink66.xml"/><Relationship Id="rId44" Type="http://schemas.openxmlformats.org/officeDocument/2006/relationships/image" Target="../media/image72.png"/><Relationship Id="rId52" Type="http://schemas.openxmlformats.org/officeDocument/2006/relationships/image" Target="../media/image25.png"/><Relationship Id="rId60" Type="http://schemas.openxmlformats.org/officeDocument/2006/relationships/image" Target="../media/image76.png"/><Relationship Id="rId65" Type="http://schemas.openxmlformats.org/officeDocument/2006/relationships/customXml" Target="../ink/ink83.xml"/><Relationship Id="rId73" Type="http://schemas.openxmlformats.org/officeDocument/2006/relationships/customXml" Target="../ink/ink87.xml"/><Relationship Id="rId78" Type="http://schemas.openxmlformats.org/officeDocument/2006/relationships/image" Target="../media/image84.png"/><Relationship Id="rId81" Type="http://schemas.openxmlformats.org/officeDocument/2006/relationships/customXml" Target="../ink/ink91.xml"/><Relationship Id="rId86" Type="http://schemas.openxmlformats.org/officeDocument/2006/relationships/image" Target="../media/image88.png"/><Relationship Id="rId94" Type="http://schemas.openxmlformats.org/officeDocument/2006/relationships/image" Target="../media/image91.png"/><Relationship Id="rId99" Type="http://schemas.openxmlformats.org/officeDocument/2006/relationships/customXml" Target="../ink/ink100.xml"/><Relationship Id="rId101" Type="http://schemas.openxmlformats.org/officeDocument/2006/relationships/customXml" Target="../ink/ink101.xml"/><Relationship Id="rId4" Type="http://schemas.openxmlformats.org/officeDocument/2006/relationships/image" Target="../media/image1.png"/><Relationship Id="rId9" Type="http://schemas.openxmlformats.org/officeDocument/2006/relationships/customXml" Target="../ink/ink55.xml"/><Relationship Id="rId13" Type="http://schemas.openxmlformats.org/officeDocument/2006/relationships/customXml" Target="../ink/ink57.xml"/><Relationship Id="rId18" Type="http://schemas.openxmlformats.org/officeDocument/2006/relationships/image" Target="../media/image59.png"/><Relationship Id="rId39" Type="http://schemas.openxmlformats.org/officeDocument/2006/relationships/customXml" Target="../ink/ink70.xml"/><Relationship Id="rId34" Type="http://schemas.openxmlformats.org/officeDocument/2006/relationships/image" Target="../media/image67.png"/><Relationship Id="rId50" Type="http://schemas.openxmlformats.org/officeDocument/2006/relationships/image" Target="../media/image24.png"/><Relationship Id="rId55" Type="http://schemas.openxmlformats.org/officeDocument/2006/relationships/customXml" Target="../ink/ink78.xml"/><Relationship Id="rId76" Type="http://schemas.openxmlformats.org/officeDocument/2006/relationships/image" Target="../media/image83.png"/><Relationship Id="rId97" Type="http://schemas.openxmlformats.org/officeDocument/2006/relationships/customXml" Target="../ink/ink99.xml"/><Relationship Id="rId104" Type="http://schemas.openxmlformats.org/officeDocument/2006/relationships/image" Target="../media/image96.png"/><Relationship Id="rId7" Type="http://schemas.openxmlformats.org/officeDocument/2006/relationships/customXml" Target="../ink/ink54.xml"/><Relationship Id="rId71" Type="http://schemas.openxmlformats.org/officeDocument/2006/relationships/customXml" Target="../ink/ink86.xml"/><Relationship Id="rId92" Type="http://schemas.openxmlformats.org/officeDocument/2006/relationships/image" Target="../media/image90.png"/><Relationship Id="rId2" Type="http://schemas.openxmlformats.org/officeDocument/2006/relationships/image" Target="../media/image52.jpg"/><Relationship Id="rId29" Type="http://schemas.openxmlformats.org/officeDocument/2006/relationships/customXml" Target="../ink/ink65.xml"/><Relationship Id="rId24" Type="http://schemas.openxmlformats.org/officeDocument/2006/relationships/image" Target="../media/image62.png"/><Relationship Id="rId40" Type="http://schemas.openxmlformats.org/officeDocument/2006/relationships/image" Target="../media/image70.png"/><Relationship Id="rId45" Type="http://schemas.openxmlformats.org/officeDocument/2006/relationships/customXml" Target="../ink/ink73.xml"/><Relationship Id="rId66" Type="http://schemas.openxmlformats.org/officeDocument/2006/relationships/image" Target="../media/image79.png"/><Relationship Id="rId87" Type="http://schemas.openxmlformats.org/officeDocument/2006/relationships/customXml" Target="../ink/ink94.xml"/><Relationship Id="rId61" Type="http://schemas.openxmlformats.org/officeDocument/2006/relationships/customXml" Target="../ink/ink81.xml"/><Relationship Id="rId82" Type="http://schemas.openxmlformats.org/officeDocument/2006/relationships/image" Target="../media/image86.png"/><Relationship Id="rId19" Type="http://schemas.openxmlformats.org/officeDocument/2006/relationships/customXml" Target="../ink/ink60.xml"/><Relationship Id="rId14" Type="http://schemas.openxmlformats.org/officeDocument/2006/relationships/image" Target="../media/image57.png"/><Relationship Id="rId30" Type="http://schemas.openxmlformats.org/officeDocument/2006/relationships/image" Target="../media/image65.png"/><Relationship Id="rId35" Type="http://schemas.openxmlformats.org/officeDocument/2006/relationships/customXml" Target="../ink/ink68.xml"/><Relationship Id="rId56" Type="http://schemas.openxmlformats.org/officeDocument/2006/relationships/image" Target="../media/image74.png"/><Relationship Id="rId77" Type="http://schemas.openxmlformats.org/officeDocument/2006/relationships/customXml" Target="../ink/ink89.xml"/><Relationship Id="rId100" Type="http://schemas.openxmlformats.org/officeDocument/2006/relationships/image" Target="../media/image94.png"/><Relationship Id="rId8" Type="http://schemas.openxmlformats.org/officeDocument/2006/relationships/image" Target="../media/image54.png"/><Relationship Id="rId51" Type="http://schemas.openxmlformats.org/officeDocument/2006/relationships/customXml" Target="../ink/ink76.xml"/><Relationship Id="rId72" Type="http://schemas.openxmlformats.org/officeDocument/2006/relationships/image" Target="../media/image82.png"/><Relationship Id="rId93" Type="http://schemas.openxmlformats.org/officeDocument/2006/relationships/customXml" Target="../ink/ink97.xml"/><Relationship Id="rId98" Type="http://schemas.openxmlformats.org/officeDocument/2006/relationships/image" Target="../media/image93.png"/><Relationship Id="rId3" Type="http://schemas.openxmlformats.org/officeDocument/2006/relationships/customXml" Target="../ink/ink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874D91D1-18A3-4BE6-AF55-9277AFFE7C39}"/>
                  </a:ext>
                </a:extLst>
              </p14:cNvPr>
              <p14:cNvContentPartPr/>
              <p14:nvPr/>
            </p14:nvContentPartPr>
            <p14:xfrm>
              <a:off x="5223790" y="2325496"/>
              <a:ext cx="8280" cy="1476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874D91D1-18A3-4BE6-AF55-9277AFFE7C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4790" y="2316496"/>
                <a:ext cx="259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061C3255-E6D6-4ED8-9424-24EA08EF8E72}"/>
                  </a:ext>
                </a:extLst>
              </p14:cNvPr>
              <p14:cNvContentPartPr/>
              <p14:nvPr/>
            </p14:nvContentPartPr>
            <p14:xfrm>
              <a:off x="4192390" y="2004376"/>
              <a:ext cx="1858320" cy="1111320"/>
            </p14:xfrm>
          </p:contentPart>
        </mc:Choice>
        <mc:Fallback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061C3255-E6D6-4ED8-9424-24EA08EF8E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3390" y="1995376"/>
                <a:ext cx="1875960" cy="11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B4FCFCC4-D24A-46CE-813A-93001C2A2A75}"/>
                  </a:ext>
                </a:extLst>
              </p14:cNvPr>
              <p14:cNvContentPartPr/>
              <p14:nvPr/>
            </p14:nvContentPartPr>
            <p14:xfrm>
              <a:off x="7086790" y="6040336"/>
              <a:ext cx="914760" cy="80460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B4FCFCC4-D24A-46CE-813A-93001C2A2A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77790" y="6031336"/>
                <a:ext cx="932400" cy="82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C611000-3031-4397-B4A7-CA09AC677CC9}"/>
              </a:ext>
            </a:extLst>
          </p:cNvPr>
          <p:cNvGrpSpPr/>
          <p:nvPr/>
        </p:nvGrpSpPr>
        <p:grpSpPr>
          <a:xfrm>
            <a:off x="3433510" y="1201936"/>
            <a:ext cx="6757920" cy="5721120"/>
            <a:chOff x="3433510" y="1201936"/>
            <a:chExt cx="6757920" cy="572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8D792751-9DFE-4651-9CCF-C668BDE434A7}"/>
                    </a:ext>
                  </a:extLst>
                </p14:cNvPr>
                <p14:cNvContentPartPr/>
                <p14:nvPr/>
              </p14:nvContentPartPr>
              <p14:xfrm>
                <a:off x="3562030" y="1201936"/>
                <a:ext cx="3286800" cy="4296600"/>
              </p14:xfrm>
            </p:contentPart>
          </mc:Choice>
          <mc:Fallback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8D792751-9DFE-4651-9CCF-C668BDE434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53030" y="1192936"/>
                  <a:ext cx="3304440" cy="43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9DF71BD9-FC15-442B-AE0E-0EEC0CA572F9}"/>
                    </a:ext>
                  </a:extLst>
                </p14:cNvPr>
                <p14:cNvContentPartPr/>
                <p14:nvPr/>
              </p14:nvContentPartPr>
              <p14:xfrm>
                <a:off x="3562390" y="1344856"/>
                <a:ext cx="625320" cy="644040"/>
              </p14:xfrm>
            </p:contentPart>
          </mc:Choice>
          <mc:Fallback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9DF71BD9-FC15-442B-AE0E-0EEC0CA572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3750" y="1336216"/>
                  <a:ext cx="64296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A7CE38DF-B1A9-4ADA-8D7A-1FA35602D9EE}"/>
                    </a:ext>
                  </a:extLst>
                </p14:cNvPr>
                <p14:cNvContentPartPr/>
                <p14:nvPr/>
              </p14:nvContentPartPr>
              <p14:xfrm>
                <a:off x="6180670" y="1659856"/>
                <a:ext cx="552600" cy="543600"/>
              </p14:xfrm>
            </p:contentPart>
          </mc:Choice>
          <mc:Fallback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A7CE38DF-B1A9-4ADA-8D7A-1FA35602D9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71670" y="1651216"/>
                  <a:ext cx="57024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1C5DD4AB-BCF3-4EDF-B739-D9DA93F80AC6}"/>
                    </a:ext>
                  </a:extLst>
                </p14:cNvPr>
                <p14:cNvContentPartPr/>
                <p14:nvPr/>
              </p14:nvContentPartPr>
              <p14:xfrm>
                <a:off x="4233430" y="4348696"/>
                <a:ext cx="1860120" cy="467280"/>
              </p14:xfrm>
            </p:contentPart>
          </mc:Choice>
          <mc:Fallback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1C5DD4AB-BCF3-4EDF-B739-D9DA93F80A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24790" y="4340056"/>
                  <a:ext cx="187776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33FA7EAC-E2CC-4C03-8933-17341DFF620A}"/>
                    </a:ext>
                  </a:extLst>
                </p14:cNvPr>
                <p14:cNvContentPartPr/>
                <p14:nvPr/>
              </p14:nvContentPartPr>
              <p14:xfrm>
                <a:off x="4918510" y="4768816"/>
                <a:ext cx="568800" cy="304560"/>
              </p14:xfrm>
            </p:contentPart>
          </mc:Choice>
          <mc:Fallback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33FA7EAC-E2CC-4C03-8933-17341DFF620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09510" y="4760176"/>
                  <a:ext cx="5864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5D8035FE-AD8D-4E6A-81A1-341717A5A40C}"/>
                    </a:ext>
                  </a:extLst>
                </p14:cNvPr>
                <p14:cNvContentPartPr/>
                <p14:nvPr/>
              </p14:nvContentPartPr>
              <p14:xfrm>
                <a:off x="6394870" y="2236576"/>
                <a:ext cx="231480" cy="327240"/>
              </p14:xfrm>
            </p:contentPart>
          </mc:Choice>
          <mc:Fallback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5D8035FE-AD8D-4E6A-81A1-341717A5A40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85870" y="2227576"/>
                  <a:ext cx="2491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F3AB9B72-7CE6-4CEE-ACBA-6C92638E224D}"/>
                    </a:ext>
                  </a:extLst>
                </p14:cNvPr>
                <p14:cNvContentPartPr/>
                <p14:nvPr/>
              </p14:nvContentPartPr>
              <p14:xfrm>
                <a:off x="3632230" y="2292016"/>
                <a:ext cx="342720" cy="285480"/>
              </p14:xfrm>
            </p:contentPart>
          </mc:Choice>
          <mc:Fallback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F3AB9B72-7CE6-4CEE-ACBA-6C92638E22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23230" y="2283376"/>
                  <a:ext cx="3603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06CE6B6F-3380-410D-B46D-F3C7A0F3FC2A}"/>
                    </a:ext>
                  </a:extLst>
                </p14:cNvPr>
                <p14:cNvContentPartPr/>
                <p14:nvPr/>
              </p14:nvContentPartPr>
              <p14:xfrm>
                <a:off x="3433510" y="2229376"/>
                <a:ext cx="275760" cy="14436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06CE6B6F-3380-410D-B46D-F3C7A0F3FC2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24870" y="2220376"/>
                  <a:ext cx="2934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0AE9B182-2CB5-449E-9FAE-D0CCFA722E04}"/>
                    </a:ext>
                  </a:extLst>
                </p14:cNvPr>
                <p14:cNvContentPartPr/>
                <p14:nvPr/>
              </p14:nvContentPartPr>
              <p14:xfrm>
                <a:off x="3497590" y="2315416"/>
                <a:ext cx="315360" cy="127080"/>
              </p14:xfrm>
            </p:contentPart>
          </mc:Choice>
          <mc:Fallback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0AE9B182-2CB5-449E-9FAE-D0CCFA722E0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88950" y="2306776"/>
                  <a:ext cx="3330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A0689568-C069-4019-803E-0E69320E2C72}"/>
                    </a:ext>
                  </a:extLst>
                </p14:cNvPr>
                <p14:cNvContentPartPr/>
                <p14:nvPr/>
              </p14:nvContentPartPr>
              <p14:xfrm>
                <a:off x="3460150" y="2270776"/>
                <a:ext cx="378720" cy="136800"/>
              </p14:xfrm>
            </p:contentPart>
          </mc:Choice>
          <mc:Fallback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A0689568-C069-4019-803E-0E69320E2C7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51510" y="2261776"/>
                  <a:ext cx="3963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BD264528-83DD-41F7-A52B-0612AE7E5796}"/>
                    </a:ext>
                  </a:extLst>
                </p14:cNvPr>
                <p14:cNvContentPartPr/>
                <p14:nvPr/>
              </p14:nvContentPartPr>
              <p14:xfrm>
                <a:off x="3597670" y="2583616"/>
                <a:ext cx="282600" cy="384840"/>
              </p14:xfrm>
            </p:contentPart>
          </mc:Choice>
          <mc:Fallback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BD264528-83DD-41F7-A52B-0612AE7E579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88670" y="2574616"/>
                  <a:ext cx="3002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132D7D02-527A-4BAB-9E48-C38FA05E4422}"/>
                    </a:ext>
                  </a:extLst>
                </p14:cNvPr>
                <p14:cNvContentPartPr/>
                <p14:nvPr/>
              </p14:nvContentPartPr>
              <p14:xfrm>
                <a:off x="3764710" y="2644096"/>
                <a:ext cx="184680" cy="350640"/>
              </p14:xfrm>
            </p:contentPart>
          </mc:Choice>
          <mc:Fallback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132D7D02-527A-4BAB-9E48-C38FA05E44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56070" y="2635096"/>
                  <a:ext cx="2023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D71653BE-F8FB-4562-AA9B-823C13170BA6}"/>
                    </a:ext>
                  </a:extLst>
                </p14:cNvPr>
                <p14:cNvContentPartPr/>
                <p14:nvPr/>
              </p14:nvContentPartPr>
              <p14:xfrm>
                <a:off x="3657070" y="2621056"/>
                <a:ext cx="242640" cy="294840"/>
              </p14:xfrm>
            </p:contentPart>
          </mc:Choice>
          <mc:Fallback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D71653BE-F8FB-4562-AA9B-823C13170BA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48070" y="2612056"/>
                  <a:ext cx="2602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0BEFDD93-F4BC-41B3-9ACA-D19572E50F16}"/>
                    </a:ext>
                  </a:extLst>
                </p14:cNvPr>
                <p14:cNvContentPartPr/>
                <p14:nvPr/>
              </p14:nvContentPartPr>
              <p14:xfrm>
                <a:off x="3746710" y="2602336"/>
                <a:ext cx="146160" cy="109800"/>
              </p14:xfrm>
            </p:contentPart>
          </mc:Choice>
          <mc:Fallback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BEFDD93-F4BC-41B3-9ACA-D19572E50F1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37710" y="2593696"/>
                  <a:ext cx="1638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2320D265-C292-47DA-A4DC-9EFEDAA29450}"/>
                    </a:ext>
                  </a:extLst>
                </p14:cNvPr>
                <p14:cNvContentPartPr/>
                <p14:nvPr/>
              </p14:nvContentPartPr>
              <p14:xfrm>
                <a:off x="4130470" y="3072856"/>
                <a:ext cx="217800" cy="617760"/>
              </p14:xfrm>
            </p:contentPart>
          </mc:Choice>
          <mc:Fallback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2320D265-C292-47DA-A4DC-9EFEDAA2945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21830" y="3063856"/>
                  <a:ext cx="235440" cy="6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099AE52E-02E0-43DC-8E40-2AC936BEC6FF}"/>
                    </a:ext>
                  </a:extLst>
                </p14:cNvPr>
                <p14:cNvContentPartPr/>
                <p14:nvPr/>
              </p14:nvContentPartPr>
              <p14:xfrm>
                <a:off x="5977270" y="3120736"/>
                <a:ext cx="171000" cy="483120"/>
              </p14:xfrm>
            </p:contentPart>
          </mc:Choice>
          <mc:Fallback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099AE52E-02E0-43DC-8E40-2AC936BEC6F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68270" y="3111736"/>
                  <a:ext cx="18864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0099560D-D10E-40E6-8F73-4FB4AFCB1F26}"/>
                    </a:ext>
                  </a:extLst>
                </p14:cNvPr>
                <p14:cNvContentPartPr/>
                <p14:nvPr/>
              </p14:nvContentPartPr>
              <p14:xfrm>
                <a:off x="6467230" y="2244136"/>
                <a:ext cx="349920" cy="109440"/>
              </p14:xfrm>
            </p:contentPart>
          </mc:Choice>
          <mc:Fallback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0099560D-D10E-40E6-8F73-4FB4AFCB1F2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58230" y="2235136"/>
                  <a:ext cx="3675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FC15D7BD-502E-49DA-945F-6BE26A64EAA1}"/>
                    </a:ext>
                  </a:extLst>
                </p14:cNvPr>
                <p14:cNvContentPartPr/>
                <p14:nvPr/>
              </p14:nvContentPartPr>
              <p14:xfrm>
                <a:off x="6550750" y="2263576"/>
                <a:ext cx="280800" cy="84240"/>
              </p14:xfrm>
            </p:contentPart>
          </mc:Choice>
          <mc:Fallback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FC15D7BD-502E-49DA-945F-6BE26A64EAA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41750" y="2254576"/>
                  <a:ext cx="298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937B6228-CA32-475E-AB25-707C96749951}"/>
                    </a:ext>
                  </a:extLst>
                </p14:cNvPr>
                <p14:cNvContentPartPr/>
                <p14:nvPr/>
              </p14:nvContentPartPr>
              <p14:xfrm>
                <a:off x="6562270" y="2361856"/>
                <a:ext cx="282600" cy="18360"/>
              </p14:xfrm>
            </p:contentPart>
          </mc:Choice>
          <mc:Fallback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937B6228-CA32-475E-AB25-707C9674995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53270" y="2352856"/>
                  <a:ext cx="300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0E6B7E86-9237-4686-91B4-0EC04E40C07B}"/>
                    </a:ext>
                  </a:extLst>
                </p14:cNvPr>
                <p14:cNvContentPartPr/>
                <p14:nvPr/>
              </p14:nvContentPartPr>
              <p14:xfrm>
                <a:off x="6359230" y="2635456"/>
                <a:ext cx="225000" cy="252720"/>
              </p14:xfrm>
            </p:contentPart>
          </mc:Choice>
          <mc:Fallback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0E6B7E86-9237-4686-91B4-0EC04E40C07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50590" y="2626816"/>
                  <a:ext cx="2426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FF45DF78-262B-4DD8-960A-392AC7270EE0}"/>
                    </a:ext>
                  </a:extLst>
                </p14:cNvPr>
                <p14:cNvContentPartPr/>
                <p14:nvPr/>
              </p14:nvContentPartPr>
              <p14:xfrm>
                <a:off x="6433030" y="2645896"/>
                <a:ext cx="180360" cy="111240"/>
              </p14:xfrm>
            </p:contentPart>
          </mc:Choice>
          <mc:Fallback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FF45DF78-262B-4DD8-960A-392AC7270E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24390" y="2636896"/>
                  <a:ext cx="198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D37060B3-E61B-4CC2-BEBC-A438728E8035}"/>
                    </a:ext>
                  </a:extLst>
                </p14:cNvPr>
                <p14:cNvContentPartPr/>
                <p14:nvPr/>
              </p14:nvContentPartPr>
              <p14:xfrm>
                <a:off x="6424750" y="2559856"/>
                <a:ext cx="146160" cy="294840"/>
              </p14:xfrm>
            </p:contentPart>
          </mc:Choice>
          <mc:Fallback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D37060B3-E61B-4CC2-BEBC-A438728E803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15750" y="2550856"/>
                  <a:ext cx="1638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0AF6F083-0C26-4241-88B9-7607B40AB940}"/>
                    </a:ext>
                  </a:extLst>
                </p14:cNvPr>
                <p14:cNvContentPartPr/>
                <p14:nvPr/>
              </p14:nvContentPartPr>
              <p14:xfrm>
                <a:off x="5490910" y="2642656"/>
                <a:ext cx="405000" cy="389880"/>
              </p14:xfrm>
            </p:contentPart>
          </mc:Choice>
          <mc:Fallback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0AF6F083-0C26-4241-88B9-7607B40AB9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81910" y="2634016"/>
                  <a:ext cx="42264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27382C0B-7110-4E49-9FAF-4005414CB164}"/>
                    </a:ext>
                  </a:extLst>
                </p14:cNvPr>
                <p14:cNvContentPartPr/>
                <p14:nvPr/>
              </p14:nvContentPartPr>
              <p14:xfrm>
                <a:off x="5491990" y="2724376"/>
                <a:ext cx="433440" cy="331560"/>
              </p14:xfrm>
            </p:contentPart>
          </mc:Choice>
          <mc:Fallback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27382C0B-7110-4E49-9FAF-4005414CB16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83350" y="2715736"/>
                  <a:ext cx="4510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884D623A-64FF-4939-B170-A02A793694E7}"/>
                    </a:ext>
                  </a:extLst>
                </p14:cNvPr>
                <p14:cNvContentPartPr/>
                <p14:nvPr/>
              </p14:nvContentPartPr>
              <p14:xfrm>
                <a:off x="4422070" y="2623936"/>
                <a:ext cx="401760" cy="377640"/>
              </p14:xfrm>
            </p:contentPart>
          </mc:Choice>
          <mc:Fallback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884D623A-64FF-4939-B170-A02A793694E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13070" y="2615296"/>
                  <a:ext cx="4194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3DC86308-3C10-4E07-9074-24D38BCFBFEF}"/>
                    </a:ext>
                  </a:extLst>
                </p14:cNvPr>
                <p14:cNvContentPartPr/>
                <p14:nvPr/>
              </p14:nvContentPartPr>
              <p14:xfrm>
                <a:off x="4360510" y="2648776"/>
                <a:ext cx="353520" cy="366120"/>
              </p14:xfrm>
            </p:contentPart>
          </mc:Choice>
          <mc:Fallback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3DC86308-3C10-4E07-9074-24D38BCFBF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51870" y="2640136"/>
                  <a:ext cx="3711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17E1C07F-5A9B-4E8B-B266-F1CC41CE9C31}"/>
                    </a:ext>
                  </a:extLst>
                </p14:cNvPr>
                <p14:cNvContentPartPr/>
                <p14:nvPr/>
              </p14:nvContentPartPr>
              <p14:xfrm>
                <a:off x="4435390" y="3103816"/>
                <a:ext cx="542880" cy="349920"/>
              </p14:xfrm>
            </p:contentPart>
          </mc:Choice>
          <mc:Fallback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17E1C07F-5A9B-4E8B-B266-F1CC41CE9C3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26390" y="3094816"/>
                  <a:ext cx="5605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3725DDEF-576F-4D6B-B641-6A9CFC17C4CC}"/>
                    </a:ext>
                  </a:extLst>
                </p14:cNvPr>
                <p14:cNvContentPartPr/>
                <p14:nvPr/>
              </p14:nvContentPartPr>
              <p14:xfrm>
                <a:off x="5372830" y="3138016"/>
                <a:ext cx="513360" cy="277200"/>
              </p14:xfrm>
            </p:contentPart>
          </mc:Choice>
          <mc:Fallback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3725DDEF-576F-4D6B-B641-6A9CFC17C4C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63830" y="3129376"/>
                  <a:ext cx="5310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24587E9A-EA3F-4431-9982-1DF5E03F9FA0}"/>
                    </a:ext>
                  </a:extLst>
                </p14:cNvPr>
                <p14:cNvContentPartPr/>
                <p14:nvPr/>
              </p14:nvContentPartPr>
              <p14:xfrm>
                <a:off x="5275990" y="3508096"/>
                <a:ext cx="59400" cy="595080"/>
              </p14:xfrm>
            </p:contentPart>
          </mc:Choice>
          <mc:Fallback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24587E9A-EA3F-4431-9982-1DF5E03F9FA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67350" y="3499456"/>
                  <a:ext cx="7704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305B5BF6-BFCD-4CAF-87EF-00F2D7EB4E9A}"/>
                    </a:ext>
                  </a:extLst>
                </p14:cNvPr>
                <p14:cNvContentPartPr/>
                <p14:nvPr/>
              </p14:nvContentPartPr>
              <p14:xfrm>
                <a:off x="4964590" y="3495496"/>
                <a:ext cx="57960" cy="722880"/>
              </p14:xfrm>
            </p:contentPart>
          </mc:Choice>
          <mc:Fallback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305B5BF6-BFCD-4CAF-87EF-00F2D7EB4E9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55590" y="3486496"/>
                  <a:ext cx="7560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45ADCCC-1D91-46BC-A037-5D6BF04F4885}"/>
                    </a:ext>
                  </a:extLst>
                </p14:cNvPr>
                <p14:cNvContentPartPr/>
                <p14:nvPr/>
              </p14:nvContentPartPr>
              <p14:xfrm>
                <a:off x="4688830" y="1659496"/>
                <a:ext cx="498960" cy="388080"/>
              </p14:xfrm>
            </p:contentPart>
          </mc:Choice>
          <mc:Fallback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45ADCCC-1D91-46BC-A037-5D6BF04F488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80190" y="1650856"/>
                  <a:ext cx="5166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5C584646-5FDF-41D2-92C2-A23AFA27E640}"/>
                    </a:ext>
                  </a:extLst>
                </p14:cNvPr>
                <p14:cNvContentPartPr/>
                <p14:nvPr/>
              </p14:nvContentPartPr>
              <p14:xfrm>
                <a:off x="5257630" y="1677496"/>
                <a:ext cx="439920" cy="619200"/>
              </p14:xfrm>
            </p:contentPart>
          </mc:Choice>
          <mc:Fallback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5C584646-5FDF-41D2-92C2-A23AFA27E64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48990" y="1668496"/>
                  <a:ext cx="45756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F8DC71A0-B077-4B43-940C-86CBD84CF5DF}"/>
                    </a:ext>
                  </a:extLst>
                </p14:cNvPr>
                <p14:cNvContentPartPr/>
                <p14:nvPr/>
              </p14:nvContentPartPr>
              <p14:xfrm>
                <a:off x="4526830" y="1496776"/>
                <a:ext cx="396000" cy="49680"/>
              </p14:xfrm>
            </p:contentPart>
          </mc:Choice>
          <mc:Fallback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F8DC71A0-B077-4B43-940C-86CBD84CF5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17830" y="1487776"/>
                  <a:ext cx="4136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7D9AEF31-2395-4786-AD0E-7228388CD50A}"/>
                    </a:ext>
                  </a:extLst>
                </p14:cNvPr>
                <p14:cNvContentPartPr/>
                <p14:nvPr/>
              </p14:nvContentPartPr>
              <p14:xfrm>
                <a:off x="5346190" y="1503976"/>
                <a:ext cx="439920" cy="78840"/>
              </p14:xfrm>
            </p:contentPart>
          </mc:Choice>
          <mc:Fallback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7D9AEF31-2395-4786-AD0E-7228388CD50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37190" y="1494976"/>
                  <a:ext cx="4575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8FE03B18-09BF-48A4-A477-39C800DDF7AE}"/>
                    </a:ext>
                  </a:extLst>
                </p14:cNvPr>
                <p14:cNvContentPartPr/>
                <p14:nvPr/>
              </p14:nvContentPartPr>
              <p14:xfrm>
                <a:off x="6225310" y="3508816"/>
                <a:ext cx="802800" cy="1309680"/>
              </p14:xfrm>
            </p:contentPart>
          </mc:Choice>
          <mc:Fallback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8FE03B18-09BF-48A4-A477-39C800DDF7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16670" y="3499816"/>
                  <a:ext cx="820440" cy="13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15BD1FAC-16AD-426E-A44B-4E42F78FB5B0}"/>
                    </a:ext>
                  </a:extLst>
                </p14:cNvPr>
                <p14:cNvContentPartPr/>
                <p14:nvPr/>
              </p14:nvContentPartPr>
              <p14:xfrm>
                <a:off x="5356270" y="5631016"/>
                <a:ext cx="1083240" cy="1292040"/>
              </p14:xfrm>
            </p:contentPart>
          </mc:Choice>
          <mc:Fallback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15BD1FAC-16AD-426E-A44B-4E42F78FB5B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47630" y="5622016"/>
                  <a:ext cx="1100880" cy="13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EF56C169-D3E0-450C-9813-6D1E91286F00}"/>
                    </a:ext>
                  </a:extLst>
                </p14:cNvPr>
                <p14:cNvContentPartPr/>
                <p14:nvPr/>
              </p14:nvContentPartPr>
              <p14:xfrm>
                <a:off x="6922990" y="2546896"/>
                <a:ext cx="3268440" cy="2158920"/>
              </p14:xfrm>
            </p:contentPart>
          </mc:Choice>
          <mc:Fallback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EF56C169-D3E0-450C-9813-6D1E91286F0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14350" y="2538256"/>
                  <a:ext cx="3286080" cy="21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FFFE0E49-FD7B-44A0-8CB2-1F0FDA8DE0CB}"/>
                    </a:ext>
                  </a:extLst>
                </p14:cNvPr>
                <p14:cNvContentPartPr/>
                <p14:nvPr/>
              </p14:nvContentPartPr>
              <p14:xfrm>
                <a:off x="6940630" y="4182736"/>
                <a:ext cx="397080" cy="658800"/>
              </p14:xfrm>
            </p:contentPart>
          </mc:Choice>
          <mc:Fallback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FFFE0E49-FD7B-44A0-8CB2-1F0FDA8DE0C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931630" y="4174096"/>
                  <a:ext cx="414720" cy="67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1B6DABB4-8473-44D9-8F52-61FC49323B82}"/>
              </a:ext>
            </a:extLst>
          </p:cNvPr>
          <p:cNvGrpSpPr/>
          <p:nvPr/>
        </p:nvGrpSpPr>
        <p:grpSpPr>
          <a:xfrm>
            <a:off x="7350670" y="6312856"/>
            <a:ext cx="1442520" cy="540720"/>
            <a:chOff x="7350670" y="6312856"/>
            <a:chExt cx="1442520" cy="54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A1E1422F-96F4-4CBE-AC38-663FFF801E56}"/>
                    </a:ext>
                  </a:extLst>
                </p14:cNvPr>
                <p14:cNvContentPartPr/>
                <p14:nvPr/>
              </p14:nvContentPartPr>
              <p14:xfrm>
                <a:off x="7906150" y="6312856"/>
                <a:ext cx="887040" cy="527400"/>
              </p14:xfrm>
            </p:contentPart>
          </mc:Choice>
          <mc:Fallback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A1E1422F-96F4-4CBE-AC38-663FFF801E5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97150" y="6303856"/>
                  <a:ext cx="90468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18BA2FBE-F4A7-4B48-A32D-5421E7E4D637}"/>
                    </a:ext>
                  </a:extLst>
                </p14:cNvPr>
                <p14:cNvContentPartPr/>
                <p14:nvPr/>
              </p14:nvContentPartPr>
              <p14:xfrm>
                <a:off x="7954390" y="6398896"/>
                <a:ext cx="25560" cy="288720"/>
              </p14:xfrm>
            </p:contentPart>
          </mc:Choice>
          <mc:Fallback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18BA2FBE-F4A7-4B48-A32D-5421E7E4D63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945750" y="6389896"/>
                  <a:ext cx="432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701C81EC-9B08-4A4A-90AF-5DE7968AF12B}"/>
                    </a:ext>
                  </a:extLst>
                </p14:cNvPr>
                <p14:cNvContentPartPr/>
                <p14:nvPr/>
              </p14:nvContentPartPr>
              <p14:xfrm>
                <a:off x="7350670" y="6774376"/>
                <a:ext cx="16560" cy="79200"/>
              </p14:xfrm>
            </p:contentPart>
          </mc:Choice>
          <mc:Fallback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701C81EC-9B08-4A4A-90AF-5DE7968AF12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42030" y="6765376"/>
                  <a:ext cx="3420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0A5C6B69-BA84-4980-91A5-D11FA680DF00}"/>
              </a:ext>
            </a:extLst>
          </p:cNvPr>
          <p:cNvGrpSpPr/>
          <p:nvPr/>
        </p:nvGrpSpPr>
        <p:grpSpPr>
          <a:xfrm>
            <a:off x="9353350" y="3579736"/>
            <a:ext cx="1560600" cy="3352320"/>
            <a:chOff x="9353350" y="3579736"/>
            <a:chExt cx="1560600" cy="335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E4DB3EBB-1449-4ED0-9861-63C818D862FA}"/>
                    </a:ext>
                  </a:extLst>
                </p14:cNvPr>
                <p14:cNvContentPartPr/>
                <p14:nvPr/>
              </p14:nvContentPartPr>
              <p14:xfrm>
                <a:off x="9353350" y="4906696"/>
                <a:ext cx="423000" cy="1897200"/>
              </p14:xfrm>
            </p:contentPart>
          </mc:Choice>
          <mc:Fallback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E4DB3EBB-1449-4ED0-9861-63C818D862F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344710" y="4897696"/>
                  <a:ext cx="440640" cy="19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8921A423-B247-4C5D-9884-C36678F7BA5E}"/>
                    </a:ext>
                  </a:extLst>
                </p14:cNvPr>
                <p14:cNvContentPartPr/>
                <p14:nvPr/>
              </p14:nvContentPartPr>
              <p14:xfrm>
                <a:off x="9676270" y="6113056"/>
                <a:ext cx="327960" cy="819000"/>
              </p14:xfrm>
            </p:contentPart>
          </mc:Choice>
          <mc:Fallback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8921A423-B247-4C5D-9884-C36678F7BA5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667270" y="6104056"/>
                  <a:ext cx="345600" cy="83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9AFCAF59-9066-44A9-B575-1DDA58F18412}"/>
                    </a:ext>
                  </a:extLst>
                </p14:cNvPr>
                <p14:cNvContentPartPr/>
                <p14:nvPr/>
              </p14:nvContentPartPr>
              <p14:xfrm>
                <a:off x="10191070" y="6168856"/>
                <a:ext cx="66960" cy="614880"/>
              </p14:xfrm>
            </p:contentPart>
          </mc:Choice>
          <mc:Fallback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9AFCAF59-9066-44A9-B575-1DDA58F1841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182430" y="6159856"/>
                  <a:ext cx="8460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26385E32-3369-4909-9D7C-F916F8665E59}"/>
                    </a:ext>
                  </a:extLst>
                </p14:cNvPr>
                <p14:cNvContentPartPr/>
                <p14:nvPr/>
              </p14:nvContentPartPr>
              <p14:xfrm>
                <a:off x="10154710" y="5728216"/>
                <a:ext cx="343080" cy="1110600"/>
              </p14:xfrm>
            </p:contentPart>
          </mc:Choice>
          <mc:Fallback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26385E32-3369-4909-9D7C-F916F8665E5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145710" y="5719576"/>
                  <a:ext cx="360720" cy="11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E694A5B0-D72A-4728-92D0-7DBDEF9B6231}"/>
                    </a:ext>
                  </a:extLst>
                </p14:cNvPr>
                <p14:cNvContentPartPr/>
                <p14:nvPr/>
              </p14:nvContentPartPr>
              <p14:xfrm>
                <a:off x="10705150" y="4583056"/>
                <a:ext cx="208800" cy="2153880"/>
              </p14:xfrm>
            </p:contentPart>
          </mc:Choice>
          <mc:Fallback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E694A5B0-D72A-4728-92D0-7DBDEF9B623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96510" y="4574416"/>
                  <a:ext cx="226440" cy="21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A46B3620-EFFF-42B1-87F5-DC266EEF2E7F}"/>
                    </a:ext>
                  </a:extLst>
                </p14:cNvPr>
                <p14:cNvContentPartPr/>
                <p14:nvPr/>
              </p14:nvContentPartPr>
              <p14:xfrm>
                <a:off x="9715510" y="4700056"/>
                <a:ext cx="1016640" cy="1315800"/>
              </p14:xfrm>
            </p:contentPart>
          </mc:Choice>
          <mc:Fallback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A46B3620-EFFF-42B1-87F5-DC266EEF2E7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06870" y="4691056"/>
                  <a:ext cx="1034280" cy="13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067C438D-1671-4C2E-8059-2215D1BBCD69}"/>
                    </a:ext>
                  </a:extLst>
                </p14:cNvPr>
                <p14:cNvContentPartPr/>
                <p14:nvPr/>
              </p14:nvContentPartPr>
              <p14:xfrm>
                <a:off x="10102150" y="3579736"/>
                <a:ext cx="600480" cy="1146600"/>
              </p14:xfrm>
            </p:contentPart>
          </mc:Choice>
          <mc:Fallback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067C438D-1671-4C2E-8059-2215D1BBCD6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93150" y="3570736"/>
                  <a:ext cx="618120" cy="116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2974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ihandform: Form 83">
            <a:extLst>
              <a:ext uri="{FF2B5EF4-FFF2-40B4-BE49-F238E27FC236}">
                <a16:creationId xmlns:a16="http://schemas.microsoft.com/office/drawing/2014/main" id="{4936F15E-3B1B-4C8A-A0F0-12A4732A91AF}"/>
              </a:ext>
            </a:extLst>
          </p:cNvPr>
          <p:cNvSpPr/>
          <p:nvPr/>
        </p:nvSpPr>
        <p:spPr>
          <a:xfrm>
            <a:off x="5021187" y="2807220"/>
            <a:ext cx="3985403" cy="4088921"/>
          </a:xfrm>
          <a:custGeom>
            <a:avLst/>
            <a:gdLst>
              <a:gd name="connsiteX0" fmla="*/ 1173192 w 3985403"/>
              <a:gd name="connsiteY0" fmla="*/ 0 h 4088921"/>
              <a:gd name="connsiteX1" fmla="*/ 1207698 w 3985403"/>
              <a:gd name="connsiteY1" fmla="*/ 517585 h 4088921"/>
              <a:gd name="connsiteX2" fmla="*/ 1368724 w 3985403"/>
              <a:gd name="connsiteY2" fmla="*/ 1127185 h 4088921"/>
              <a:gd name="connsiteX3" fmla="*/ 1593011 w 3985403"/>
              <a:gd name="connsiteY3" fmla="*/ 1690777 h 4088921"/>
              <a:gd name="connsiteX4" fmla="*/ 1828800 w 3985403"/>
              <a:gd name="connsiteY4" fmla="*/ 2030083 h 4088921"/>
              <a:gd name="connsiteX5" fmla="*/ 1920815 w 3985403"/>
              <a:gd name="connsiteY5" fmla="*/ 2053087 h 4088921"/>
              <a:gd name="connsiteX6" fmla="*/ 2070339 w 3985403"/>
              <a:gd name="connsiteY6" fmla="*/ 1966823 h 4088921"/>
              <a:gd name="connsiteX7" fmla="*/ 2363637 w 3985403"/>
              <a:gd name="connsiteY7" fmla="*/ 1581509 h 4088921"/>
              <a:gd name="connsiteX8" fmla="*/ 2645434 w 3985403"/>
              <a:gd name="connsiteY8" fmla="*/ 1127185 h 4088921"/>
              <a:gd name="connsiteX9" fmla="*/ 3203275 w 3985403"/>
              <a:gd name="connsiteY9" fmla="*/ 828136 h 4088921"/>
              <a:gd name="connsiteX10" fmla="*/ 3755366 w 3985403"/>
              <a:gd name="connsiteY10" fmla="*/ 1012166 h 4088921"/>
              <a:gd name="connsiteX11" fmla="*/ 3985403 w 3985403"/>
              <a:gd name="connsiteY11" fmla="*/ 1811547 h 4088921"/>
              <a:gd name="connsiteX12" fmla="*/ 3818626 w 3985403"/>
              <a:gd name="connsiteY12" fmla="*/ 2518913 h 4088921"/>
              <a:gd name="connsiteX13" fmla="*/ 3559834 w 3985403"/>
              <a:gd name="connsiteY13" fmla="*/ 2777706 h 4088921"/>
              <a:gd name="connsiteX14" fmla="*/ 3209026 w 3985403"/>
              <a:gd name="connsiteY14" fmla="*/ 3048000 h 4088921"/>
              <a:gd name="connsiteX15" fmla="*/ 2645434 w 3985403"/>
              <a:gd name="connsiteY15" fmla="*/ 3571336 h 4088921"/>
              <a:gd name="connsiteX16" fmla="*/ 2283124 w 3985403"/>
              <a:gd name="connsiteY16" fmla="*/ 3950898 h 4088921"/>
              <a:gd name="connsiteX17" fmla="*/ 1915064 w 3985403"/>
              <a:gd name="connsiteY17" fmla="*/ 4077419 h 4088921"/>
              <a:gd name="connsiteX18" fmla="*/ 1558505 w 3985403"/>
              <a:gd name="connsiteY18" fmla="*/ 4088921 h 4088921"/>
              <a:gd name="connsiteX19" fmla="*/ 1138686 w 3985403"/>
              <a:gd name="connsiteY19" fmla="*/ 3887638 h 4088921"/>
              <a:gd name="connsiteX20" fmla="*/ 851139 w 3985403"/>
              <a:gd name="connsiteY20" fmla="*/ 3594340 h 4088921"/>
              <a:gd name="connsiteX21" fmla="*/ 494581 w 3985403"/>
              <a:gd name="connsiteY21" fmla="*/ 3180272 h 4088921"/>
              <a:gd name="connsiteX22" fmla="*/ 166777 w 3985403"/>
              <a:gd name="connsiteY22" fmla="*/ 2467155 h 4088921"/>
              <a:gd name="connsiteX23" fmla="*/ 0 w 3985403"/>
              <a:gd name="connsiteY23" fmla="*/ 1673525 h 4088921"/>
              <a:gd name="connsiteX24" fmla="*/ 218535 w 3985403"/>
              <a:gd name="connsiteY24" fmla="*/ 690113 h 4088921"/>
              <a:gd name="connsiteX25" fmla="*/ 1173192 w 3985403"/>
              <a:gd name="connsiteY25" fmla="*/ 0 h 4088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85403" h="4088921">
                <a:moveTo>
                  <a:pt x="1173192" y="0"/>
                </a:moveTo>
                <a:lnTo>
                  <a:pt x="1207698" y="517585"/>
                </a:lnTo>
                <a:lnTo>
                  <a:pt x="1368724" y="1127185"/>
                </a:lnTo>
                <a:lnTo>
                  <a:pt x="1593011" y="1690777"/>
                </a:lnTo>
                <a:lnTo>
                  <a:pt x="1828800" y="2030083"/>
                </a:lnTo>
                <a:lnTo>
                  <a:pt x="1920815" y="2053087"/>
                </a:lnTo>
                <a:lnTo>
                  <a:pt x="2070339" y="1966823"/>
                </a:lnTo>
                <a:lnTo>
                  <a:pt x="2363637" y="1581509"/>
                </a:lnTo>
                <a:lnTo>
                  <a:pt x="2645434" y="1127185"/>
                </a:lnTo>
                <a:lnTo>
                  <a:pt x="3203275" y="828136"/>
                </a:lnTo>
                <a:lnTo>
                  <a:pt x="3755366" y="1012166"/>
                </a:lnTo>
                <a:lnTo>
                  <a:pt x="3985403" y="1811547"/>
                </a:lnTo>
                <a:lnTo>
                  <a:pt x="3818626" y="2518913"/>
                </a:lnTo>
                <a:lnTo>
                  <a:pt x="3559834" y="2777706"/>
                </a:lnTo>
                <a:lnTo>
                  <a:pt x="3209026" y="3048000"/>
                </a:lnTo>
                <a:lnTo>
                  <a:pt x="2645434" y="3571336"/>
                </a:lnTo>
                <a:lnTo>
                  <a:pt x="2283124" y="3950898"/>
                </a:lnTo>
                <a:lnTo>
                  <a:pt x="1915064" y="4077419"/>
                </a:lnTo>
                <a:lnTo>
                  <a:pt x="1558505" y="4088921"/>
                </a:lnTo>
                <a:lnTo>
                  <a:pt x="1138686" y="3887638"/>
                </a:lnTo>
                <a:lnTo>
                  <a:pt x="851139" y="3594340"/>
                </a:lnTo>
                <a:lnTo>
                  <a:pt x="494581" y="3180272"/>
                </a:lnTo>
                <a:lnTo>
                  <a:pt x="166777" y="2467155"/>
                </a:lnTo>
                <a:lnTo>
                  <a:pt x="0" y="1673525"/>
                </a:lnTo>
                <a:lnTo>
                  <a:pt x="218535" y="690113"/>
                </a:lnTo>
                <a:lnTo>
                  <a:pt x="1173192" y="0"/>
                </a:lnTo>
                <a:close/>
              </a:path>
            </a:pathLst>
          </a:custGeom>
          <a:solidFill>
            <a:srgbClr val="A26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28BEB159-8350-4D9D-BE2B-F9B84B9DA6D7}"/>
              </a:ext>
            </a:extLst>
          </p:cNvPr>
          <p:cNvSpPr/>
          <p:nvPr/>
        </p:nvSpPr>
        <p:spPr>
          <a:xfrm rot="19904348">
            <a:off x="3644561" y="1195162"/>
            <a:ext cx="720790" cy="1713659"/>
          </a:xfrm>
          <a:prstGeom prst="ellipse">
            <a:avLst/>
          </a:prstGeom>
          <a:solidFill>
            <a:srgbClr val="A373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F509749A-987A-492E-B9C0-21CECE7AA925}"/>
              </a:ext>
            </a:extLst>
          </p:cNvPr>
          <p:cNvSpPr/>
          <p:nvPr/>
        </p:nvSpPr>
        <p:spPr>
          <a:xfrm rot="1692911">
            <a:off x="5990287" y="1250145"/>
            <a:ext cx="794566" cy="1713659"/>
          </a:xfrm>
          <a:prstGeom prst="ellipse">
            <a:avLst/>
          </a:prstGeom>
          <a:solidFill>
            <a:srgbClr val="A373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Freihandform: Form 77">
            <a:extLst>
              <a:ext uri="{FF2B5EF4-FFF2-40B4-BE49-F238E27FC236}">
                <a16:creationId xmlns:a16="http://schemas.microsoft.com/office/drawing/2014/main" id="{7AC3C523-0011-429F-84E5-E1C1463CDD30}"/>
              </a:ext>
            </a:extLst>
          </p:cNvPr>
          <p:cNvSpPr/>
          <p:nvPr/>
        </p:nvSpPr>
        <p:spPr>
          <a:xfrm>
            <a:off x="3524409" y="1392986"/>
            <a:ext cx="3286800" cy="2511414"/>
          </a:xfrm>
          <a:custGeom>
            <a:avLst/>
            <a:gdLst>
              <a:gd name="connsiteX0" fmla="*/ 1643400 w 3286800"/>
              <a:gd name="connsiteY0" fmla="*/ 0 h 2511414"/>
              <a:gd name="connsiteX1" fmla="*/ 3286800 w 3286800"/>
              <a:gd name="connsiteY1" fmla="*/ 856830 h 2511414"/>
              <a:gd name="connsiteX2" fmla="*/ 2911528 w 3286800"/>
              <a:gd name="connsiteY2" fmla="*/ 1401854 h 2511414"/>
              <a:gd name="connsiteX3" fmla="*/ 2887184 w 3286800"/>
              <a:gd name="connsiteY3" fmla="*/ 1415818 h 2511414"/>
              <a:gd name="connsiteX4" fmla="*/ 2852886 w 3286800"/>
              <a:gd name="connsiteY4" fmla="*/ 1500087 h 2511414"/>
              <a:gd name="connsiteX5" fmla="*/ 2619319 w 3286800"/>
              <a:gd name="connsiteY5" fmla="*/ 2359725 h 2511414"/>
              <a:gd name="connsiteX6" fmla="*/ 2594457 w 3286800"/>
              <a:gd name="connsiteY6" fmla="*/ 2511414 h 2511414"/>
              <a:gd name="connsiteX7" fmla="*/ 662639 w 3286800"/>
              <a:gd name="connsiteY7" fmla="*/ 2511414 h 2511414"/>
              <a:gd name="connsiteX8" fmla="*/ 649560 w 3286800"/>
              <a:gd name="connsiteY8" fmla="*/ 2431620 h 2511414"/>
              <a:gd name="connsiteX9" fmla="*/ 415994 w 3286800"/>
              <a:gd name="connsiteY9" fmla="*/ 1571982 h 2511414"/>
              <a:gd name="connsiteX10" fmla="*/ 335448 w 3286800"/>
              <a:gd name="connsiteY10" fmla="*/ 1374086 h 2511414"/>
              <a:gd name="connsiteX11" fmla="*/ 280667 w 3286800"/>
              <a:gd name="connsiteY11" fmla="*/ 1335892 h 2511414"/>
              <a:gd name="connsiteX12" fmla="*/ 0 w 3286800"/>
              <a:gd name="connsiteY12" fmla="*/ 856830 h 2511414"/>
              <a:gd name="connsiteX13" fmla="*/ 1643400 w 3286800"/>
              <a:gd name="connsiteY13" fmla="*/ 0 h 2511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86800" h="2511414">
                <a:moveTo>
                  <a:pt x="1643400" y="0"/>
                </a:moveTo>
                <a:cubicBezTo>
                  <a:pt x="2551025" y="0"/>
                  <a:pt x="3286800" y="383616"/>
                  <a:pt x="3286800" y="856830"/>
                </a:cubicBezTo>
                <a:cubicBezTo>
                  <a:pt x="3286800" y="1063861"/>
                  <a:pt x="3145968" y="1253743"/>
                  <a:pt x="2911528" y="1401854"/>
                </a:cubicBezTo>
                <a:lnTo>
                  <a:pt x="2887184" y="1415818"/>
                </a:lnTo>
                <a:lnTo>
                  <a:pt x="2852886" y="1500087"/>
                </a:lnTo>
                <a:cubicBezTo>
                  <a:pt x="2757539" y="1758076"/>
                  <a:pt x="2678507" y="2047248"/>
                  <a:pt x="2619319" y="2359725"/>
                </a:cubicBezTo>
                <a:lnTo>
                  <a:pt x="2594457" y="2511414"/>
                </a:lnTo>
                <a:lnTo>
                  <a:pt x="662639" y="2511414"/>
                </a:lnTo>
                <a:lnTo>
                  <a:pt x="649560" y="2431620"/>
                </a:lnTo>
                <a:cubicBezTo>
                  <a:pt x="590372" y="2119143"/>
                  <a:pt x="511341" y="1829971"/>
                  <a:pt x="415994" y="1571982"/>
                </a:cubicBezTo>
                <a:lnTo>
                  <a:pt x="335448" y="1374086"/>
                </a:lnTo>
                <a:lnTo>
                  <a:pt x="280667" y="1335892"/>
                </a:lnTo>
                <a:cubicBezTo>
                  <a:pt x="103468" y="1199141"/>
                  <a:pt x="0" y="1034285"/>
                  <a:pt x="0" y="856830"/>
                </a:cubicBezTo>
                <a:cubicBezTo>
                  <a:pt x="0" y="383616"/>
                  <a:pt x="735775" y="0"/>
                  <a:pt x="1643400" y="0"/>
                </a:cubicBezTo>
                <a:close/>
              </a:path>
            </a:pathLst>
          </a:custGeom>
          <a:solidFill>
            <a:srgbClr val="9B7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3D837167-6310-4EB4-A182-86A613AF9374}"/>
              </a:ext>
            </a:extLst>
          </p:cNvPr>
          <p:cNvSpPr/>
          <p:nvPr/>
        </p:nvSpPr>
        <p:spPr>
          <a:xfrm>
            <a:off x="4090827" y="1156128"/>
            <a:ext cx="2171220" cy="1713659"/>
          </a:xfrm>
          <a:prstGeom prst="ellipse">
            <a:avLst/>
          </a:prstGeom>
          <a:solidFill>
            <a:srgbClr val="9B7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68120F20-9498-4779-A0DF-31F27A001385}"/>
              </a:ext>
            </a:extLst>
          </p:cNvPr>
          <p:cNvSpPr/>
          <p:nvPr/>
        </p:nvSpPr>
        <p:spPr>
          <a:xfrm>
            <a:off x="4646223" y="1677870"/>
            <a:ext cx="1057987" cy="954283"/>
          </a:xfrm>
          <a:prstGeom prst="ellipse">
            <a:avLst/>
          </a:prstGeom>
          <a:solidFill>
            <a:srgbClr val="DBD0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075EAA8-D6AE-496B-9ECC-ACB15F92EC75}"/>
              </a:ext>
            </a:extLst>
          </p:cNvPr>
          <p:cNvSpPr/>
          <p:nvPr/>
        </p:nvSpPr>
        <p:spPr>
          <a:xfrm>
            <a:off x="4187710" y="1987096"/>
            <a:ext cx="1877400" cy="1774021"/>
          </a:xfrm>
          <a:prstGeom prst="ellipse">
            <a:avLst/>
          </a:prstGeom>
          <a:solidFill>
            <a:srgbClr val="896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69EB0AE1-AEC8-4F43-B567-1DE5A0B51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63803" y="-47142"/>
            <a:ext cx="10294553" cy="6857756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1376F4F7-F24E-4745-9A8B-246E7DBABA9C}"/>
              </a:ext>
            </a:extLst>
          </p:cNvPr>
          <p:cNvSpPr/>
          <p:nvPr/>
        </p:nvSpPr>
        <p:spPr>
          <a:xfrm>
            <a:off x="4290204" y="3541332"/>
            <a:ext cx="1745745" cy="1965448"/>
          </a:xfrm>
          <a:prstGeom prst="ellipse">
            <a:avLst/>
          </a:prstGeom>
          <a:solidFill>
            <a:srgbClr val="6847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C54EB6EC-310B-4087-83A0-B3DC3429501B}"/>
              </a:ext>
            </a:extLst>
          </p:cNvPr>
          <p:cNvSpPr/>
          <p:nvPr/>
        </p:nvSpPr>
        <p:spPr>
          <a:xfrm>
            <a:off x="4908182" y="4435384"/>
            <a:ext cx="590040" cy="641079"/>
          </a:xfrm>
          <a:prstGeom prst="ellipse">
            <a:avLst/>
          </a:prstGeom>
          <a:solidFill>
            <a:srgbClr val="100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: Form 61">
            <a:extLst>
              <a:ext uri="{FF2B5EF4-FFF2-40B4-BE49-F238E27FC236}">
                <a16:creationId xmlns:a16="http://schemas.microsoft.com/office/drawing/2014/main" id="{5178757C-4EA0-475C-B090-41AE75FEF8F1}"/>
              </a:ext>
            </a:extLst>
          </p:cNvPr>
          <p:cNvSpPr/>
          <p:nvPr/>
        </p:nvSpPr>
        <p:spPr>
          <a:xfrm rot="825090">
            <a:off x="4019369" y="2964013"/>
            <a:ext cx="2083489" cy="1924171"/>
          </a:xfrm>
          <a:custGeom>
            <a:avLst/>
            <a:gdLst>
              <a:gd name="connsiteX0" fmla="*/ 1401724 w 2083489"/>
              <a:gd name="connsiteY0" fmla="*/ 17631 h 1924171"/>
              <a:gd name="connsiteX1" fmla="*/ 1516077 w 2083489"/>
              <a:gd name="connsiteY1" fmla="*/ 0 h 1924171"/>
              <a:gd name="connsiteX2" fmla="*/ 2083489 w 2083489"/>
              <a:gd name="connsiteY2" fmla="*/ 867800 h 1924171"/>
              <a:gd name="connsiteX3" fmla="*/ 1516077 w 2083489"/>
              <a:gd name="connsiteY3" fmla="*/ 1735600 h 1924171"/>
              <a:gd name="connsiteX4" fmla="*/ 1295215 w 2083489"/>
              <a:gd name="connsiteY4" fmla="*/ 1667404 h 1924171"/>
              <a:gd name="connsiteX5" fmla="*/ 1246746 w 2083489"/>
              <a:gd name="connsiteY5" fmla="*/ 1627168 h 1924171"/>
              <a:gd name="connsiteX6" fmla="*/ 1208526 w 2083489"/>
              <a:gd name="connsiteY6" fmla="*/ 1718091 h 1924171"/>
              <a:gd name="connsiteX7" fmla="*/ 1044116 w 2083489"/>
              <a:gd name="connsiteY7" fmla="*/ 1880573 h 1924171"/>
              <a:gd name="connsiteX8" fmla="*/ 140084 w 2083489"/>
              <a:gd name="connsiteY8" fmla="*/ 1372874 h 1924171"/>
              <a:gd name="connsiteX9" fmla="*/ 242625 w 2083489"/>
              <a:gd name="connsiteY9" fmla="*/ 341119 h 1924171"/>
              <a:gd name="connsiteX10" fmla="*/ 951118 w 2083489"/>
              <a:gd name="connsiteY10" fmla="*/ 569797 h 1924171"/>
              <a:gd name="connsiteX11" fmla="*/ 978349 w 2083489"/>
              <a:gd name="connsiteY11" fmla="*/ 603453 h 1924171"/>
              <a:gd name="connsiteX12" fmla="*/ 993255 w 2083489"/>
              <a:gd name="connsiteY12" fmla="*/ 530013 h 1924171"/>
              <a:gd name="connsiteX13" fmla="*/ 1401724 w 2083489"/>
              <a:gd name="connsiteY13" fmla="*/ 17631 h 192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83489" h="1924171">
                <a:moveTo>
                  <a:pt x="1401724" y="17631"/>
                </a:moveTo>
                <a:cubicBezTo>
                  <a:pt x="1438661" y="6071"/>
                  <a:pt x="1476905" y="0"/>
                  <a:pt x="1516077" y="0"/>
                </a:cubicBezTo>
                <a:cubicBezTo>
                  <a:pt x="1829450" y="0"/>
                  <a:pt x="2083489" y="388527"/>
                  <a:pt x="2083489" y="867800"/>
                </a:cubicBezTo>
                <a:cubicBezTo>
                  <a:pt x="2083489" y="1347073"/>
                  <a:pt x="1829450" y="1735600"/>
                  <a:pt x="1516077" y="1735600"/>
                </a:cubicBezTo>
                <a:cubicBezTo>
                  <a:pt x="1437734" y="1735600"/>
                  <a:pt x="1363099" y="1711317"/>
                  <a:pt x="1295215" y="1667404"/>
                </a:cubicBezTo>
                <a:lnTo>
                  <a:pt x="1246746" y="1627168"/>
                </a:lnTo>
                <a:lnTo>
                  <a:pt x="1208526" y="1718091"/>
                </a:lnTo>
                <a:cubicBezTo>
                  <a:pt x="1168592" y="1788389"/>
                  <a:pt x="1113606" y="1844394"/>
                  <a:pt x="1044116" y="1880573"/>
                </a:cubicBezTo>
                <a:cubicBezTo>
                  <a:pt x="766158" y="2025287"/>
                  <a:pt x="361409" y="1797983"/>
                  <a:pt x="140084" y="1372874"/>
                </a:cubicBezTo>
                <a:cubicBezTo>
                  <a:pt x="-81242" y="947765"/>
                  <a:pt x="-35333" y="485833"/>
                  <a:pt x="242625" y="341119"/>
                </a:cubicBezTo>
                <a:cubicBezTo>
                  <a:pt x="451093" y="232583"/>
                  <a:pt x="730881" y="333308"/>
                  <a:pt x="951118" y="569797"/>
                </a:cubicBezTo>
                <a:lnTo>
                  <a:pt x="978349" y="603453"/>
                </a:lnTo>
                <a:lnTo>
                  <a:pt x="993255" y="530013"/>
                </a:lnTo>
                <a:cubicBezTo>
                  <a:pt x="1065037" y="270458"/>
                  <a:pt x="1217038" y="75430"/>
                  <a:pt x="1401724" y="17631"/>
                </a:cubicBezTo>
                <a:close/>
              </a:path>
            </a:pathLst>
          </a:custGeom>
          <a:solidFill>
            <a:srgbClr val="A57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E4451B6-88AD-4987-AC78-4FCFBF8CB6C3}"/>
              </a:ext>
            </a:extLst>
          </p:cNvPr>
          <p:cNvGrpSpPr/>
          <p:nvPr/>
        </p:nvGrpSpPr>
        <p:grpSpPr>
          <a:xfrm>
            <a:off x="3433510" y="1201936"/>
            <a:ext cx="7480440" cy="5730120"/>
            <a:chOff x="3433510" y="1201936"/>
            <a:chExt cx="7480440" cy="57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874D91D1-18A3-4BE6-AF55-9277AFFE7C39}"/>
                    </a:ext>
                  </a:extLst>
                </p14:cNvPr>
                <p14:cNvContentPartPr/>
                <p14:nvPr/>
              </p14:nvContentPartPr>
              <p14:xfrm>
                <a:off x="5223790" y="2325496"/>
                <a:ext cx="8280" cy="14760"/>
              </p14:xfrm>
            </p:contentPart>
          </mc:Choice>
          <mc:Fallback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874D91D1-18A3-4BE6-AF55-9277AFFE7C3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14790" y="2316710"/>
                  <a:ext cx="25920" cy="319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061C3255-E6D6-4ED8-9424-24EA08EF8E72}"/>
                    </a:ext>
                  </a:extLst>
                </p14:cNvPr>
                <p14:cNvContentPartPr/>
                <p14:nvPr/>
              </p14:nvContentPartPr>
              <p14:xfrm>
                <a:off x="4192390" y="2004376"/>
                <a:ext cx="1858320" cy="1111320"/>
              </p14:xfrm>
            </p:contentPart>
          </mc:Choice>
          <mc:Fallback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061C3255-E6D6-4ED8-9424-24EA08EF8E7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83390" y="1995376"/>
                  <a:ext cx="1875960" cy="11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B4FCFCC4-D24A-46CE-813A-93001C2A2A75}"/>
                    </a:ext>
                  </a:extLst>
                </p14:cNvPr>
                <p14:cNvContentPartPr/>
                <p14:nvPr/>
              </p14:nvContentPartPr>
              <p14:xfrm>
                <a:off x="7086790" y="6040336"/>
                <a:ext cx="914760" cy="804600"/>
              </p14:xfrm>
            </p:contentPart>
          </mc:Choice>
          <mc:Fallback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B4FCFCC4-D24A-46CE-813A-93001C2A2A7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77790" y="6031336"/>
                  <a:ext cx="932400" cy="822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CC611000-3031-4397-B4A7-CA09AC677CC9}"/>
                </a:ext>
              </a:extLst>
            </p:cNvPr>
            <p:cNvGrpSpPr/>
            <p:nvPr/>
          </p:nvGrpSpPr>
          <p:grpSpPr>
            <a:xfrm>
              <a:off x="3433510" y="1201936"/>
              <a:ext cx="6757920" cy="5721120"/>
              <a:chOff x="3433510" y="1201936"/>
              <a:chExt cx="6757920" cy="57211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8" name="Freihand 7">
                    <a:extLst>
                      <a:ext uri="{FF2B5EF4-FFF2-40B4-BE49-F238E27FC236}">
                        <a16:creationId xmlns:a16="http://schemas.microsoft.com/office/drawing/2014/main" id="{8D792751-9DFE-4651-9CCF-C668BDE434A7}"/>
                      </a:ext>
                    </a:extLst>
                  </p14:cNvPr>
                  <p14:cNvContentPartPr/>
                  <p14:nvPr/>
                </p14:nvContentPartPr>
                <p14:xfrm>
                  <a:off x="3562030" y="1201936"/>
                  <a:ext cx="3286800" cy="4296600"/>
                </p14:xfrm>
              </p:contentPart>
            </mc:Choice>
            <mc:Fallback>
              <p:pic>
                <p:nvPicPr>
                  <p:cNvPr id="8" name="Freihand 7">
                    <a:extLst>
                      <a:ext uri="{FF2B5EF4-FFF2-40B4-BE49-F238E27FC236}">
                        <a16:creationId xmlns:a16="http://schemas.microsoft.com/office/drawing/2014/main" id="{8D792751-9DFE-4651-9CCF-C668BDE434A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553030" y="1192937"/>
                    <a:ext cx="3304440" cy="43142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9DF71BD9-FC15-442B-AE0E-0EEC0CA572F9}"/>
                      </a:ext>
                    </a:extLst>
                  </p14:cNvPr>
                  <p14:cNvContentPartPr/>
                  <p14:nvPr/>
                </p14:nvContentPartPr>
                <p14:xfrm>
                  <a:off x="3562390" y="1344856"/>
                  <a:ext cx="625320" cy="644040"/>
                </p14:xfrm>
              </p:contentPart>
            </mc:Choice>
            <mc:Fallback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9DF71BD9-FC15-442B-AE0E-0EEC0CA572F9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553390" y="1335856"/>
                    <a:ext cx="642960" cy="66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10" name="Freihand 9">
                    <a:extLst>
                      <a:ext uri="{FF2B5EF4-FFF2-40B4-BE49-F238E27FC236}">
                        <a16:creationId xmlns:a16="http://schemas.microsoft.com/office/drawing/2014/main" id="{A7CE38DF-B1A9-4ADA-8D7A-1FA35602D9EE}"/>
                      </a:ext>
                    </a:extLst>
                  </p14:cNvPr>
                  <p14:cNvContentPartPr/>
                  <p14:nvPr/>
                </p14:nvContentPartPr>
                <p14:xfrm>
                  <a:off x="6180670" y="1659856"/>
                  <a:ext cx="552600" cy="543600"/>
                </p14:xfrm>
              </p:contentPart>
            </mc:Choice>
            <mc:Fallback>
              <p:pic>
                <p:nvPicPr>
                  <p:cNvPr id="10" name="Freihand 9">
                    <a:extLst>
                      <a:ext uri="{FF2B5EF4-FFF2-40B4-BE49-F238E27FC236}">
                        <a16:creationId xmlns:a16="http://schemas.microsoft.com/office/drawing/2014/main" id="{A7CE38DF-B1A9-4ADA-8D7A-1FA35602D9EE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171676" y="1650856"/>
                    <a:ext cx="570229" cy="56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1C5DD4AB-BCF3-4EDF-B739-D9DA93F80AC6}"/>
                      </a:ext>
                    </a:extLst>
                  </p14:cNvPr>
                  <p14:cNvContentPartPr/>
                  <p14:nvPr/>
                </p14:nvContentPartPr>
                <p14:xfrm>
                  <a:off x="4233430" y="4348696"/>
                  <a:ext cx="1860120" cy="467280"/>
                </p14:xfrm>
              </p:contentPart>
            </mc:Choice>
            <mc:Fallback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1C5DD4AB-BCF3-4EDF-B739-D9DA93F80AC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24430" y="4339696"/>
                    <a:ext cx="1877760" cy="48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33FA7EAC-E2CC-4C03-8933-17341DFF620A}"/>
                      </a:ext>
                    </a:extLst>
                  </p14:cNvPr>
                  <p14:cNvContentPartPr/>
                  <p14:nvPr/>
                </p14:nvContentPartPr>
                <p14:xfrm>
                  <a:off x="4918510" y="4768816"/>
                  <a:ext cx="568800" cy="304560"/>
                </p14:xfrm>
              </p:contentPart>
            </mc:Choice>
            <mc:Fallback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33FA7EAC-E2CC-4C03-8933-17341DFF620A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909510" y="4759816"/>
                    <a:ext cx="586440" cy="32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5D8035FE-AD8D-4E6A-81A1-341717A5A40C}"/>
                      </a:ext>
                    </a:extLst>
                  </p14:cNvPr>
                  <p14:cNvContentPartPr/>
                  <p14:nvPr/>
                </p14:nvContentPartPr>
                <p14:xfrm>
                  <a:off x="6394870" y="2236576"/>
                  <a:ext cx="231480" cy="327240"/>
                </p14:xfrm>
              </p:contentPart>
            </mc:Choice>
            <mc:Fallback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5D8035FE-AD8D-4E6A-81A1-341717A5A40C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385870" y="2227576"/>
                    <a:ext cx="249120" cy="34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F3AB9B72-7CE6-4CEE-ACBA-6C92638E224D}"/>
                      </a:ext>
                    </a:extLst>
                  </p14:cNvPr>
                  <p14:cNvContentPartPr/>
                  <p14:nvPr/>
                </p14:nvContentPartPr>
                <p14:xfrm>
                  <a:off x="3632230" y="2292016"/>
                  <a:ext cx="342720" cy="285480"/>
                </p14:xfrm>
              </p:contentPart>
            </mc:Choice>
            <mc:Fallback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F3AB9B72-7CE6-4CEE-ACBA-6C92638E224D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623230" y="2283016"/>
                    <a:ext cx="360360" cy="30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06CE6B6F-3380-410D-B46D-F3C7A0F3FC2A}"/>
                      </a:ext>
                    </a:extLst>
                  </p14:cNvPr>
                  <p14:cNvContentPartPr/>
                  <p14:nvPr/>
                </p14:nvContentPartPr>
                <p14:xfrm>
                  <a:off x="3433510" y="2229376"/>
                  <a:ext cx="275760" cy="144360"/>
                </p14:xfrm>
              </p:contentPart>
            </mc:Choice>
            <mc:Fallback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06CE6B6F-3380-410D-B46D-F3C7A0F3FC2A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3424510" y="2220376"/>
                    <a:ext cx="293400" cy="16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16" name="Freihand 15">
                    <a:extLst>
                      <a:ext uri="{FF2B5EF4-FFF2-40B4-BE49-F238E27FC236}">
                        <a16:creationId xmlns:a16="http://schemas.microsoft.com/office/drawing/2014/main" id="{0AE9B182-2CB5-449E-9FAE-D0CCFA722E04}"/>
                      </a:ext>
                    </a:extLst>
                  </p14:cNvPr>
                  <p14:cNvContentPartPr/>
                  <p14:nvPr/>
                </p14:nvContentPartPr>
                <p14:xfrm>
                  <a:off x="3497590" y="2315416"/>
                  <a:ext cx="315360" cy="127080"/>
                </p14:xfrm>
              </p:contentPart>
            </mc:Choice>
            <mc:Fallback>
              <p:pic>
                <p:nvPicPr>
                  <p:cNvPr id="16" name="Freihand 15">
                    <a:extLst>
                      <a:ext uri="{FF2B5EF4-FFF2-40B4-BE49-F238E27FC236}">
                        <a16:creationId xmlns:a16="http://schemas.microsoft.com/office/drawing/2014/main" id="{0AE9B182-2CB5-449E-9FAE-D0CCFA722E04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488590" y="2306416"/>
                    <a:ext cx="33300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17" name="Freihand 16">
                    <a:extLst>
                      <a:ext uri="{FF2B5EF4-FFF2-40B4-BE49-F238E27FC236}">
                        <a16:creationId xmlns:a16="http://schemas.microsoft.com/office/drawing/2014/main" id="{A0689568-C069-4019-803E-0E69320E2C72}"/>
                      </a:ext>
                    </a:extLst>
                  </p14:cNvPr>
                  <p14:cNvContentPartPr/>
                  <p14:nvPr/>
                </p14:nvContentPartPr>
                <p14:xfrm>
                  <a:off x="3460150" y="2270776"/>
                  <a:ext cx="378720" cy="136800"/>
                </p14:xfrm>
              </p:contentPart>
            </mc:Choice>
            <mc:Fallback>
              <p:pic>
                <p:nvPicPr>
                  <p:cNvPr id="17" name="Freihand 16">
                    <a:extLst>
                      <a:ext uri="{FF2B5EF4-FFF2-40B4-BE49-F238E27FC236}">
                        <a16:creationId xmlns:a16="http://schemas.microsoft.com/office/drawing/2014/main" id="{A0689568-C069-4019-803E-0E69320E2C72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451150" y="2261776"/>
                    <a:ext cx="39636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18" name="Freihand 17">
                    <a:extLst>
                      <a:ext uri="{FF2B5EF4-FFF2-40B4-BE49-F238E27FC236}">
                        <a16:creationId xmlns:a16="http://schemas.microsoft.com/office/drawing/2014/main" id="{BD264528-83DD-41F7-A52B-0612AE7E5796}"/>
                      </a:ext>
                    </a:extLst>
                  </p14:cNvPr>
                  <p14:cNvContentPartPr/>
                  <p14:nvPr/>
                </p14:nvContentPartPr>
                <p14:xfrm>
                  <a:off x="3597670" y="2583616"/>
                  <a:ext cx="282600" cy="384840"/>
                </p14:xfrm>
              </p:contentPart>
            </mc:Choice>
            <mc:Fallback>
              <p:pic>
                <p:nvPicPr>
                  <p:cNvPr id="18" name="Freihand 17">
                    <a:extLst>
                      <a:ext uri="{FF2B5EF4-FFF2-40B4-BE49-F238E27FC236}">
                        <a16:creationId xmlns:a16="http://schemas.microsoft.com/office/drawing/2014/main" id="{BD264528-83DD-41F7-A52B-0612AE7E5796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588681" y="2574616"/>
                    <a:ext cx="300218" cy="40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19" name="Freihand 18">
                    <a:extLst>
                      <a:ext uri="{FF2B5EF4-FFF2-40B4-BE49-F238E27FC236}">
                        <a16:creationId xmlns:a16="http://schemas.microsoft.com/office/drawing/2014/main" id="{132D7D02-527A-4BAB-9E48-C38FA05E4422}"/>
                      </a:ext>
                    </a:extLst>
                  </p14:cNvPr>
                  <p14:cNvContentPartPr/>
                  <p14:nvPr/>
                </p14:nvContentPartPr>
                <p14:xfrm>
                  <a:off x="3764710" y="2644096"/>
                  <a:ext cx="184680" cy="350640"/>
                </p14:xfrm>
              </p:contentPart>
            </mc:Choice>
            <mc:Fallback>
              <p:pic>
                <p:nvPicPr>
                  <p:cNvPr id="19" name="Freihand 18">
                    <a:extLst>
                      <a:ext uri="{FF2B5EF4-FFF2-40B4-BE49-F238E27FC236}">
                        <a16:creationId xmlns:a16="http://schemas.microsoft.com/office/drawing/2014/main" id="{132D7D02-527A-4BAB-9E48-C38FA05E4422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3755710" y="2635096"/>
                    <a:ext cx="202320" cy="36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20" name="Freihand 19">
                    <a:extLst>
                      <a:ext uri="{FF2B5EF4-FFF2-40B4-BE49-F238E27FC236}">
                        <a16:creationId xmlns:a16="http://schemas.microsoft.com/office/drawing/2014/main" id="{D71653BE-F8FB-4562-AA9B-823C13170BA6}"/>
                      </a:ext>
                    </a:extLst>
                  </p14:cNvPr>
                  <p14:cNvContentPartPr/>
                  <p14:nvPr/>
                </p14:nvContentPartPr>
                <p14:xfrm>
                  <a:off x="3657070" y="2621056"/>
                  <a:ext cx="242640" cy="294840"/>
                </p14:xfrm>
              </p:contentPart>
            </mc:Choice>
            <mc:Fallback>
              <p:pic>
                <p:nvPicPr>
                  <p:cNvPr id="20" name="Freihand 19">
                    <a:extLst>
                      <a:ext uri="{FF2B5EF4-FFF2-40B4-BE49-F238E27FC236}">
                        <a16:creationId xmlns:a16="http://schemas.microsoft.com/office/drawing/2014/main" id="{D71653BE-F8FB-4562-AA9B-823C13170BA6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3648070" y="2612056"/>
                    <a:ext cx="260280" cy="31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21" name="Freihand 20">
                    <a:extLst>
                      <a:ext uri="{FF2B5EF4-FFF2-40B4-BE49-F238E27FC236}">
                        <a16:creationId xmlns:a16="http://schemas.microsoft.com/office/drawing/2014/main" id="{0BEFDD93-F4BC-41B3-9ACA-D19572E50F16}"/>
                      </a:ext>
                    </a:extLst>
                  </p14:cNvPr>
                  <p14:cNvContentPartPr/>
                  <p14:nvPr/>
                </p14:nvContentPartPr>
                <p14:xfrm>
                  <a:off x="3746710" y="2602336"/>
                  <a:ext cx="146160" cy="109800"/>
                </p14:xfrm>
              </p:contentPart>
            </mc:Choice>
            <mc:Fallback>
              <p:pic>
                <p:nvPicPr>
                  <p:cNvPr id="21" name="Freihand 20">
                    <a:extLst>
                      <a:ext uri="{FF2B5EF4-FFF2-40B4-BE49-F238E27FC236}">
                        <a16:creationId xmlns:a16="http://schemas.microsoft.com/office/drawing/2014/main" id="{0BEFDD93-F4BC-41B3-9ACA-D19572E50F16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3737710" y="2593336"/>
                    <a:ext cx="16380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2320D265-C292-47DA-A4DC-9EFEDAA29450}"/>
                      </a:ext>
                    </a:extLst>
                  </p14:cNvPr>
                  <p14:cNvContentPartPr/>
                  <p14:nvPr/>
                </p14:nvContentPartPr>
                <p14:xfrm>
                  <a:off x="4130470" y="3072856"/>
                  <a:ext cx="217800" cy="617760"/>
                </p14:xfrm>
              </p:contentPart>
            </mc:Choice>
            <mc:Fallback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2320D265-C292-47DA-A4DC-9EFEDAA29450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4121470" y="3063856"/>
                    <a:ext cx="235440" cy="63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099AE52E-02E0-43DC-8E40-2AC936BEC6FF}"/>
                      </a:ext>
                    </a:extLst>
                  </p14:cNvPr>
                  <p14:cNvContentPartPr/>
                  <p14:nvPr/>
                </p14:nvContentPartPr>
                <p14:xfrm>
                  <a:off x="5977270" y="3120736"/>
                  <a:ext cx="171000" cy="483120"/>
                </p14:xfrm>
              </p:contentPart>
            </mc:Choice>
            <mc:Fallback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099AE52E-02E0-43DC-8E40-2AC936BEC6FF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5968289" y="3111736"/>
                    <a:ext cx="188603" cy="50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24" name="Freihand 23">
                    <a:extLst>
                      <a:ext uri="{FF2B5EF4-FFF2-40B4-BE49-F238E27FC236}">
                        <a16:creationId xmlns:a16="http://schemas.microsoft.com/office/drawing/2014/main" id="{0099560D-D10E-40E6-8F73-4FB4AFCB1F26}"/>
                      </a:ext>
                    </a:extLst>
                  </p14:cNvPr>
                  <p14:cNvContentPartPr/>
                  <p14:nvPr/>
                </p14:nvContentPartPr>
                <p14:xfrm>
                  <a:off x="6467230" y="2244136"/>
                  <a:ext cx="349920" cy="109440"/>
                </p14:xfrm>
              </p:contentPart>
            </mc:Choice>
            <mc:Fallback>
              <p:pic>
                <p:nvPicPr>
                  <p:cNvPr id="24" name="Freihand 23">
                    <a:extLst>
                      <a:ext uri="{FF2B5EF4-FFF2-40B4-BE49-F238E27FC236}">
                        <a16:creationId xmlns:a16="http://schemas.microsoft.com/office/drawing/2014/main" id="{0099560D-D10E-40E6-8F73-4FB4AFCB1F26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6458230" y="2235166"/>
                    <a:ext cx="367560" cy="1270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25" name="Freihand 24">
                    <a:extLst>
                      <a:ext uri="{FF2B5EF4-FFF2-40B4-BE49-F238E27FC236}">
                        <a16:creationId xmlns:a16="http://schemas.microsoft.com/office/drawing/2014/main" id="{FC15D7BD-502E-49DA-945F-6BE26A64EAA1}"/>
                      </a:ext>
                    </a:extLst>
                  </p14:cNvPr>
                  <p14:cNvContentPartPr/>
                  <p14:nvPr/>
                </p14:nvContentPartPr>
                <p14:xfrm>
                  <a:off x="6550750" y="2263576"/>
                  <a:ext cx="280800" cy="84240"/>
                </p14:xfrm>
              </p:contentPart>
            </mc:Choice>
            <mc:Fallback>
              <p:pic>
                <p:nvPicPr>
                  <p:cNvPr id="25" name="Freihand 24">
                    <a:extLst>
                      <a:ext uri="{FF2B5EF4-FFF2-40B4-BE49-F238E27FC236}">
                        <a16:creationId xmlns:a16="http://schemas.microsoft.com/office/drawing/2014/main" id="{FC15D7BD-502E-49DA-945F-6BE26A64EAA1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6541750" y="2254576"/>
                    <a:ext cx="298440" cy="10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26" name="Freihand 25">
                    <a:extLst>
                      <a:ext uri="{FF2B5EF4-FFF2-40B4-BE49-F238E27FC236}">
                        <a16:creationId xmlns:a16="http://schemas.microsoft.com/office/drawing/2014/main" id="{937B6228-CA32-475E-AB25-707C96749951}"/>
                      </a:ext>
                    </a:extLst>
                  </p14:cNvPr>
                  <p14:cNvContentPartPr/>
                  <p14:nvPr/>
                </p14:nvContentPartPr>
                <p14:xfrm>
                  <a:off x="6562270" y="2361856"/>
                  <a:ext cx="282600" cy="18360"/>
                </p14:xfrm>
              </p:contentPart>
            </mc:Choice>
            <mc:Fallback>
              <p:pic>
                <p:nvPicPr>
                  <p:cNvPr id="26" name="Freihand 25">
                    <a:extLst>
                      <a:ext uri="{FF2B5EF4-FFF2-40B4-BE49-F238E27FC236}">
                        <a16:creationId xmlns:a16="http://schemas.microsoft.com/office/drawing/2014/main" id="{937B6228-CA32-475E-AB25-707C9674995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6553270" y="2352856"/>
                    <a:ext cx="30024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27" name="Freihand 26">
                    <a:extLst>
                      <a:ext uri="{FF2B5EF4-FFF2-40B4-BE49-F238E27FC236}">
                        <a16:creationId xmlns:a16="http://schemas.microsoft.com/office/drawing/2014/main" id="{0E6B7E86-9237-4686-91B4-0EC04E40C07B}"/>
                      </a:ext>
                    </a:extLst>
                  </p14:cNvPr>
                  <p14:cNvContentPartPr/>
                  <p14:nvPr/>
                </p14:nvContentPartPr>
                <p14:xfrm>
                  <a:off x="6359230" y="2635456"/>
                  <a:ext cx="225000" cy="252720"/>
                </p14:xfrm>
              </p:contentPart>
            </mc:Choice>
            <mc:Fallback>
              <p:pic>
                <p:nvPicPr>
                  <p:cNvPr id="27" name="Freihand 26">
                    <a:extLst>
                      <a:ext uri="{FF2B5EF4-FFF2-40B4-BE49-F238E27FC236}">
                        <a16:creationId xmlns:a16="http://schemas.microsoft.com/office/drawing/2014/main" id="{0E6B7E86-9237-4686-91B4-0EC04E40C07B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6350230" y="2626456"/>
                    <a:ext cx="242640" cy="27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28" name="Freihand 27">
                    <a:extLst>
                      <a:ext uri="{FF2B5EF4-FFF2-40B4-BE49-F238E27FC236}">
                        <a16:creationId xmlns:a16="http://schemas.microsoft.com/office/drawing/2014/main" id="{FF45DF78-262B-4DD8-960A-392AC7270EE0}"/>
                      </a:ext>
                    </a:extLst>
                  </p14:cNvPr>
                  <p14:cNvContentPartPr/>
                  <p14:nvPr/>
                </p14:nvContentPartPr>
                <p14:xfrm>
                  <a:off x="6433030" y="2645896"/>
                  <a:ext cx="180360" cy="111240"/>
                </p14:xfrm>
              </p:contentPart>
            </mc:Choice>
            <mc:Fallback>
              <p:pic>
                <p:nvPicPr>
                  <p:cNvPr id="28" name="Freihand 27">
                    <a:extLst>
                      <a:ext uri="{FF2B5EF4-FFF2-40B4-BE49-F238E27FC236}">
                        <a16:creationId xmlns:a16="http://schemas.microsoft.com/office/drawing/2014/main" id="{FF45DF78-262B-4DD8-960A-392AC7270EE0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6424012" y="2636896"/>
                    <a:ext cx="198035" cy="12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">
                <p14:nvContentPartPr>
                  <p14:cNvPr id="29" name="Freihand 28">
                    <a:extLst>
                      <a:ext uri="{FF2B5EF4-FFF2-40B4-BE49-F238E27FC236}">
                        <a16:creationId xmlns:a16="http://schemas.microsoft.com/office/drawing/2014/main" id="{D37060B3-E61B-4CC2-BEBC-A438728E8035}"/>
                      </a:ext>
                    </a:extLst>
                  </p14:cNvPr>
                  <p14:cNvContentPartPr/>
                  <p14:nvPr/>
                </p14:nvContentPartPr>
                <p14:xfrm>
                  <a:off x="6424750" y="2559856"/>
                  <a:ext cx="146160" cy="294840"/>
                </p14:xfrm>
              </p:contentPart>
            </mc:Choice>
            <mc:Fallback>
              <p:pic>
                <p:nvPicPr>
                  <p:cNvPr id="29" name="Freihand 28">
                    <a:extLst>
                      <a:ext uri="{FF2B5EF4-FFF2-40B4-BE49-F238E27FC236}">
                        <a16:creationId xmlns:a16="http://schemas.microsoft.com/office/drawing/2014/main" id="{D37060B3-E61B-4CC2-BEBC-A438728E8035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6415772" y="2550856"/>
                    <a:ext cx="163757" cy="31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">
                <p14:nvContentPartPr>
                  <p14:cNvPr id="30" name="Freihand 29">
                    <a:extLst>
                      <a:ext uri="{FF2B5EF4-FFF2-40B4-BE49-F238E27FC236}">
                        <a16:creationId xmlns:a16="http://schemas.microsoft.com/office/drawing/2014/main" id="{0AF6F083-0C26-4241-88B9-7607B40AB940}"/>
                      </a:ext>
                    </a:extLst>
                  </p14:cNvPr>
                  <p14:cNvContentPartPr/>
                  <p14:nvPr/>
                </p14:nvContentPartPr>
                <p14:xfrm>
                  <a:off x="5490910" y="2642656"/>
                  <a:ext cx="405000" cy="389880"/>
                </p14:xfrm>
              </p:contentPart>
            </mc:Choice>
            <mc:Fallback>
              <p:pic>
                <p:nvPicPr>
                  <p:cNvPr id="30" name="Freihand 29">
                    <a:extLst>
                      <a:ext uri="{FF2B5EF4-FFF2-40B4-BE49-F238E27FC236}">
                        <a16:creationId xmlns:a16="http://schemas.microsoft.com/office/drawing/2014/main" id="{0AF6F083-0C26-4241-88B9-7607B40AB940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5481910" y="2633656"/>
                    <a:ext cx="422640" cy="40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">
                <p14:nvContentPartPr>
                  <p14:cNvPr id="31" name="Freihand 30">
                    <a:extLst>
                      <a:ext uri="{FF2B5EF4-FFF2-40B4-BE49-F238E27FC236}">
                        <a16:creationId xmlns:a16="http://schemas.microsoft.com/office/drawing/2014/main" id="{27382C0B-7110-4E49-9FAF-4005414CB164}"/>
                      </a:ext>
                    </a:extLst>
                  </p14:cNvPr>
                  <p14:cNvContentPartPr/>
                  <p14:nvPr/>
                </p14:nvContentPartPr>
                <p14:xfrm>
                  <a:off x="5491990" y="2724376"/>
                  <a:ext cx="433440" cy="331560"/>
                </p14:xfrm>
              </p:contentPart>
            </mc:Choice>
            <mc:Fallback>
              <p:pic>
                <p:nvPicPr>
                  <p:cNvPr id="31" name="Freihand 30">
                    <a:extLst>
                      <a:ext uri="{FF2B5EF4-FFF2-40B4-BE49-F238E27FC236}">
                        <a16:creationId xmlns:a16="http://schemas.microsoft.com/office/drawing/2014/main" id="{27382C0B-7110-4E49-9FAF-4005414CB164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5482983" y="2715376"/>
                    <a:ext cx="451095" cy="34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">
                <p14:nvContentPartPr>
                  <p14:cNvPr id="32" name="Freihand 31">
                    <a:extLst>
                      <a:ext uri="{FF2B5EF4-FFF2-40B4-BE49-F238E27FC236}">
                        <a16:creationId xmlns:a16="http://schemas.microsoft.com/office/drawing/2014/main" id="{884D623A-64FF-4939-B170-A02A793694E7}"/>
                      </a:ext>
                    </a:extLst>
                  </p14:cNvPr>
                  <p14:cNvContentPartPr/>
                  <p14:nvPr/>
                </p14:nvContentPartPr>
                <p14:xfrm>
                  <a:off x="4422070" y="2623936"/>
                  <a:ext cx="401760" cy="377640"/>
                </p14:xfrm>
              </p:contentPart>
            </mc:Choice>
            <mc:Fallback>
              <p:pic>
                <p:nvPicPr>
                  <p:cNvPr id="32" name="Freihand 31">
                    <a:extLst>
                      <a:ext uri="{FF2B5EF4-FFF2-40B4-BE49-F238E27FC236}">
                        <a16:creationId xmlns:a16="http://schemas.microsoft.com/office/drawing/2014/main" id="{884D623A-64FF-4939-B170-A02A793694E7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4413070" y="2614936"/>
                    <a:ext cx="419400" cy="39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3DC86308-3C10-4E07-9074-24D38BCFBFEF}"/>
                      </a:ext>
                    </a:extLst>
                  </p14:cNvPr>
                  <p14:cNvContentPartPr/>
                  <p14:nvPr/>
                </p14:nvContentPartPr>
                <p14:xfrm>
                  <a:off x="4360510" y="2648776"/>
                  <a:ext cx="353520" cy="366120"/>
                </p14:xfrm>
              </p:contentPart>
            </mc:Choice>
            <mc:Fallback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3DC86308-3C10-4E07-9074-24D38BCFBFEF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4351510" y="2639776"/>
                    <a:ext cx="371160" cy="38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17E1C07F-5A9B-4E8B-B266-F1CC41CE9C31}"/>
                      </a:ext>
                    </a:extLst>
                  </p14:cNvPr>
                  <p14:cNvContentPartPr/>
                  <p14:nvPr/>
                </p14:nvContentPartPr>
                <p14:xfrm>
                  <a:off x="4435390" y="3103816"/>
                  <a:ext cx="542880" cy="349920"/>
                </p14:xfrm>
              </p:contentPart>
            </mc:Choice>
            <mc:Fallback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17E1C07F-5A9B-4E8B-B266-F1CC41CE9C31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4426390" y="3094816"/>
                    <a:ext cx="560520" cy="36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35" name="Freihand 34">
                    <a:extLst>
                      <a:ext uri="{FF2B5EF4-FFF2-40B4-BE49-F238E27FC236}">
                        <a16:creationId xmlns:a16="http://schemas.microsoft.com/office/drawing/2014/main" id="{3725DDEF-576F-4D6B-B641-6A9CFC17C4CC}"/>
                      </a:ext>
                    </a:extLst>
                  </p14:cNvPr>
                  <p14:cNvContentPartPr/>
                  <p14:nvPr/>
                </p14:nvContentPartPr>
                <p14:xfrm>
                  <a:off x="5372830" y="3138016"/>
                  <a:ext cx="513360" cy="277200"/>
                </p14:xfrm>
              </p:contentPart>
            </mc:Choice>
            <mc:Fallback>
              <p:pic>
                <p:nvPicPr>
                  <p:cNvPr id="35" name="Freihand 34">
                    <a:extLst>
                      <a:ext uri="{FF2B5EF4-FFF2-40B4-BE49-F238E27FC236}">
                        <a16:creationId xmlns:a16="http://schemas.microsoft.com/office/drawing/2014/main" id="{3725DDEF-576F-4D6B-B641-6A9CFC17C4CC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5363830" y="3129016"/>
                    <a:ext cx="531000" cy="29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24587E9A-EA3F-4431-9982-1DF5E03F9FA0}"/>
                      </a:ext>
                    </a:extLst>
                  </p14:cNvPr>
                  <p14:cNvContentPartPr/>
                  <p14:nvPr/>
                </p14:nvContentPartPr>
                <p14:xfrm>
                  <a:off x="5275990" y="3508096"/>
                  <a:ext cx="59400" cy="595080"/>
                </p14:xfrm>
              </p:contentPart>
            </mc:Choice>
            <mc:Fallback>
              <p:pic>
                <p:nvPicPr>
                  <p:cNvPr id="36" name="Freihand 35">
                    <a:extLst>
                      <a:ext uri="{FF2B5EF4-FFF2-40B4-BE49-F238E27FC236}">
                        <a16:creationId xmlns:a16="http://schemas.microsoft.com/office/drawing/2014/main" id="{24587E9A-EA3F-4431-9982-1DF5E03F9FA0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5266990" y="3499096"/>
                    <a:ext cx="77040" cy="61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305B5BF6-BFCD-4CAF-87EF-00F2D7EB4E9A}"/>
                      </a:ext>
                    </a:extLst>
                  </p14:cNvPr>
                  <p14:cNvContentPartPr/>
                  <p14:nvPr/>
                </p14:nvContentPartPr>
                <p14:xfrm>
                  <a:off x="4964590" y="3495496"/>
                  <a:ext cx="57960" cy="722880"/>
                </p14:xfrm>
              </p:contentPart>
            </mc:Choice>
            <mc:Fallback>
              <p:pic>
                <p:nvPicPr>
                  <p:cNvPr id="37" name="Freihand 36">
                    <a:extLst>
                      <a:ext uri="{FF2B5EF4-FFF2-40B4-BE49-F238E27FC236}">
                        <a16:creationId xmlns:a16="http://schemas.microsoft.com/office/drawing/2014/main" id="{305B5BF6-BFCD-4CAF-87EF-00F2D7EB4E9A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4955590" y="3486496"/>
                    <a:ext cx="75600" cy="74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A45ADCCC-1D91-46BC-A037-5D6BF04F4885}"/>
                      </a:ext>
                    </a:extLst>
                  </p14:cNvPr>
                  <p14:cNvContentPartPr/>
                  <p14:nvPr/>
                </p14:nvContentPartPr>
                <p14:xfrm>
                  <a:off x="4688830" y="1659496"/>
                  <a:ext cx="498960" cy="388080"/>
                </p14:xfrm>
              </p:contentPart>
            </mc:Choice>
            <mc:Fallback>
              <p:pic>
                <p:nvPicPr>
                  <p:cNvPr id="38" name="Freihand 37">
                    <a:extLst>
                      <a:ext uri="{FF2B5EF4-FFF2-40B4-BE49-F238E27FC236}">
                        <a16:creationId xmlns:a16="http://schemas.microsoft.com/office/drawing/2014/main" id="{A45ADCCC-1D91-46BC-A037-5D6BF04F4885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4679824" y="1650496"/>
                    <a:ext cx="516613" cy="40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5C584646-5FDF-41D2-92C2-A23AFA27E640}"/>
                      </a:ext>
                    </a:extLst>
                  </p14:cNvPr>
                  <p14:cNvContentPartPr/>
                  <p14:nvPr/>
                </p14:nvContentPartPr>
                <p14:xfrm>
                  <a:off x="5257630" y="1677496"/>
                  <a:ext cx="439920" cy="619200"/>
                </p14:xfrm>
              </p:contentPart>
            </mc:Choice>
            <mc:Fallback>
              <p:pic>
                <p:nvPicPr>
                  <p:cNvPr id="39" name="Freihand 38">
                    <a:extLst>
                      <a:ext uri="{FF2B5EF4-FFF2-40B4-BE49-F238E27FC236}">
                        <a16:creationId xmlns:a16="http://schemas.microsoft.com/office/drawing/2014/main" id="{5C584646-5FDF-41D2-92C2-A23AFA27E640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5248630" y="1668501"/>
                    <a:ext cx="457560" cy="6368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F8DC71A0-B077-4B43-940C-86CBD84CF5DF}"/>
                      </a:ext>
                    </a:extLst>
                  </p14:cNvPr>
                  <p14:cNvContentPartPr/>
                  <p14:nvPr/>
                </p14:nvContentPartPr>
                <p14:xfrm>
                  <a:off x="4526830" y="1496776"/>
                  <a:ext cx="396000" cy="49680"/>
                </p14:xfrm>
              </p:contentPart>
            </mc:Choice>
            <mc:Fallback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F8DC71A0-B077-4B43-940C-86CBD84CF5DF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4517830" y="1487776"/>
                    <a:ext cx="41364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7D9AEF31-2395-4786-AD0E-7228388CD50A}"/>
                      </a:ext>
                    </a:extLst>
                  </p14:cNvPr>
                  <p14:cNvContentPartPr/>
                  <p14:nvPr/>
                </p14:nvContentPartPr>
                <p14:xfrm>
                  <a:off x="5346190" y="1503976"/>
                  <a:ext cx="439920" cy="78840"/>
                </p14:xfrm>
              </p:contentPart>
            </mc:Choice>
            <mc:Fallback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7D9AEF31-2395-4786-AD0E-7228388CD50A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5337197" y="1494976"/>
                    <a:ext cx="457546" cy="9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8FE03B18-09BF-48A4-A477-39C800DDF7AE}"/>
                      </a:ext>
                    </a:extLst>
                  </p14:cNvPr>
                  <p14:cNvContentPartPr/>
                  <p14:nvPr/>
                </p14:nvContentPartPr>
                <p14:xfrm>
                  <a:off x="6225310" y="3508816"/>
                  <a:ext cx="802800" cy="1309680"/>
                </p14:xfrm>
              </p:contentPart>
            </mc:Choice>
            <mc:Fallback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8FE03B18-09BF-48A4-A477-39C800DDF7AE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6216310" y="3499816"/>
                    <a:ext cx="820440" cy="132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15BD1FAC-16AD-426E-A44B-4E42F78FB5B0}"/>
                      </a:ext>
                    </a:extLst>
                  </p14:cNvPr>
                  <p14:cNvContentPartPr/>
                  <p14:nvPr/>
                </p14:nvContentPartPr>
                <p14:xfrm>
                  <a:off x="5356270" y="5631016"/>
                  <a:ext cx="1083240" cy="1292040"/>
                </p14:xfrm>
              </p:contentPart>
            </mc:Choice>
            <mc:Fallback>
              <p:pic>
                <p:nvPicPr>
                  <p:cNvPr id="43" name="Freihand 42">
                    <a:extLst>
                      <a:ext uri="{FF2B5EF4-FFF2-40B4-BE49-F238E27FC236}">
                        <a16:creationId xmlns:a16="http://schemas.microsoft.com/office/drawing/2014/main" id="{15BD1FAC-16AD-426E-A44B-4E42F78FB5B0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5347270" y="5622016"/>
                    <a:ext cx="1100880" cy="130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EF56C169-D3E0-450C-9813-6D1E91286F00}"/>
                      </a:ext>
                    </a:extLst>
                  </p14:cNvPr>
                  <p14:cNvContentPartPr/>
                  <p14:nvPr/>
                </p14:nvContentPartPr>
                <p14:xfrm>
                  <a:off x="6922990" y="2546896"/>
                  <a:ext cx="3268440" cy="2158920"/>
                </p14:xfrm>
              </p:contentPart>
            </mc:Choice>
            <mc:Fallback>
              <p:pic>
                <p:nvPicPr>
                  <p:cNvPr id="44" name="Freihand 43">
                    <a:extLst>
                      <a:ext uri="{FF2B5EF4-FFF2-40B4-BE49-F238E27FC236}">
                        <a16:creationId xmlns:a16="http://schemas.microsoft.com/office/drawing/2014/main" id="{EF56C169-D3E0-450C-9813-6D1E91286F00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6913989" y="2537896"/>
                    <a:ext cx="3286082" cy="217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FFFE0E49-FD7B-44A0-8CB2-1F0FDA8DE0CB}"/>
                      </a:ext>
                    </a:extLst>
                  </p14:cNvPr>
                  <p14:cNvContentPartPr/>
                  <p14:nvPr/>
                </p14:nvContentPartPr>
                <p14:xfrm>
                  <a:off x="6940630" y="4182736"/>
                  <a:ext cx="397080" cy="658800"/>
                </p14:xfrm>
              </p:contentPart>
            </mc:Choice>
            <mc:Fallback>
              <p:pic>
                <p:nvPicPr>
                  <p:cNvPr id="45" name="Freihand 44">
                    <a:extLst>
                      <a:ext uri="{FF2B5EF4-FFF2-40B4-BE49-F238E27FC236}">
                        <a16:creationId xmlns:a16="http://schemas.microsoft.com/office/drawing/2014/main" id="{FFFE0E49-FD7B-44A0-8CB2-1F0FDA8DE0CB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6931630" y="4173736"/>
                    <a:ext cx="414720" cy="67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1B6DABB4-8473-44D9-8F52-61FC49323B82}"/>
                </a:ext>
              </a:extLst>
            </p:cNvPr>
            <p:cNvGrpSpPr/>
            <p:nvPr/>
          </p:nvGrpSpPr>
          <p:grpSpPr>
            <a:xfrm>
              <a:off x="7350670" y="6312856"/>
              <a:ext cx="1442520" cy="540720"/>
              <a:chOff x="7350670" y="6312856"/>
              <a:chExt cx="1442520" cy="540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A1E1422F-96F4-4CBE-AC38-663FFF801E56}"/>
                      </a:ext>
                    </a:extLst>
                  </p14:cNvPr>
                  <p14:cNvContentPartPr/>
                  <p14:nvPr/>
                </p14:nvContentPartPr>
                <p14:xfrm>
                  <a:off x="7906150" y="6312856"/>
                  <a:ext cx="887040" cy="527400"/>
                </p14:xfrm>
              </p:contentPart>
            </mc:Choice>
            <mc:Fallback>
              <p:pic>
                <p:nvPicPr>
                  <p:cNvPr id="47" name="Freihand 46">
                    <a:extLst>
                      <a:ext uri="{FF2B5EF4-FFF2-40B4-BE49-F238E27FC236}">
                        <a16:creationId xmlns:a16="http://schemas.microsoft.com/office/drawing/2014/main" id="{A1E1422F-96F4-4CBE-AC38-663FFF801E56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7897150" y="6303856"/>
                    <a:ext cx="904680" cy="54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18BA2FBE-F4A7-4B48-A32D-5421E7E4D637}"/>
                      </a:ext>
                    </a:extLst>
                  </p14:cNvPr>
                  <p14:cNvContentPartPr/>
                  <p14:nvPr/>
                </p14:nvContentPartPr>
                <p14:xfrm>
                  <a:off x="7954390" y="6398896"/>
                  <a:ext cx="25560" cy="288720"/>
                </p14:xfrm>
              </p:contentPart>
            </mc:Choice>
            <mc:Fallback>
              <p:pic>
                <p:nvPicPr>
                  <p:cNvPr id="48" name="Freihand 47">
                    <a:extLst>
                      <a:ext uri="{FF2B5EF4-FFF2-40B4-BE49-F238E27FC236}">
                        <a16:creationId xmlns:a16="http://schemas.microsoft.com/office/drawing/2014/main" id="{18BA2FBE-F4A7-4B48-A32D-5421E7E4D637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7945390" y="6389896"/>
                    <a:ext cx="43200" cy="30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701C81EC-9B08-4A4A-90AF-5DE7968AF12B}"/>
                      </a:ext>
                    </a:extLst>
                  </p14:cNvPr>
                  <p14:cNvContentPartPr/>
                  <p14:nvPr/>
                </p14:nvContentPartPr>
                <p14:xfrm>
                  <a:off x="7350670" y="6774376"/>
                  <a:ext cx="16560" cy="79200"/>
                </p14:xfrm>
              </p:contentPart>
            </mc:Choice>
            <mc:Fallback>
              <p:pic>
                <p:nvPicPr>
                  <p:cNvPr id="49" name="Freihand 48">
                    <a:extLst>
                      <a:ext uri="{FF2B5EF4-FFF2-40B4-BE49-F238E27FC236}">
                        <a16:creationId xmlns:a16="http://schemas.microsoft.com/office/drawing/2014/main" id="{701C81EC-9B08-4A4A-90AF-5DE7968AF12B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7341670" y="6765376"/>
                    <a:ext cx="34200" cy="96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0A5C6B69-BA84-4980-91A5-D11FA680DF00}"/>
                </a:ext>
              </a:extLst>
            </p:cNvPr>
            <p:cNvGrpSpPr/>
            <p:nvPr/>
          </p:nvGrpSpPr>
          <p:grpSpPr>
            <a:xfrm>
              <a:off x="9353350" y="3579736"/>
              <a:ext cx="1560600" cy="3352320"/>
              <a:chOff x="9353350" y="3579736"/>
              <a:chExt cx="1560600" cy="3352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91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E4DB3EBB-1449-4ED0-9861-63C818D862FA}"/>
                      </a:ext>
                    </a:extLst>
                  </p14:cNvPr>
                  <p14:cNvContentPartPr/>
                  <p14:nvPr/>
                </p14:nvContentPartPr>
                <p14:xfrm>
                  <a:off x="9353350" y="4906696"/>
                  <a:ext cx="423000" cy="1897200"/>
                </p14:xfrm>
              </p:contentPart>
            </mc:Choice>
            <mc:Fallback>
              <p:pic>
                <p:nvPicPr>
                  <p:cNvPr id="51" name="Freihand 50">
                    <a:extLst>
                      <a:ext uri="{FF2B5EF4-FFF2-40B4-BE49-F238E27FC236}">
                        <a16:creationId xmlns:a16="http://schemas.microsoft.com/office/drawing/2014/main" id="{E4DB3EBB-1449-4ED0-9861-63C818D862FA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9344350" y="4897696"/>
                    <a:ext cx="440640" cy="191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3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8921A423-B247-4C5D-9884-C36678F7BA5E}"/>
                      </a:ext>
                    </a:extLst>
                  </p14:cNvPr>
                  <p14:cNvContentPartPr/>
                  <p14:nvPr/>
                </p14:nvContentPartPr>
                <p14:xfrm>
                  <a:off x="9676270" y="6113056"/>
                  <a:ext cx="327960" cy="819000"/>
                </p14:xfrm>
              </p:contentPart>
            </mc:Choice>
            <mc:Fallback>
              <p:pic>
                <p:nvPicPr>
                  <p:cNvPr id="52" name="Freihand 51">
                    <a:extLst>
                      <a:ext uri="{FF2B5EF4-FFF2-40B4-BE49-F238E27FC236}">
                        <a16:creationId xmlns:a16="http://schemas.microsoft.com/office/drawing/2014/main" id="{8921A423-B247-4C5D-9884-C36678F7BA5E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9667280" y="6104060"/>
                    <a:ext cx="345581" cy="8366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5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9AFCAF59-9066-44A9-B575-1DDA58F18412}"/>
                      </a:ext>
                    </a:extLst>
                  </p14:cNvPr>
                  <p14:cNvContentPartPr/>
                  <p14:nvPr/>
                </p14:nvContentPartPr>
                <p14:xfrm>
                  <a:off x="10191070" y="6168856"/>
                  <a:ext cx="66960" cy="614880"/>
                </p14:xfrm>
              </p:contentPart>
            </mc:Choice>
            <mc:Fallback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9AFCAF59-9066-44A9-B575-1DDA58F18412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10182070" y="6159856"/>
                    <a:ext cx="84600" cy="63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7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26385E32-3369-4909-9D7C-F916F8665E59}"/>
                      </a:ext>
                    </a:extLst>
                  </p14:cNvPr>
                  <p14:cNvContentPartPr/>
                  <p14:nvPr/>
                </p14:nvContentPartPr>
                <p14:xfrm>
                  <a:off x="10154710" y="5728216"/>
                  <a:ext cx="343080" cy="1110600"/>
                </p14:xfrm>
              </p:contentPart>
            </mc:Choice>
            <mc:Fallback>
              <p:pic>
                <p:nvPicPr>
                  <p:cNvPr id="54" name="Freihand 53">
                    <a:extLst>
                      <a:ext uri="{FF2B5EF4-FFF2-40B4-BE49-F238E27FC236}">
                        <a16:creationId xmlns:a16="http://schemas.microsoft.com/office/drawing/2014/main" id="{26385E32-3369-4909-9D7C-F916F8665E59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10145719" y="5719213"/>
                    <a:ext cx="360702" cy="11282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9">
                <p14:nvContentPartPr>
                  <p14:cNvPr id="55" name="Freihand 54">
                    <a:extLst>
                      <a:ext uri="{FF2B5EF4-FFF2-40B4-BE49-F238E27FC236}">
                        <a16:creationId xmlns:a16="http://schemas.microsoft.com/office/drawing/2014/main" id="{E694A5B0-D72A-4728-92D0-7DBDEF9B6231}"/>
                      </a:ext>
                    </a:extLst>
                  </p14:cNvPr>
                  <p14:cNvContentPartPr/>
                  <p14:nvPr/>
                </p14:nvContentPartPr>
                <p14:xfrm>
                  <a:off x="10705150" y="4583056"/>
                  <a:ext cx="208800" cy="2153880"/>
                </p14:xfrm>
              </p:contentPart>
            </mc:Choice>
            <mc:Fallback>
              <p:pic>
                <p:nvPicPr>
                  <p:cNvPr id="55" name="Freihand 54">
                    <a:extLst>
                      <a:ext uri="{FF2B5EF4-FFF2-40B4-BE49-F238E27FC236}">
                        <a16:creationId xmlns:a16="http://schemas.microsoft.com/office/drawing/2014/main" id="{E694A5B0-D72A-4728-92D0-7DBDEF9B6231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10696134" y="4574056"/>
                    <a:ext cx="226470" cy="217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1">
                <p14:nvContentPartPr>
                  <p14:cNvPr id="56" name="Freihand 55">
                    <a:extLst>
                      <a:ext uri="{FF2B5EF4-FFF2-40B4-BE49-F238E27FC236}">
                        <a16:creationId xmlns:a16="http://schemas.microsoft.com/office/drawing/2014/main" id="{A46B3620-EFFF-42B1-87F5-DC266EEF2E7F}"/>
                      </a:ext>
                    </a:extLst>
                  </p14:cNvPr>
                  <p14:cNvContentPartPr/>
                  <p14:nvPr/>
                </p14:nvContentPartPr>
                <p14:xfrm>
                  <a:off x="9715510" y="4700056"/>
                  <a:ext cx="1016640" cy="1315800"/>
                </p14:xfrm>
              </p:contentPart>
            </mc:Choice>
            <mc:Fallback>
              <p:pic>
                <p:nvPicPr>
                  <p:cNvPr id="56" name="Freihand 55">
                    <a:extLst>
                      <a:ext uri="{FF2B5EF4-FFF2-40B4-BE49-F238E27FC236}">
                        <a16:creationId xmlns:a16="http://schemas.microsoft.com/office/drawing/2014/main" id="{A46B3620-EFFF-42B1-87F5-DC266EEF2E7F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9706510" y="4691056"/>
                    <a:ext cx="1034280" cy="133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3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067C438D-1671-4C2E-8059-2215D1BBCD69}"/>
                      </a:ext>
                    </a:extLst>
                  </p14:cNvPr>
                  <p14:cNvContentPartPr/>
                  <p14:nvPr/>
                </p14:nvContentPartPr>
                <p14:xfrm>
                  <a:off x="10102150" y="3579736"/>
                  <a:ext cx="600480" cy="1146600"/>
                </p14:xfrm>
              </p:contentPart>
            </mc:Choice>
            <mc:Fallback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067C438D-1671-4C2E-8059-2215D1BBCD69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10093150" y="3570739"/>
                    <a:ext cx="618120" cy="1164234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64" name="Ellipse 63">
            <a:extLst>
              <a:ext uri="{FF2B5EF4-FFF2-40B4-BE49-F238E27FC236}">
                <a16:creationId xmlns:a16="http://schemas.microsoft.com/office/drawing/2014/main" id="{942DA880-B60D-441B-AEDE-B55063E3F98D}"/>
              </a:ext>
            </a:extLst>
          </p:cNvPr>
          <p:cNvSpPr/>
          <p:nvPr/>
        </p:nvSpPr>
        <p:spPr>
          <a:xfrm rot="3343976">
            <a:off x="5605694" y="2512790"/>
            <a:ext cx="206032" cy="658413"/>
          </a:xfrm>
          <a:prstGeom prst="ellipse">
            <a:avLst/>
          </a:prstGeom>
          <a:solidFill>
            <a:srgbClr val="100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1BD54671-BAC7-4C10-8016-BA4E3CA17AF9}"/>
              </a:ext>
            </a:extLst>
          </p:cNvPr>
          <p:cNvSpPr/>
          <p:nvPr/>
        </p:nvSpPr>
        <p:spPr>
          <a:xfrm rot="18752604">
            <a:off x="4470560" y="2504115"/>
            <a:ext cx="206032" cy="658413"/>
          </a:xfrm>
          <a:prstGeom prst="ellipse">
            <a:avLst/>
          </a:prstGeom>
          <a:solidFill>
            <a:srgbClr val="100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AA4131BD-0EAB-4A43-9C35-A0027472315D}"/>
              </a:ext>
            </a:extLst>
          </p:cNvPr>
          <p:cNvSpPr/>
          <p:nvPr/>
        </p:nvSpPr>
        <p:spPr>
          <a:xfrm rot="19250289">
            <a:off x="6285304" y="2287253"/>
            <a:ext cx="472320" cy="252720"/>
          </a:xfrm>
          <a:prstGeom prst="ellipse">
            <a:avLst/>
          </a:prstGeom>
          <a:solidFill>
            <a:srgbClr val="100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493F6C1E-75FF-4314-A082-AA260649E766}"/>
              </a:ext>
            </a:extLst>
          </p:cNvPr>
          <p:cNvSpPr/>
          <p:nvPr/>
        </p:nvSpPr>
        <p:spPr>
          <a:xfrm rot="1396562">
            <a:off x="3549974" y="2273779"/>
            <a:ext cx="472320" cy="252720"/>
          </a:xfrm>
          <a:prstGeom prst="ellipse">
            <a:avLst/>
          </a:prstGeom>
          <a:solidFill>
            <a:srgbClr val="100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11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BC78C175-5D21-418B-BA58-76AA751F1C28}"/>
              </a:ext>
            </a:extLst>
          </p:cNvPr>
          <p:cNvSpPr/>
          <p:nvPr/>
        </p:nvSpPr>
        <p:spPr>
          <a:xfrm>
            <a:off x="2552148" y="625516"/>
            <a:ext cx="5221856" cy="5221857"/>
          </a:xfrm>
          <a:prstGeom prst="roundRect">
            <a:avLst/>
          </a:prstGeom>
          <a:gradFill>
            <a:gsLst>
              <a:gs pos="0">
                <a:srgbClr val="4472C4">
                  <a:lumMod val="81000"/>
                  <a:lumOff val="19000"/>
                </a:srgbClr>
              </a:gs>
              <a:gs pos="24000">
                <a:srgbClr val="4472C4"/>
              </a:gs>
              <a:gs pos="83000">
                <a:srgbClr val="406EC0">
                  <a:lumMod val="96000"/>
                </a:srgbClr>
              </a:gs>
              <a:gs pos="100000">
                <a:srgbClr val="406EC0">
                  <a:lumMod val="7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Freihandform: Form 75">
            <a:extLst>
              <a:ext uri="{FF2B5EF4-FFF2-40B4-BE49-F238E27FC236}">
                <a16:creationId xmlns:a16="http://schemas.microsoft.com/office/drawing/2014/main" id="{A7F0A07F-CEC7-45E8-9869-025806B7F237}"/>
              </a:ext>
            </a:extLst>
          </p:cNvPr>
          <p:cNvSpPr/>
          <p:nvPr/>
        </p:nvSpPr>
        <p:spPr>
          <a:xfrm>
            <a:off x="4965944" y="2616452"/>
            <a:ext cx="2808060" cy="3230921"/>
          </a:xfrm>
          <a:custGeom>
            <a:avLst/>
            <a:gdLst>
              <a:gd name="connsiteX0" fmla="*/ 1173192 w 2808060"/>
              <a:gd name="connsiteY0" fmla="*/ 0 h 3230921"/>
              <a:gd name="connsiteX1" fmla="*/ 1207698 w 2808060"/>
              <a:gd name="connsiteY1" fmla="*/ 517585 h 3230921"/>
              <a:gd name="connsiteX2" fmla="*/ 1368724 w 2808060"/>
              <a:gd name="connsiteY2" fmla="*/ 1127185 h 3230921"/>
              <a:gd name="connsiteX3" fmla="*/ 1593011 w 2808060"/>
              <a:gd name="connsiteY3" fmla="*/ 1690777 h 3230921"/>
              <a:gd name="connsiteX4" fmla="*/ 1828800 w 2808060"/>
              <a:gd name="connsiteY4" fmla="*/ 2030083 h 3230921"/>
              <a:gd name="connsiteX5" fmla="*/ 1920815 w 2808060"/>
              <a:gd name="connsiteY5" fmla="*/ 2053087 h 3230921"/>
              <a:gd name="connsiteX6" fmla="*/ 2070339 w 2808060"/>
              <a:gd name="connsiteY6" fmla="*/ 1966823 h 3230921"/>
              <a:gd name="connsiteX7" fmla="*/ 2363637 w 2808060"/>
              <a:gd name="connsiteY7" fmla="*/ 1581509 h 3230921"/>
              <a:gd name="connsiteX8" fmla="*/ 2645434 w 2808060"/>
              <a:gd name="connsiteY8" fmla="*/ 1127185 h 3230921"/>
              <a:gd name="connsiteX9" fmla="*/ 2808060 w 2808060"/>
              <a:gd name="connsiteY9" fmla="*/ 1040004 h 3230921"/>
              <a:gd name="connsiteX10" fmla="*/ 2808060 w 2808060"/>
              <a:gd name="connsiteY10" fmla="*/ 2360594 h 3230921"/>
              <a:gd name="connsiteX11" fmla="*/ 1937733 w 2808060"/>
              <a:gd name="connsiteY11" fmla="*/ 3230921 h 3230921"/>
              <a:gd name="connsiteX12" fmla="*/ 538196 w 2808060"/>
              <a:gd name="connsiteY12" fmla="*/ 3230921 h 3230921"/>
              <a:gd name="connsiteX13" fmla="*/ 494581 w 2808060"/>
              <a:gd name="connsiteY13" fmla="*/ 3180272 h 3230921"/>
              <a:gd name="connsiteX14" fmla="*/ 166777 w 2808060"/>
              <a:gd name="connsiteY14" fmla="*/ 2467155 h 3230921"/>
              <a:gd name="connsiteX15" fmla="*/ 0 w 2808060"/>
              <a:gd name="connsiteY15" fmla="*/ 1673525 h 3230921"/>
              <a:gd name="connsiteX16" fmla="*/ 218535 w 2808060"/>
              <a:gd name="connsiteY16" fmla="*/ 690113 h 323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08060" h="3230921">
                <a:moveTo>
                  <a:pt x="1173192" y="0"/>
                </a:moveTo>
                <a:lnTo>
                  <a:pt x="1207698" y="517585"/>
                </a:lnTo>
                <a:lnTo>
                  <a:pt x="1368724" y="1127185"/>
                </a:lnTo>
                <a:lnTo>
                  <a:pt x="1593011" y="1690777"/>
                </a:lnTo>
                <a:lnTo>
                  <a:pt x="1828800" y="2030083"/>
                </a:lnTo>
                <a:lnTo>
                  <a:pt x="1920815" y="2053087"/>
                </a:lnTo>
                <a:lnTo>
                  <a:pt x="2070339" y="1966823"/>
                </a:lnTo>
                <a:lnTo>
                  <a:pt x="2363637" y="1581509"/>
                </a:lnTo>
                <a:lnTo>
                  <a:pt x="2645434" y="1127185"/>
                </a:lnTo>
                <a:lnTo>
                  <a:pt x="2808060" y="1040004"/>
                </a:lnTo>
                <a:lnTo>
                  <a:pt x="2808060" y="2360594"/>
                </a:lnTo>
                <a:cubicBezTo>
                  <a:pt x="2808060" y="2841262"/>
                  <a:pt x="2418401" y="3230921"/>
                  <a:pt x="1937733" y="3230921"/>
                </a:cubicBezTo>
                <a:lnTo>
                  <a:pt x="538196" y="3230921"/>
                </a:lnTo>
                <a:lnTo>
                  <a:pt x="494581" y="3180272"/>
                </a:lnTo>
                <a:lnTo>
                  <a:pt x="166777" y="2467155"/>
                </a:lnTo>
                <a:lnTo>
                  <a:pt x="0" y="1673525"/>
                </a:lnTo>
                <a:lnTo>
                  <a:pt x="218535" y="690113"/>
                </a:lnTo>
                <a:close/>
              </a:path>
            </a:pathLst>
          </a:custGeom>
          <a:solidFill>
            <a:srgbClr val="A26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F2EB11C8-EE7C-41E6-A0DB-73C4783E9BAF}"/>
              </a:ext>
            </a:extLst>
          </p:cNvPr>
          <p:cNvGrpSpPr/>
          <p:nvPr/>
        </p:nvGrpSpPr>
        <p:grpSpPr>
          <a:xfrm>
            <a:off x="3519676" y="1061118"/>
            <a:ext cx="3286800" cy="4350652"/>
            <a:chOff x="3524409" y="1156128"/>
            <a:chExt cx="3286800" cy="4350652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28BEB159-8350-4D9D-BE2B-F9B84B9DA6D7}"/>
                </a:ext>
              </a:extLst>
            </p:cNvPr>
            <p:cNvSpPr/>
            <p:nvPr/>
          </p:nvSpPr>
          <p:spPr>
            <a:xfrm rot="19904348">
              <a:off x="3644561" y="1195162"/>
              <a:ext cx="720790" cy="1713659"/>
            </a:xfrm>
            <a:prstGeom prst="ellipse">
              <a:avLst/>
            </a:prstGeom>
            <a:solidFill>
              <a:srgbClr val="A37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F509749A-987A-492E-B9C0-21CECE7AA925}"/>
                </a:ext>
              </a:extLst>
            </p:cNvPr>
            <p:cNvSpPr/>
            <p:nvPr/>
          </p:nvSpPr>
          <p:spPr>
            <a:xfrm rot="1692911">
              <a:off x="5990287" y="1250145"/>
              <a:ext cx="794566" cy="1713659"/>
            </a:xfrm>
            <a:prstGeom prst="ellipse">
              <a:avLst/>
            </a:prstGeom>
            <a:solidFill>
              <a:srgbClr val="A37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7AC3C523-0011-429F-84E5-E1C1463CDD30}"/>
                </a:ext>
              </a:extLst>
            </p:cNvPr>
            <p:cNvSpPr/>
            <p:nvPr/>
          </p:nvSpPr>
          <p:spPr>
            <a:xfrm>
              <a:off x="3524409" y="1392986"/>
              <a:ext cx="3286800" cy="2511414"/>
            </a:xfrm>
            <a:custGeom>
              <a:avLst/>
              <a:gdLst>
                <a:gd name="connsiteX0" fmla="*/ 1643400 w 3286800"/>
                <a:gd name="connsiteY0" fmla="*/ 0 h 2511414"/>
                <a:gd name="connsiteX1" fmla="*/ 3286800 w 3286800"/>
                <a:gd name="connsiteY1" fmla="*/ 856830 h 2511414"/>
                <a:gd name="connsiteX2" fmla="*/ 2911528 w 3286800"/>
                <a:gd name="connsiteY2" fmla="*/ 1401854 h 2511414"/>
                <a:gd name="connsiteX3" fmla="*/ 2887184 w 3286800"/>
                <a:gd name="connsiteY3" fmla="*/ 1415818 h 2511414"/>
                <a:gd name="connsiteX4" fmla="*/ 2852886 w 3286800"/>
                <a:gd name="connsiteY4" fmla="*/ 1500087 h 2511414"/>
                <a:gd name="connsiteX5" fmla="*/ 2619319 w 3286800"/>
                <a:gd name="connsiteY5" fmla="*/ 2359725 h 2511414"/>
                <a:gd name="connsiteX6" fmla="*/ 2594457 w 3286800"/>
                <a:gd name="connsiteY6" fmla="*/ 2511414 h 2511414"/>
                <a:gd name="connsiteX7" fmla="*/ 662639 w 3286800"/>
                <a:gd name="connsiteY7" fmla="*/ 2511414 h 2511414"/>
                <a:gd name="connsiteX8" fmla="*/ 649560 w 3286800"/>
                <a:gd name="connsiteY8" fmla="*/ 2431620 h 2511414"/>
                <a:gd name="connsiteX9" fmla="*/ 415994 w 3286800"/>
                <a:gd name="connsiteY9" fmla="*/ 1571982 h 2511414"/>
                <a:gd name="connsiteX10" fmla="*/ 335448 w 3286800"/>
                <a:gd name="connsiteY10" fmla="*/ 1374086 h 2511414"/>
                <a:gd name="connsiteX11" fmla="*/ 280667 w 3286800"/>
                <a:gd name="connsiteY11" fmla="*/ 1335892 h 2511414"/>
                <a:gd name="connsiteX12" fmla="*/ 0 w 3286800"/>
                <a:gd name="connsiteY12" fmla="*/ 856830 h 2511414"/>
                <a:gd name="connsiteX13" fmla="*/ 1643400 w 3286800"/>
                <a:gd name="connsiteY13" fmla="*/ 0 h 2511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86800" h="2511414">
                  <a:moveTo>
                    <a:pt x="1643400" y="0"/>
                  </a:moveTo>
                  <a:cubicBezTo>
                    <a:pt x="2551025" y="0"/>
                    <a:pt x="3286800" y="383616"/>
                    <a:pt x="3286800" y="856830"/>
                  </a:cubicBezTo>
                  <a:cubicBezTo>
                    <a:pt x="3286800" y="1063861"/>
                    <a:pt x="3145968" y="1253743"/>
                    <a:pt x="2911528" y="1401854"/>
                  </a:cubicBezTo>
                  <a:lnTo>
                    <a:pt x="2887184" y="1415818"/>
                  </a:lnTo>
                  <a:lnTo>
                    <a:pt x="2852886" y="1500087"/>
                  </a:lnTo>
                  <a:cubicBezTo>
                    <a:pt x="2757539" y="1758076"/>
                    <a:pt x="2678507" y="2047248"/>
                    <a:pt x="2619319" y="2359725"/>
                  </a:cubicBezTo>
                  <a:lnTo>
                    <a:pt x="2594457" y="2511414"/>
                  </a:lnTo>
                  <a:lnTo>
                    <a:pt x="662639" y="2511414"/>
                  </a:lnTo>
                  <a:lnTo>
                    <a:pt x="649560" y="2431620"/>
                  </a:lnTo>
                  <a:cubicBezTo>
                    <a:pt x="590372" y="2119143"/>
                    <a:pt x="511341" y="1829971"/>
                    <a:pt x="415994" y="1571982"/>
                  </a:cubicBezTo>
                  <a:lnTo>
                    <a:pt x="335448" y="1374086"/>
                  </a:lnTo>
                  <a:lnTo>
                    <a:pt x="280667" y="1335892"/>
                  </a:lnTo>
                  <a:cubicBezTo>
                    <a:pt x="103468" y="1199141"/>
                    <a:pt x="0" y="1034285"/>
                    <a:pt x="0" y="856830"/>
                  </a:cubicBezTo>
                  <a:cubicBezTo>
                    <a:pt x="0" y="383616"/>
                    <a:pt x="735775" y="0"/>
                    <a:pt x="1643400" y="0"/>
                  </a:cubicBezTo>
                  <a:close/>
                </a:path>
              </a:pathLst>
            </a:custGeom>
            <a:solidFill>
              <a:srgbClr val="9B7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3D837167-6310-4EB4-A182-86A613AF9374}"/>
                </a:ext>
              </a:extLst>
            </p:cNvPr>
            <p:cNvSpPr/>
            <p:nvPr/>
          </p:nvSpPr>
          <p:spPr>
            <a:xfrm>
              <a:off x="4090827" y="1156128"/>
              <a:ext cx="2171220" cy="1713659"/>
            </a:xfrm>
            <a:prstGeom prst="ellipse">
              <a:avLst/>
            </a:prstGeom>
            <a:solidFill>
              <a:srgbClr val="9B7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68120F20-9498-4779-A0DF-31F27A001385}"/>
                </a:ext>
              </a:extLst>
            </p:cNvPr>
            <p:cNvSpPr/>
            <p:nvPr/>
          </p:nvSpPr>
          <p:spPr>
            <a:xfrm>
              <a:off x="4646223" y="1677870"/>
              <a:ext cx="1057987" cy="954283"/>
            </a:xfrm>
            <a:prstGeom prst="ellipse">
              <a:avLst/>
            </a:prstGeom>
            <a:solidFill>
              <a:srgbClr val="DBD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A075EAA8-D6AE-496B-9ECC-ACB15F92EC75}"/>
                </a:ext>
              </a:extLst>
            </p:cNvPr>
            <p:cNvSpPr/>
            <p:nvPr/>
          </p:nvSpPr>
          <p:spPr>
            <a:xfrm>
              <a:off x="4187710" y="1987096"/>
              <a:ext cx="1877400" cy="1774021"/>
            </a:xfrm>
            <a:prstGeom prst="ellipse">
              <a:avLst/>
            </a:prstGeom>
            <a:solidFill>
              <a:srgbClr val="896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1376F4F7-F24E-4745-9A8B-246E7DBABA9C}"/>
                </a:ext>
              </a:extLst>
            </p:cNvPr>
            <p:cNvSpPr/>
            <p:nvPr/>
          </p:nvSpPr>
          <p:spPr>
            <a:xfrm>
              <a:off x="4290204" y="3541332"/>
              <a:ext cx="1745745" cy="1965448"/>
            </a:xfrm>
            <a:prstGeom prst="ellipse">
              <a:avLst/>
            </a:prstGeom>
            <a:solidFill>
              <a:srgbClr val="684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C54EB6EC-310B-4087-83A0-B3DC3429501B}"/>
                </a:ext>
              </a:extLst>
            </p:cNvPr>
            <p:cNvSpPr/>
            <p:nvPr/>
          </p:nvSpPr>
          <p:spPr>
            <a:xfrm>
              <a:off x="4908182" y="4435384"/>
              <a:ext cx="590040" cy="641079"/>
            </a:xfrm>
            <a:prstGeom prst="ellipse">
              <a:avLst/>
            </a:prstGeom>
            <a:solidFill>
              <a:srgbClr val="100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5178757C-4EA0-475C-B090-41AE75FEF8F1}"/>
                </a:ext>
              </a:extLst>
            </p:cNvPr>
            <p:cNvSpPr/>
            <p:nvPr/>
          </p:nvSpPr>
          <p:spPr>
            <a:xfrm rot="825090">
              <a:off x="4019369" y="2964013"/>
              <a:ext cx="2083489" cy="1924171"/>
            </a:xfrm>
            <a:custGeom>
              <a:avLst/>
              <a:gdLst>
                <a:gd name="connsiteX0" fmla="*/ 1401724 w 2083489"/>
                <a:gd name="connsiteY0" fmla="*/ 17631 h 1924171"/>
                <a:gd name="connsiteX1" fmla="*/ 1516077 w 2083489"/>
                <a:gd name="connsiteY1" fmla="*/ 0 h 1924171"/>
                <a:gd name="connsiteX2" fmla="*/ 2083489 w 2083489"/>
                <a:gd name="connsiteY2" fmla="*/ 867800 h 1924171"/>
                <a:gd name="connsiteX3" fmla="*/ 1516077 w 2083489"/>
                <a:gd name="connsiteY3" fmla="*/ 1735600 h 1924171"/>
                <a:gd name="connsiteX4" fmla="*/ 1295215 w 2083489"/>
                <a:gd name="connsiteY4" fmla="*/ 1667404 h 1924171"/>
                <a:gd name="connsiteX5" fmla="*/ 1246746 w 2083489"/>
                <a:gd name="connsiteY5" fmla="*/ 1627168 h 1924171"/>
                <a:gd name="connsiteX6" fmla="*/ 1208526 w 2083489"/>
                <a:gd name="connsiteY6" fmla="*/ 1718091 h 1924171"/>
                <a:gd name="connsiteX7" fmla="*/ 1044116 w 2083489"/>
                <a:gd name="connsiteY7" fmla="*/ 1880573 h 1924171"/>
                <a:gd name="connsiteX8" fmla="*/ 140084 w 2083489"/>
                <a:gd name="connsiteY8" fmla="*/ 1372874 h 1924171"/>
                <a:gd name="connsiteX9" fmla="*/ 242625 w 2083489"/>
                <a:gd name="connsiteY9" fmla="*/ 341119 h 1924171"/>
                <a:gd name="connsiteX10" fmla="*/ 951118 w 2083489"/>
                <a:gd name="connsiteY10" fmla="*/ 569797 h 1924171"/>
                <a:gd name="connsiteX11" fmla="*/ 978349 w 2083489"/>
                <a:gd name="connsiteY11" fmla="*/ 603453 h 1924171"/>
                <a:gd name="connsiteX12" fmla="*/ 993255 w 2083489"/>
                <a:gd name="connsiteY12" fmla="*/ 530013 h 1924171"/>
                <a:gd name="connsiteX13" fmla="*/ 1401724 w 2083489"/>
                <a:gd name="connsiteY13" fmla="*/ 17631 h 19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83489" h="1924171">
                  <a:moveTo>
                    <a:pt x="1401724" y="17631"/>
                  </a:moveTo>
                  <a:cubicBezTo>
                    <a:pt x="1438661" y="6071"/>
                    <a:pt x="1476905" y="0"/>
                    <a:pt x="1516077" y="0"/>
                  </a:cubicBezTo>
                  <a:cubicBezTo>
                    <a:pt x="1829450" y="0"/>
                    <a:pt x="2083489" y="388527"/>
                    <a:pt x="2083489" y="867800"/>
                  </a:cubicBezTo>
                  <a:cubicBezTo>
                    <a:pt x="2083489" y="1347073"/>
                    <a:pt x="1829450" y="1735600"/>
                    <a:pt x="1516077" y="1735600"/>
                  </a:cubicBezTo>
                  <a:cubicBezTo>
                    <a:pt x="1437734" y="1735600"/>
                    <a:pt x="1363099" y="1711317"/>
                    <a:pt x="1295215" y="1667404"/>
                  </a:cubicBezTo>
                  <a:lnTo>
                    <a:pt x="1246746" y="1627168"/>
                  </a:lnTo>
                  <a:lnTo>
                    <a:pt x="1208526" y="1718091"/>
                  </a:lnTo>
                  <a:cubicBezTo>
                    <a:pt x="1168592" y="1788389"/>
                    <a:pt x="1113606" y="1844394"/>
                    <a:pt x="1044116" y="1880573"/>
                  </a:cubicBezTo>
                  <a:cubicBezTo>
                    <a:pt x="766158" y="2025287"/>
                    <a:pt x="361409" y="1797983"/>
                    <a:pt x="140084" y="1372874"/>
                  </a:cubicBezTo>
                  <a:cubicBezTo>
                    <a:pt x="-81242" y="947765"/>
                    <a:pt x="-35333" y="485833"/>
                    <a:pt x="242625" y="341119"/>
                  </a:cubicBezTo>
                  <a:cubicBezTo>
                    <a:pt x="451093" y="232583"/>
                    <a:pt x="730881" y="333308"/>
                    <a:pt x="951118" y="569797"/>
                  </a:cubicBezTo>
                  <a:lnTo>
                    <a:pt x="978349" y="603453"/>
                  </a:lnTo>
                  <a:lnTo>
                    <a:pt x="993255" y="530013"/>
                  </a:lnTo>
                  <a:cubicBezTo>
                    <a:pt x="1065037" y="270458"/>
                    <a:pt x="1217038" y="75430"/>
                    <a:pt x="1401724" y="17631"/>
                  </a:cubicBezTo>
                  <a:close/>
                </a:path>
              </a:pathLst>
            </a:custGeom>
            <a:solidFill>
              <a:srgbClr val="A57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942DA880-B60D-441B-AEDE-B55063E3F98D}"/>
                </a:ext>
              </a:extLst>
            </p:cNvPr>
            <p:cNvSpPr/>
            <p:nvPr/>
          </p:nvSpPr>
          <p:spPr>
            <a:xfrm rot="3343976">
              <a:off x="5605694" y="2512790"/>
              <a:ext cx="206032" cy="658413"/>
            </a:xfrm>
            <a:prstGeom prst="ellipse">
              <a:avLst/>
            </a:prstGeom>
            <a:solidFill>
              <a:srgbClr val="100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1BD54671-BAC7-4C10-8016-BA4E3CA17AF9}"/>
                </a:ext>
              </a:extLst>
            </p:cNvPr>
            <p:cNvSpPr/>
            <p:nvPr/>
          </p:nvSpPr>
          <p:spPr>
            <a:xfrm rot="18752604">
              <a:off x="4470560" y="2504115"/>
              <a:ext cx="206032" cy="658413"/>
            </a:xfrm>
            <a:prstGeom prst="ellipse">
              <a:avLst/>
            </a:prstGeom>
            <a:solidFill>
              <a:srgbClr val="100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AA4131BD-0EAB-4A43-9C35-A0027472315D}"/>
                </a:ext>
              </a:extLst>
            </p:cNvPr>
            <p:cNvSpPr/>
            <p:nvPr/>
          </p:nvSpPr>
          <p:spPr>
            <a:xfrm rot="19250289">
              <a:off x="6285304" y="2287253"/>
              <a:ext cx="472320" cy="252720"/>
            </a:xfrm>
            <a:prstGeom prst="ellipse">
              <a:avLst/>
            </a:prstGeom>
            <a:solidFill>
              <a:srgbClr val="100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493F6C1E-75FF-4314-A082-AA260649E766}"/>
                </a:ext>
              </a:extLst>
            </p:cNvPr>
            <p:cNvSpPr/>
            <p:nvPr/>
          </p:nvSpPr>
          <p:spPr>
            <a:xfrm rot="1396562">
              <a:off x="3549974" y="2273779"/>
              <a:ext cx="472320" cy="252720"/>
            </a:xfrm>
            <a:prstGeom prst="ellipse">
              <a:avLst/>
            </a:prstGeom>
            <a:solidFill>
              <a:srgbClr val="100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7268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BC78C175-5D21-418B-BA58-76AA751F1C28}"/>
              </a:ext>
            </a:extLst>
          </p:cNvPr>
          <p:cNvSpPr/>
          <p:nvPr/>
        </p:nvSpPr>
        <p:spPr>
          <a:xfrm>
            <a:off x="2552148" y="625516"/>
            <a:ext cx="5221856" cy="5221857"/>
          </a:xfrm>
          <a:prstGeom prst="roundRect">
            <a:avLst/>
          </a:prstGeom>
          <a:gradFill>
            <a:gsLst>
              <a:gs pos="0">
                <a:srgbClr val="4472C4">
                  <a:lumMod val="81000"/>
                  <a:lumOff val="19000"/>
                </a:srgbClr>
              </a:gs>
              <a:gs pos="24000">
                <a:srgbClr val="4472C4"/>
              </a:gs>
              <a:gs pos="83000">
                <a:srgbClr val="406EC0">
                  <a:lumMod val="96000"/>
                </a:srgbClr>
              </a:gs>
              <a:gs pos="100000">
                <a:srgbClr val="406EC0">
                  <a:lumMod val="7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Freihandform: Form 83">
            <a:extLst>
              <a:ext uri="{FF2B5EF4-FFF2-40B4-BE49-F238E27FC236}">
                <a16:creationId xmlns:a16="http://schemas.microsoft.com/office/drawing/2014/main" id="{4936F15E-3B1B-4C8A-A0F0-12A4732A91AF}"/>
              </a:ext>
            </a:extLst>
          </p:cNvPr>
          <p:cNvSpPr/>
          <p:nvPr/>
        </p:nvSpPr>
        <p:spPr>
          <a:xfrm>
            <a:off x="4965944" y="2616452"/>
            <a:ext cx="3985403" cy="4088921"/>
          </a:xfrm>
          <a:custGeom>
            <a:avLst/>
            <a:gdLst>
              <a:gd name="connsiteX0" fmla="*/ 1173192 w 3985403"/>
              <a:gd name="connsiteY0" fmla="*/ 0 h 4088921"/>
              <a:gd name="connsiteX1" fmla="*/ 1207698 w 3985403"/>
              <a:gd name="connsiteY1" fmla="*/ 517585 h 4088921"/>
              <a:gd name="connsiteX2" fmla="*/ 1368724 w 3985403"/>
              <a:gd name="connsiteY2" fmla="*/ 1127185 h 4088921"/>
              <a:gd name="connsiteX3" fmla="*/ 1593011 w 3985403"/>
              <a:gd name="connsiteY3" fmla="*/ 1690777 h 4088921"/>
              <a:gd name="connsiteX4" fmla="*/ 1828800 w 3985403"/>
              <a:gd name="connsiteY4" fmla="*/ 2030083 h 4088921"/>
              <a:gd name="connsiteX5" fmla="*/ 1920815 w 3985403"/>
              <a:gd name="connsiteY5" fmla="*/ 2053087 h 4088921"/>
              <a:gd name="connsiteX6" fmla="*/ 2070339 w 3985403"/>
              <a:gd name="connsiteY6" fmla="*/ 1966823 h 4088921"/>
              <a:gd name="connsiteX7" fmla="*/ 2363637 w 3985403"/>
              <a:gd name="connsiteY7" fmla="*/ 1581509 h 4088921"/>
              <a:gd name="connsiteX8" fmla="*/ 2645434 w 3985403"/>
              <a:gd name="connsiteY8" fmla="*/ 1127185 h 4088921"/>
              <a:gd name="connsiteX9" fmla="*/ 3203275 w 3985403"/>
              <a:gd name="connsiteY9" fmla="*/ 828136 h 4088921"/>
              <a:gd name="connsiteX10" fmla="*/ 3755366 w 3985403"/>
              <a:gd name="connsiteY10" fmla="*/ 1012166 h 4088921"/>
              <a:gd name="connsiteX11" fmla="*/ 3985403 w 3985403"/>
              <a:gd name="connsiteY11" fmla="*/ 1811547 h 4088921"/>
              <a:gd name="connsiteX12" fmla="*/ 3818626 w 3985403"/>
              <a:gd name="connsiteY12" fmla="*/ 2518913 h 4088921"/>
              <a:gd name="connsiteX13" fmla="*/ 3559834 w 3985403"/>
              <a:gd name="connsiteY13" fmla="*/ 2777706 h 4088921"/>
              <a:gd name="connsiteX14" fmla="*/ 3209026 w 3985403"/>
              <a:gd name="connsiteY14" fmla="*/ 3048000 h 4088921"/>
              <a:gd name="connsiteX15" fmla="*/ 2645434 w 3985403"/>
              <a:gd name="connsiteY15" fmla="*/ 3571336 h 4088921"/>
              <a:gd name="connsiteX16" fmla="*/ 2283124 w 3985403"/>
              <a:gd name="connsiteY16" fmla="*/ 3950898 h 4088921"/>
              <a:gd name="connsiteX17" fmla="*/ 1915064 w 3985403"/>
              <a:gd name="connsiteY17" fmla="*/ 4077419 h 4088921"/>
              <a:gd name="connsiteX18" fmla="*/ 1558505 w 3985403"/>
              <a:gd name="connsiteY18" fmla="*/ 4088921 h 4088921"/>
              <a:gd name="connsiteX19" fmla="*/ 1138686 w 3985403"/>
              <a:gd name="connsiteY19" fmla="*/ 3887638 h 4088921"/>
              <a:gd name="connsiteX20" fmla="*/ 851139 w 3985403"/>
              <a:gd name="connsiteY20" fmla="*/ 3594340 h 4088921"/>
              <a:gd name="connsiteX21" fmla="*/ 494581 w 3985403"/>
              <a:gd name="connsiteY21" fmla="*/ 3180272 h 4088921"/>
              <a:gd name="connsiteX22" fmla="*/ 166777 w 3985403"/>
              <a:gd name="connsiteY22" fmla="*/ 2467155 h 4088921"/>
              <a:gd name="connsiteX23" fmla="*/ 0 w 3985403"/>
              <a:gd name="connsiteY23" fmla="*/ 1673525 h 4088921"/>
              <a:gd name="connsiteX24" fmla="*/ 218535 w 3985403"/>
              <a:gd name="connsiteY24" fmla="*/ 690113 h 4088921"/>
              <a:gd name="connsiteX25" fmla="*/ 1173192 w 3985403"/>
              <a:gd name="connsiteY25" fmla="*/ 0 h 4088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85403" h="4088921">
                <a:moveTo>
                  <a:pt x="1173192" y="0"/>
                </a:moveTo>
                <a:lnTo>
                  <a:pt x="1207698" y="517585"/>
                </a:lnTo>
                <a:lnTo>
                  <a:pt x="1368724" y="1127185"/>
                </a:lnTo>
                <a:lnTo>
                  <a:pt x="1593011" y="1690777"/>
                </a:lnTo>
                <a:lnTo>
                  <a:pt x="1828800" y="2030083"/>
                </a:lnTo>
                <a:lnTo>
                  <a:pt x="1920815" y="2053087"/>
                </a:lnTo>
                <a:lnTo>
                  <a:pt x="2070339" y="1966823"/>
                </a:lnTo>
                <a:lnTo>
                  <a:pt x="2363637" y="1581509"/>
                </a:lnTo>
                <a:lnTo>
                  <a:pt x="2645434" y="1127185"/>
                </a:lnTo>
                <a:lnTo>
                  <a:pt x="3203275" y="828136"/>
                </a:lnTo>
                <a:lnTo>
                  <a:pt x="3755366" y="1012166"/>
                </a:lnTo>
                <a:lnTo>
                  <a:pt x="3985403" y="1811547"/>
                </a:lnTo>
                <a:lnTo>
                  <a:pt x="3818626" y="2518913"/>
                </a:lnTo>
                <a:lnTo>
                  <a:pt x="3559834" y="2777706"/>
                </a:lnTo>
                <a:lnTo>
                  <a:pt x="3209026" y="3048000"/>
                </a:lnTo>
                <a:lnTo>
                  <a:pt x="2645434" y="3571336"/>
                </a:lnTo>
                <a:lnTo>
                  <a:pt x="2283124" y="3950898"/>
                </a:lnTo>
                <a:lnTo>
                  <a:pt x="1915064" y="4077419"/>
                </a:lnTo>
                <a:lnTo>
                  <a:pt x="1558505" y="4088921"/>
                </a:lnTo>
                <a:lnTo>
                  <a:pt x="1138686" y="3887638"/>
                </a:lnTo>
                <a:lnTo>
                  <a:pt x="851139" y="3594340"/>
                </a:lnTo>
                <a:lnTo>
                  <a:pt x="494581" y="3180272"/>
                </a:lnTo>
                <a:lnTo>
                  <a:pt x="166777" y="2467155"/>
                </a:lnTo>
                <a:lnTo>
                  <a:pt x="0" y="1673525"/>
                </a:lnTo>
                <a:lnTo>
                  <a:pt x="218535" y="690113"/>
                </a:lnTo>
                <a:lnTo>
                  <a:pt x="1173192" y="0"/>
                </a:lnTo>
                <a:close/>
              </a:path>
            </a:pathLst>
          </a:custGeom>
          <a:solidFill>
            <a:srgbClr val="A26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F2EB11C8-EE7C-41E6-A0DB-73C4783E9BAF}"/>
              </a:ext>
            </a:extLst>
          </p:cNvPr>
          <p:cNvGrpSpPr/>
          <p:nvPr/>
        </p:nvGrpSpPr>
        <p:grpSpPr>
          <a:xfrm>
            <a:off x="3519676" y="1061118"/>
            <a:ext cx="3286800" cy="4350652"/>
            <a:chOff x="3524409" y="1156128"/>
            <a:chExt cx="3286800" cy="4350652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28BEB159-8350-4D9D-BE2B-F9B84B9DA6D7}"/>
                </a:ext>
              </a:extLst>
            </p:cNvPr>
            <p:cNvSpPr/>
            <p:nvPr/>
          </p:nvSpPr>
          <p:spPr>
            <a:xfrm rot="19904348">
              <a:off x="3644561" y="1195162"/>
              <a:ext cx="720790" cy="1713659"/>
            </a:xfrm>
            <a:prstGeom prst="ellipse">
              <a:avLst/>
            </a:prstGeom>
            <a:solidFill>
              <a:srgbClr val="A37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F509749A-987A-492E-B9C0-21CECE7AA925}"/>
                </a:ext>
              </a:extLst>
            </p:cNvPr>
            <p:cNvSpPr/>
            <p:nvPr/>
          </p:nvSpPr>
          <p:spPr>
            <a:xfrm rot="1692911">
              <a:off x="5990287" y="1250145"/>
              <a:ext cx="794566" cy="1713659"/>
            </a:xfrm>
            <a:prstGeom prst="ellipse">
              <a:avLst/>
            </a:prstGeom>
            <a:solidFill>
              <a:srgbClr val="A37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7AC3C523-0011-429F-84E5-E1C1463CDD30}"/>
                </a:ext>
              </a:extLst>
            </p:cNvPr>
            <p:cNvSpPr/>
            <p:nvPr/>
          </p:nvSpPr>
          <p:spPr>
            <a:xfrm>
              <a:off x="3524409" y="1392986"/>
              <a:ext cx="3286800" cy="2511414"/>
            </a:xfrm>
            <a:custGeom>
              <a:avLst/>
              <a:gdLst>
                <a:gd name="connsiteX0" fmla="*/ 1643400 w 3286800"/>
                <a:gd name="connsiteY0" fmla="*/ 0 h 2511414"/>
                <a:gd name="connsiteX1" fmla="*/ 3286800 w 3286800"/>
                <a:gd name="connsiteY1" fmla="*/ 856830 h 2511414"/>
                <a:gd name="connsiteX2" fmla="*/ 2911528 w 3286800"/>
                <a:gd name="connsiteY2" fmla="*/ 1401854 h 2511414"/>
                <a:gd name="connsiteX3" fmla="*/ 2887184 w 3286800"/>
                <a:gd name="connsiteY3" fmla="*/ 1415818 h 2511414"/>
                <a:gd name="connsiteX4" fmla="*/ 2852886 w 3286800"/>
                <a:gd name="connsiteY4" fmla="*/ 1500087 h 2511414"/>
                <a:gd name="connsiteX5" fmla="*/ 2619319 w 3286800"/>
                <a:gd name="connsiteY5" fmla="*/ 2359725 h 2511414"/>
                <a:gd name="connsiteX6" fmla="*/ 2594457 w 3286800"/>
                <a:gd name="connsiteY6" fmla="*/ 2511414 h 2511414"/>
                <a:gd name="connsiteX7" fmla="*/ 662639 w 3286800"/>
                <a:gd name="connsiteY7" fmla="*/ 2511414 h 2511414"/>
                <a:gd name="connsiteX8" fmla="*/ 649560 w 3286800"/>
                <a:gd name="connsiteY8" fmla="*/ 2431620 h 2511414"/>
                <a:gd name="connsiteX9" fmla="*/ 415994 w 3286800"/>
                <a:gd name="connsiteY9" fmla="*/ 1571982 h 2511414"/>
                <a:gd name="connsiteX10" fmla="*/ 335448 w 3286800"/>
                <a:gd name="connsiteY10" fmla="*/ 1374086 h 2511414"/>
                <a:gd name="connsiteX11" fmla="*/ 280667 w 3286800"/>
                <a:gd name="connsiteY11" fmla="*/ 1335892 h 2511414"/>
                <a:gd name="connsiteX12" fmla="*/ 0 w 3286800"/>
                <a:gd name="connsiteY12" fmla="*/ 856830 h 2511414"/>
                <a:gd name="connsiteX13" fmla="*/ 1643400 w 3286800"/>
                <a:gd name="connsiteY13" fmla="*/ 0 h 2511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86800" h="2511414">
                  <a:moveTo>
                    <a:pt x="1643400" y="0"/>
                  </a:moveTo>
                  <a:cubicBezTo>
                    <a:pt x="2551025" y="0"/>
                    <a:pt x="3286800" y="383616"/>
                    <a:pt x="3286800" y="856830"/>
                  </a:cubicBezTo>
                  <a:cubicBezTo>
                    <a:pt x="3286800" y="1063861"/>
                    <a:pt x="3145968" y="1253743"/>
                    <a:pt x="2911528" y="1401854"/>
                  </a:cubicBezTo>
                  <a:lnTo>
                    <a:pt x="2887184" y="1415818"/>
                  </a:lnTo>
                  <a:lnTo>
                    <a:pt x="2852886" y="1500087"/>
                  </a:lnTo>
                  <a:cubicBezTo>
                    <a:pt x="2757539" y="1758076"/>
                    <a:pt x="2678507" y="2047248"/>
                    <a:pt x="2619319" y="2359725"/>
                  </a:cubicBezTo>
                  <a:lnTo>
                    <a:pt x="2594457" y="2511414"/>
                  </a:lnTo>
                  <a:lnTo>
                    <a:pt x="662639" y="2511414"/>
                  </a:lnTo>
                  <a:lnTo>
                    <a:pt x="649560" y="2431620"/>
                  </a:lnTo>
                  <a:cubicBezTo>
                    <a:pt x="590372" y="2119143"/>
                    <a:pt x="511341" y="1829971"/>
                    <a:pt x="415994" y="1571982"/>
                  </a:cubicBezTo>
                  <a:lnTo>
                    <a:pt x="335448" y="1374086"/>
                  </a:lnTo>
                  <a:lnTo>
                    <a:pt x="280667" y="1335892"/>
                  </a:lnTo>
                  <a:cubicBezTo>
                    <a:pt x="103468" y="1199141"/>
                    <a:pt x="0" y="1034285"/>
                    <a:pt x="0" y="856830"/>
                  </a:cubicBezTo>
                  <a:cubicBezTo>
                    <a:pt x="0" y="383616"/>
                    <a:pt x="735775" y="0"/>
                    <a:pt x="1643400" y="0"/>
                  </a:cubicBezTo>
                  <a:close/>
                </a:path>
              </a:pathLst>
            </a:custGeom>
            <a:solidFill>
              <a:srgbClr val="9B7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3D837167-6310-4EB4-A182-86A613AF9374}"/>
                </a:ext>
              </a:extLst>
            </p:cNvPr>
            <p:cNvSpPr/>
            <p:nvPr/>
          </p:nvSpPr>
          <p:spPr>
            <a:xfrm>
              <a:off x="4090827" y="1156128"/>
              <a:ext cx="2171220" cy="1713659"/>
            </a:xfrm>
            <a:prstGeom prst="ellipse">
              <a:avLst/>
            </a:prstGeom>
            <a:solidFill>
              <a:srgbClr val="9B7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68120F20-9498-4779-A0DF-31F27A001385}"/>
                </a:ext>
              </a:extLst>
            </p:cNvPr>
            <p:cNvSpPr/>
            <p:nvPr/>
          </p:nvSpPr>
          <p:spPr>
            <a:xfrm>
              <a:off x="4646223" y="1677870"/>
              <a:ext cx="1057987" cy="954283"/>
            </a:xfrm>
            <a:prstGeom prst="ellipse">
              <a:avLst/>
            </a:prstGeom>
            <a:solidFill>
              <a:srgbClr val="DBD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A075EAA8-D6AE-496B-9ECC-ACB15F92EC75}"/>
                </a:ext>
              </a:extLst>
            </p:cNvPr>
            <p:cNvSpPr/>
            <p:nvPr/>
          </p:nvSpPr>
          <p:spPr>
            <a:xfrm>
              <a:off x="4187710" y="1987096"/>
              <a:ext cx="1877400" cy="1774021"/>
            </a:xfrm>
            <a:prstGeom prst="ellipse">
              <a:avLst/>
            </a:prstGeom>
            <a:solidFill>
              <a:srgbClr val="896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1376F4F7-F24E-4745-9A8B-246E7DBABA9C}"/>
                </a:ext>
              </a:extLst>
            </p:cNvPr>
            <p:cNvSpPr/>
            <p:nvPr/>
          </p:nvSpPr>
          <p:spPr>
            <a:xfrm>
              <a:off x="4290204" y="3541332"/>
              <a:ext cx="1745745" cy="1965448"/>
            </a:xfrm>
            <a:prstGeom prst="ellipse">
              <a:avLst/>
            </a:prstGeom>
            <a:solidFill>
              <a:srgbClr val="684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C54EB6EC-310B-4087-83A0-B3DC3429501B}"/>
                </a:ext>
              </a:extLst>
            </p:cNvPr>
            <p:cNvSpPr/>
            <p:nvPr/>
          </p:nvSpPr>
          <p:spPr>
            <a:xfrm>
              <a:off x="4908182" y="4435384"/>
              <a:ext cx="590040" cy="641079"/>
            </a:xfrm>
            <a:prstGeom prst="ellipse">
              <a:avLst/>
            </a:prstGeom>
            <a:solidFill>
              <a:srgbClr val="100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5178757C-4EA0-475C-B090-41AE75FEF8F1}"/>
                </a:ext>
              </a:extLst>
            </p:cNvPr>
            <p:cNvSpPr/>
            <p:nvPr/>
          </p:nvSpPr>
          <p:spPr>
            <a:xfrm rot="825090">
              <a:off x="4019369" y="2964013"/>
              <a:ext cx="2083489" cy="1924171"/>
            </a:xfrm>
            <a:custGeom>
              <a:avLst/>
              <a:gdLst>
                <a:gd name="connsiteX0" fmla="*/ 1401724 w 2083489"/>
                <a:gd name="connsiteY0" fmla="*/ 17631 h 1924171"/>
                <a:gd name="connsiteX1" fmla="*/ 1516077 w 2083489"/>
                <a:gd name="connsiteY1" fmla="*/ 0 h 1924171"/>
                <a:gd name="connsiteX2" fmla="*/ 2083489 w 2083489"/>
                <a:gd name="connsiteY2" fmla="*/ 867800 h 1924171"/>
                <a:gd name="connsiteX3" fmla="*/ 1516077 w 2083489"/>
                <a:gd name="connsiteY3" fmla="*/ 1735600 h 1924171"/>
                <a:gd name="connsiteX4" fmla="*/ 1295215 w 2083489"/>
                <a:gd name="connsiteY4" fmla="*/ 1667404 h 1924171"/>
                <a:gd name="connsiteX5" fmla="*/ 1246746 w 2083489"/>
                <a:gd name="connsiteY5" fmla="*/ 1627168 h 1924171"/>
                <a:gd name="connsiteX6" fmla="*/ 1208526 w 2083489"/>
                <a:gd name="connsiteY6" fmla="*/ 1718091 h 1924171"/>
                <a:gd name="connsiteX7" fmla="*/ 1044116 w 2083489"/>
                <a:gd name="connsiteY7" fmla="*/ 1880573 h 1924171"/>
                <a:gd name="connsiteX8" fmla="*/ 140084 w 2083489"/>
                <a:gd name="connsiteY8" fmla="*/ 1372874 h 1924171"/>
                <a:gd name="connsiteX9" fmla="*/ 242625 w 2083489"/>
                <a:gd name="connsiteY9" fmla="*/ 341119 h 1924171"/>
                <a:gd name="connsiteX10" fmla="*/ 951118 w 2083489"/>
                <a:gd name="connsiteY10" fmla="*/ 569797 h 1924171"/>
                <a:gd name="connsiteX11" fmla="*/ 978349 w 2083489"/>
                <a:gd name="connsiteY11" fmla="*/ 603453 h 1924171"/>
                <a:gd name="connsiteX12" fmla="*/ 993255 w 2083489"/>
                <a:gd name="connsiteY12" fmla="*/ 530013 h 1924171"/>
                <a:gd name="connsiteX13" fmla="*/ 1401724 w 2083489"/>
                <a:gd name="connsiteY13" fmla="*/ 17631 h 19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83489" h="1924171">
                  <a:moveTo>
                    <a:pt x="1401724" y="17631"/>
                  </a:moveTo>
                  <a:cubicBezTo>
                    <a:pt x="1438661" y="6071"/>
                    <a:pt x="1476905" y="0"/>
                    <a:pt x="1516077" y="0"/>
                  </a:cubicBezTo>
                  <a:cubicBezTo>
                    <a:pt x="1829450" y="0"/>
                    <a:pt x="2083489" y="388527"/>
                    <a:pt x="2083489" y="867800"/>
                  </a:cubicBezTo>
                  <a:cubicBezTo>
                    <a:pt x="2083489" y="1347073"/>
                    <a:pt x="1829450" y="1735600"/>
                    <a:pt x="1516077" y="1735600"/>
                  </a:cubicBezTo>
                  <a:cubicBezTo>
                    <a:pt x="1437734" y="1735600"/>
                    <a:pt x="1363099" y="1711317"/>
                    <a:pt x="1295215" y="1667404"/>
                  </a:cubicBezTo>
                  <a:lnTo>
                    <a:pt x="1246746" y="1627168"/>
                  </a:lnTo>
                  <a:lnTo>
                    <a:pt x="1208526" y="1718091"/>
                  </a:lnTo>
                  <a:cubicBezTo>
                    <a:pt x="1168592" y="1788389"/>
                    <a:pt x="1113606" y="1844394"/>
                    <a:pt x="1044116" y="1880573"/>
                  </a:cubicBezTo>
                  <a:cubicBezTo>
                    <a:pt x="766158" y="2025287"/>
                    <a:pt x="361409" y="1797983"/>
                    <a:pt x="140084" y="1372874"/>
                  </a:cubicBezTo>
                  <a:cubicBezTo>
                    <a:pt x="-81242" y="947765"/>
                    <a:pt x="-35333" y="485833"/>
                    <a:pt x="242625" y="341119"/>
                  </a:cubicBezTo>
                  <a:cubicBezTo>
                    <a:pt x="451093" y="232583"/>
                    <a:pt x="730881" y="333308"/>
                    <a:pt x="951118" y="569797"/>
                  </a:cubicBezTo>
                  <a:lnTo>
                    <a:pt x="978349" y="603453"/>
                  </a:lnTo>
                  <a:lnTo>
                    <a:pt x="993255" y="530013"/>
                  </a:lnTo>
                  <a:cubicBezTo>
                    <a:pt x="1065037" y="270458"/>
                    <a:pt x="1217038" y="75430"/>
                    <a:pt x="1401724" y="17631"/>
                  </a:cubicBezTo>
                  <a:close/>
                </a:path>
              </a:pathLst>
            </a:custGeom>
            <a:solidFill>
              <a:srgbClr val="A57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942DA880-B60D-441B-AEDE-B55063E3F98D}"/>
                </a:ext>
              </a:extLst>
            </p:cNvPr>
            <p:cNvSpPr/>
            <p:nvPr/>
          </p:nvSpPr>
          <p:spPr>
            <a:xfrm rot="3343976">
              <a:off x="5605694" y="2512790"/>
              <a:ext cx="206032" cy="658413"/>
            </a:xfrm>
            <a:prstGeom prst="ellipse">
              <a:avLst/>
            </a:prstGeom>
            <a:solidFill>
              <a:srgbClr val="100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1BD54671-BAC7-4C10-8016-BA4E3CA17AF9}"/>
                </a:ext>
              </a:extLst>
            </p:cNvPr>
            <p:cNvSpPr/>
            <p:nvPr/>
          </p:nvSpPr>
          <p:spPr>
            <a:xfrm rot="18752604">
              <a:off x="4470560" y="2504115"/>
              <a:ext cx="206032" cy="658413"/>
            </a:xfrm>
            <a:prstGeom prst="ellipse">
              <a:avLst/>
            </a:prstGeom>
            <a:solidFill>
              <a:srgbClr val="100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AA4131BD-0EAB-4A43-9C35-A0027472315D}"/>
                </a:ext>
              </a:extLst>
            </p:cNvPr>
            <p:cNvSpPr/>
            <p:nvPr/>
          </p:nvSpPr>
          <p:spPr>
            <a:xfrm rot="19250289">
              <a:off x="6285304" y="2287253"/>
              <a:ext cx="472320" cy="252720"/>
            </a:xfrm>
            <a:prstGeom prst="ellipse">
              <a:avLst/>
            </a:prstGeom>
            <a:solidFill>
              <a:srgbClr val="100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493F6C1E-75FF-4314-A082-AA260649E766}"/>
                </a:ext>
              </a:extLst>
            </p:cNvPr>
            <p:cNvSpPr/>
            <p:nvPr/>
          </p:nvSpPr>
          <p:spPr>
            <a:xfrm rot="1396562">
              <a:off x="3549974" y="2273779"/>
              <a:ext cx="472320" cy="252720"/>
            </a:xfrm>
            <a:prstGeom prst="ellipse">
              <a:avLst/>
            </a:prstGeom>
            <a:solidFill>
              <a:srgbClr val="100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17352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BC78C175-5D21-418B-BA58-76AA751F1C28}"/>
              </a:ext>
            </a:extLst>
          </p:cNvPr>
          <p:cNvSpPr/>
          <p:nvPr/>
        </p:nvSpPr>
        <p:spPr>
          <a:xfrm>
            <a:off x="2552148" y="625516"/>
            <a:ext cx="5221856" cy="5221857"/>
          </a:xfrm>
          <a:prstGeom prst="roundRect">
            <a:avLst/>
          </a:prstGeom>
          <a:gradFill>
            <a:gsLst>
              <a:gs pos="0">
                <a:srgbClr val="4472C4">
                  <a:lumMod val="81000"/>
                  <a:lumOff val="19000"/>
                </a:srgbClr>
              </a:gs>
              <a:gs pos="24000">
                <a:srgbClr val="4472C4"/>
              </a:gs>
              <a:gs pos="83000">
                <a:srgbClr val="406EC0">
                  <a:lumMod val="96000"/>
                </a:srgbClr>
              </a:gs>
              <a:gs pos="100000">
                <a:srgbClr val="406EC0">
                  <a:lumMod val="7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Freihandform: Form 83">
            <a:extLst>
              <a:ext uri="{FF2B5EF4-FFF2-40B4-BE49-F238E27FC236}">
                <a16:creationId xmlns:a16="http://schemas.microsoft.com/office/drawing/2014/main" id="{4936F15E-3B1B-4C8A-A0F0-12A4732A91AF}"/>
              </a:ext>
            </a:extLst>
          </p:cNvPr>
          <p:cNvSpPr/>
          <p:nvPr/>
        </p:nvSpPr>
        <p:spPr>
          <a:xfrm>
            <a:off x="4965944" y="2616452"/>
            <a:ext cx="3985403" cy="4088921"/>
          </a:xfrm>
          <a:custGeom>
            <a:avLst/>
            <a:gdLst>
              <a:gd name="connsiteX0" fmla="*/ 1173192 w 3985403"/>
              <a:gd name="connsiteY0" fmla="*/ 0 h 4088921"/>
              <a:gd name="connsiteX1" fmla="*/ 1207698 w 3985403"/>
              <a:gd name="connsiteY1" fmla="*/ 517585 h 4088921"/>
              <a:gd name="connsiteX2" fmla="*/ 1368724 w 3985403"/>
              <a:gd name="connsiteY2" fmla="*/ 1127185 h 4088921"/>
              <a:gd name="connsiteX3" fmla="*/ 1593011 w 3985403"/>
              <a:gd name="connsiteY3" fmla="*/ 1690777 h 4088921"/>
              <a:gd name="connsiteX4" fmla="*/ 1828800 w 3985403"/>
              <a:gd name="connsiteY4" fmla="*/ 2030083 h 4088921"/>
              <a:gd name="connsiteX5" fmla="*/ 1920815 w 3985403"/>
              <a:gd name="connsiteY5" fmla="*/ 2053087 h 4088921"/>
              <a:gd name="connsiteX6" fmla="*/ 2070339 w 3985403"/>
              <a:gd name="connsiteY6" fmla="*/ 1966823 h 4088921"/>
              <a:gd name="connsiteX7" fmla="*/ 2363637 w 3985403"/>
              <a:gd name="connsiteY7" fmla="*/ 1581509 h 4088921"/>
              <a:gd name="connsiteX8" fmla="*/ 2645434 w 3985403"/>
              <a:gd name="connsiteY8" fmla="*/ 1127185 h 4088921"/>
              <a:gd name="connsiteX9" fmla="*/ 3203275 w 3985403"/>
              <a:gd name="connsiteY9" fmla="*/ 828136 h 4088921"/>
              <a:gd name="connsiteX10" fmla="*/ 3755366 w 3985403"/>
              <a:gd name="connsiteY10" fmla="*/ 1012166 h 4088921"/>
              <a:gd name="connsiteX11" fmla="*/ 3985403 w 3985403"/>
              <a:gd name="connsiteY11" fmla="*/ 1811547 h 4088921"/>
              <a:gd name="connsiteX12" fmla="*/ 3818626 w 3985403"/>
              <a:gd name="connsiteY12" fmla="*/ 2518913 h 4088921"/>
              <a:gd name="connsiteX13" fmla="*/ 3559834 w 3985403"/>
              <a:gd name="connsiteY13" fmla="*/ 2777706 h 4088921"/>
              <a:gd name="connsiteX14" fmla="*/ 3209026 w 3985403"/>
              <a:gd name="connsiteY14" fmla="*/ 3048000 h 4088921"/>
              <a:gd name="connsiteX15" fmla="*/ 2645434 w 3985403"/>
              <a:gd name="connsiteY15" fmla="*/ 3571336 h 4088921"/>
              <a:gd name="connsiteX16" fmla="*/ 2283124 w 3985403"/>
              <a:gd name="connsiteY16" fmla="*/ 3950898 h 4088921"/>
              <a:gd name="connsiteX17" fmla="*/ 1915064 w 3985403"/>
              <a:gd name="connsiteY17" fmla="*/ 4077419 h 4088921"/>
              <a:gd name="connsiteX18" fmla="*/ 1558505 w 3985403"/>
              <a:gd name="connsiteY18" fmla="*/ 4088921 h 4088921"/>
              <a:gd name="connsiteX19" fmla="*/ 1138686 w 3985403"/>
              <a:gd name="connsiteY19" fmla="*/ 3887638 h 4088921"/>
              <a:gd name="connsiteX20" fmla="*/ 851139 w 3985403"/>
              <a:gd name="connsiteY20" fmla="*/ 3594340 h 4088921"/>
              <a:gd name="connsiteX21" fmla="*/ 494581 w 3985403"/>
              <a:gd name="connsiteY21" fmla="*/ 3180272 h 4088921"/>
              <a:gd name="connsiteX22" fmla="*/ 166777 w 3985403"/>
              <a:gd name="connsiteY22" fmla="*/ 2467155 h 4088921"/>
              <a:gd name="connsiteX23" fmla="*/ 0 w 3985403"/>
              <a:gd name="connsiteY23" fmla="*/ 1673525 h 4088921"/>
              <a:gd name="connsiteX24" fmla="*/ 218535 w 3985403"/>
              <a:gd name="connsiteY24" fmla="*/ 690113 h 4088921"/>
              <a:gd name="connsiteX25" fmla="*/ 1173192 w 3985403"/>
              <a:gd name="connsiteY25" fmla="*/ 0 h 4088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85403" h="4088921">
                <a:moveTo>
                  <a:pt x="1173192" y="0"/>
                </a:moveTo>
                <a:lnTo>
                  <a:pt x="1207698" y="517585"/>
                </a:lnTo>
                <a:lnTo>
                  <a:pt x="1368724" y="1127185"/>
                </a:lnTo>
                <a:lnTo>
                  <a:pt x="1593011" y="1690777"/>
                </a:lnTo>
                <a:lnTo>
                  <a:pt x="1828800" y="2030083"/>
                </a:lnTo>
                <a:lnTo>
                  <a:pt x="1920815" y="2053087"/>
                </a:lnTo>
                <a:lnTo>
                  <a:pt x="2070339" y="1966823"/>
                </a:lnTo>
                <a:lnTo>
                  <a:pt x="2363637" y="1581509"/>
                </a:lnTo>
                <a:lnTo>
                  <a:pt x="2645434" y="1127185"/>
                </a:lnTo>
                <a:lnTo>
                  <a:pt x="3203275" y="828136"/>
                </a:lnTo>
                <a:lnTo>
                  <a:pt x="3755366" y="1012166"/>
                </a:lnTo>
                <a:lnTo>
                  <a:pt x="3985403" y="1811547"/>
                </a:lnTo>
                <a:lnTo>
                  <a:pt x="3818626" y="2518913"/>
                </a:lnTo>
                <a:lnTo>
                  <a:pt x="3559834" y="2777706"/>
                </a:lnTo>
                <a:lnTo>
                  <a:pt x="3209026" y="3048000"/>
                </a:lnTo>
                <a:lnTo>
                  <a:pt x="2645434" y="3571336"/>
                </a:lnTo>
                <a:lnTo>
                  <a:pt x="2283124" y="3950898"/>
                </a:lnTo>
                <a:lnTo>
                  <a:pt x="1915064" y="4077419"/>
                </a:lnTo>
                <a:lnTo>
                  <a:pt x="1558505" y="4088921"/>
                </a:lnTo>
                <a:lnTo>
                  <a:pt x="1138686" y="3887638"/>
                </a:lnTo>
                <a:lnTo>
                  <a:pt x="851139" y="3594340"/>
                </a:lnTo>
                <a:lnTo>
                  <a:pt x="494581" y="3180272"/>
                </a:lnTo>
                <a:lnTo>
                  <a:pt x="166777" y="2467155"/>
                </a:lnTo>
                <a:lnTo>
                  <a:pt x="0" y="1673525"/>
                </a:lnTo>
                <a:lnTo>
                  <a:pt x="218535" y="690113"/>
                </a:lnTo>
                <a:lnTo>
                  <a:pt x="1173192" y="0"/>
                </a:lnTo>
                <a:close/>
              </a:path>
            </a:pathLst>
          </a:custGeom>
          <a:solidFill>
            <a:srgbClr val="A26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F2EB11C8-EE7C-41E6-A0DB-73C4783E9BAF}"/>
              </a:ext>
            </a:extLst>
          </p:cNvPr>
          <p:cNvGrpSpPr/>
          <p:nvPr/>
        </p:nvGrpSpPr>
        <p:grpSpPr>
          <a:xfrm>
            <a:off x="3519676" y="1061118"/>
            <a:ext cx="3286800" cy="4350652"/>
            <a:chOff x="3524409" y="1156128"/>
            <a:chExt cx="3286800" cy="4350652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28BEB159-8350-4D9D-BE2B-F9B84B9DA6D7}"/>
                </a:ext>
              </a:extLst>
            </p:cNvPr>
            <p:cNvSpPr/>
            <p:nvPr/>
          </p:nvSpPr>
          <p:spPr>
            <a:xfrm rot="19904348">
              <a:off x="3644561" y="1195162"/>
              <a:ext cx="720790" cy="1713659"/>
            </a:xfrm>
            <a:prstGeom prst="ellipse">
              <a:avLst/>
            </a:prstGeom>
            <a:solidFill>
              <a:srgbClr val="A37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F509749A-987A-492E-B9C0-21CECE7AA925}"/>
                </a:ext>
              </a:extLst>
            </p:cNvPr>
            <p:cNvSpPr/>
            <p:nvPr/>
          </p:nvSpPr>
          <p:spPr>
            <a:xfrm rot="1692911">
              <a:off x="5990287" y="1250145"/>
              <a:ext cx="794566" cy="1713659"/>
            </a:xfrm>
            <a:prstGeom prst="ellipse">
              <a:avLst/>
            </a:prstGeom>
            <a:solidFill>
              <a:srgbClr val="A37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7AC3C523-0011-429F-84E5-E1C1463CDD30}"/>
                </a:ext>
              </a:extLst>
            </p:cNvPr>
            <p:cNvSpPr/>
            <p:nvPr/>
          </p:nvSpPr>
          <p:spPr>
            <a:xfrm>
              <a:off x="3524409" y="1392986"/>
              <a:ext cx="3286800" cy="2511414"/>
            </a:xfrm>
            <a:custGeom>
              <a:avLst/>
              <a:gdLst>
                <a:gd name="connsiteX0" fmla="*/ 1643400 w 3286800"/>
                <a:gd name="connsiteY0" fmla="*/ 0 h 2511414"/>
                <a:gd name="connsiteX1" fmla="*/ 3286800 w 3286800"/>
                <a:gd name="connsiteY1" fmla="*/ 856830 h 2511414"/>
                <a:gd name="connsiteX2" fmla="*/ 2911528 w 3286800"/>
                <a:gd name="connsiteY2" fmla="*/ 1401854 h 2511414"/>
                <a:gd name="connsiteX3" fmla="*/ 2887184 w 3286800"/>
                <a:gd name="connsiteY3" fmla="*/ 1415818 h 2511414"/>
                <a:gd name="connsiteX4" fmla="*/ 2852886 w 3286800"/>
                <a:gd name="connsiteY4" fmla="*/ 1500087 h 2511414"/>
                <a:gd name="connsiteX5" fmla="*/ 2619319 w 3286800"/>
                <a:gd name="connsiteY5" fmla="*/ 2359725 h 2511414"/>
                <a:gd name="connsiteX6" fmla="*/ 2594457 w 3286800"/>
                <a:gd name="connsiteY6" fmla="*/ 2511414 h 2511414"/>
                <a:gd name="connsiteX7" fmla="*/ 662639 w 3286800"/>
                <a:gd name="connsiteY7" fmla="*/ 2511414 h 2511414"/>
                <a:gd name="connsiteX8" fmla="*/ 649560 w 3286800"/>
                <a:gd name="connsiteY8" fmla="*/ 2431620 h 2511414"/>
                <a:gd name="connsiteX9" fmla="*/ 415994 w 3286800"/>
                <a:gd name="connsiteY9" fmla="*/ 1571982 h 2511414"/>
                <a:gd name="connsiteX10" fmla="*/ 335448 w 3286800"/>
                <a:gd name="connsiteY10" fmla="*/ 1374086 h 2511414"/>
                <a:gd name="connsiteX11" fmla="*/ 280667 w 3286800"/>
                <a:gd name="connsiteY11" fmla="*/ 1335892 h 2511414"/>
                <a:gd name="connsiteX12" fmla="*/ 0 w 3286800"/>
                <a:gd name="connsiteY12" fmla="*/ 856830 h 2511414"/>
                <a:gd name="connsiteX13" fmla="*/ 1643400 w 3286800"/>
                <a:gd name="connsiteY13" fmla="*/ 0 h 2511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86800" h="2511414">
                  <a:moveTo>
                    <a:pt x="1643400" y="0"/>
                  </a:moveTo>
                  <a:cubicBezTo>
                    <a:pt x="2551025" y="0"/>
                    <a:pt x="3286800" y="383616"/>
                    <a:pt x="3286800" y="856830"/>
                  </a:cubicBezTo>
                  <a:cubicBezTo>
                    <a:pt x="3286800" y="1063861"/>
                    <a:pt x="3145968" y="1253743"/>
                    <a:pt x="2911528" y="1401854"/>
                  </a:cubicBezTo>
                  <a:lnTo>
                    <a:pt x="2887184" y="1415818"/>
                  </a:lnTo>
                  <a:lnTo>
                    <a:pt x="2852886" y="1500087"/>
                  </a:lnTo>
                  <a:cubicBezTo>
                    <a:pt x="2757539" y="1758076"/>
                    <a:pt x="2678507" y="2047248"/>
                    <a:pt x="2619319" y="2359725"/>
                  </a:cubicBezTo>
                  <a:lnTo>
                    <a:pt x="2594457" y="2511414"/>
                  </a:lnTo>
                  <a:lnTo>
                    <a:pt x="662639" y="2511414"/>
                  </a:lnTo>
                  <a:lnTo>
                    <a:pt x="649560" y="2431620"/>
                  </a:lnTo>
                  <a:cubicBezTo>
                    <a:pt x="590372" y="2119143"/>
                    <a:pt x="511341" y="1829971"/>
                    <a:pt x="415994" y="1571982"/>
                  </a:cubicBezTo>
                  <a:lnTo>
                    <a:pt x="335448" y="1374086"/>
                  </a:lnTo>
                  <a:lnTo>
                    <a:pt x="280667" y="1335892"/>
                  </a:lnTo>
                  <a:cubicBezTo>
                    <a:pt x="103468" y="1199141"/>
                    <a:pt x="0" y="1034285"/>
                    <a:pt x="0" y="856830"/>
                  </a:cubicBezTo>
                  <a:cubicBezTo>
                    <a:pt x="0" y="383616"/>
                    <a:pt x="735775" y="0"/>
                    <a:pt x="1643400" y="0"/>
                  </a:cubicBezTo>
                  <a:close/>
                </a:path>
              </a:pathLst>
            </a:custGeom>
            <a:solidFill>
              <a:srgbClr val="9B7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3D837167-6310-4EB4-A182-86A613AF9374}"/>
                </a:ext>
              </a:extLst>
            </p:cNvPr>
            <p:cNvSpPr/>
            <p:nvPr/>
          </p:nvSpPr>
          <p:spPr>
            <a:xfrm>
              <a:off x="4090827" y="1156128"/>
              <a:ext cx="2171220" cy="1713659"/>
            </a:xfrm>
            <a:prstGeom prst="ellipse">
              <a:avLst/>
            </a:prstGeom>
            <a:solidFill>
              <a:srgbClr val="9B7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68120F20-9498-4779-A0DF-31F27A001385}"/>
                </a:ext>
              </a:extLst>
            </p:cNvPr>
            <p:cNvSpPr/>
            <p:nvPr/>
          </p:nvSpPr>
          <p:spPr>
            <a:xfrm>
              <a:off x="4646223" y="1677870"/>
              <a:ext cx="1057987" cy="954283"/>
            </a:xfrm>
            <a:prstGeom prst="ellipse">
              <a:avLst/>
            </a:prstGeom>
            <a:solidFill>
              <a:srgbClr val="DBD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A075EAA8-D6AE-496B-9ECC-ACB15F92EC75}"/>
                </a:ext>
              </a:extLst>
            </p:cNvPr>
            <p:cNvSpPr/>
            <p:nvPr/>
          </p:nvSpPr>
          <p:spPr>
            <a:xfrm>
              <a:off x="4187710" y="1987096"/>
              <a:ext cx="1877400" cy="1774021"/>
            </a:xfrm>
            <a:prstGeom prst="ellipse">
              <a:avLst/>
            </a:prstGeom>
            <a:solidFill>
              <a:srgbClr val="896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1376F4F7-F24E-4745-9A8B-246E7DBABA9C}"/>
                </a:ext>
              </a:extLst>
            </p:cNvPr>
            <p:cNvSpPr/>
            <p:nvPr/>
          </p:nvSpPr>
          <p:spPr>
            <a:xfrm>
              <a:off x="4290204" y="3541332"/>
              <a:ext cx="1745745" cy="1965448"/>
            </a:xfrm>
            <a:prstGeom prst="ellipse">
              <a:avLst/>
            </a:prstGeom>
            <a:solidFill>
              <a:srgbClr val="684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C54EB6EC-310B-4087-83A0-B3DC3429501B}"/>
                </a:ext>
              </a:extLst>
            </p:cNvPr>
            <p:cNvSpPr/>
            <p:nvPr/>
          </p:nvSpPr>
          <p:spPr>
            <a:xfrm>
              <a:off x="4908182" y="4435384"/>
              <a:ext cx="590040" cy="641079"/>
            </a:xfrm>
            <a:prstGeom prst="ellipse">
              <a:avLst/>
            </a:prstGeom>
            <a:solidFill>
              <a:srgbClr val="100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5178757C-4EA0-475C-B090-41AE75FEF8F1}"/>
                </a:ext>
              </a:extLst>
            </p:cNvPr>
            <p:cNvSpPr/>
            <p:nvPr/>
          </p:nvSpPr>
          <p:spPr>
            <a:xfrm rot="825090">
              <a:off x="4019369" y="2964013"/>
              <a:ext cx="2083489" cy="1924171"/>
            </a:xfrm>
            <a:custGeom>
              <a:avLst/>
              <a:gdLst>
                <a:gd name="connsiteX0" fmla="*/ 1401724 w 2083489"/>
                <a:gd name="connsiteY0" fmla="*/ 17631 h 1924171"/>
                <a:gd name="connsiteX1" fmla="*/ 1516077 w 2083489"/>
                <a:gd name="connsiteY1" fmla="*/ 0 h 1924171"/>
                <a:gd name="connsiteX2" fmla="*/ 2083489 w 2083489"/>
                <a:gd name="connsiteY2" fmla="*/ 867800 h 1924171"/>
                <a:gd name="connsiteX3" fmla="*/ 1516077 w 2083489"/>
                <a:gd name="connsiteY3" fmla="*/ 1735600 h 1924171"/>
                <a:gd name="connsiteX4" fmla="*/ 1295215 w 2083489"/>
                <a:gd name="connsiteY4" fmla="*/ 1667404 h 1924171"/>
                <a:gd name="connsiteX5" fmla="*/ 1246746 w 2083489"/>
                <a:gd name="connsiteY5" fmla="*/ 1627168 h 1924171"/>
                <a:gd name="connsiteX6" fmla="*/ 1208526 w 2083489"/>
                <a:gd name="connsiteY6" fmla="*/ 1718091 h 1924171"/>
                <a:gd name="connsiteX7" fmla="*/ 1044116 w 2083489"/>
                <a:gd name="connsiteY7" fmla="*/ 1880573 h 1924171"/>
                <a:gd name="connsiteX8" fmla="*/ 140084 w 2083489"/>
                <a:gd name="connsiteY8" fmla="*/ 1372874 h 1924171"/>
                <a:gd name="connsiteX9" fmla="*/ 242625 w 2083489"/>
                <a:gd name="connsiteY9" fmla="*/ 341119 h 1924171"/>
                <a:gd name="connsiteX10" fmla="*/ 951118 w 2083489"/>
                <a:gd name="connsiteY10" fmla="*/ 569797 h 1924171"/>
                <a:gd name="connsiteX11" fmla="*/ 978349 w 2083489"/>
                <a:gd name="connsiteY11" fmla="*/ 603453 h 1924171"/>
                <a:gd name="connsiteX12" fmla="*/ 993255 w 2083489"/>
                <a:gd name="connsiteY12" fmla="*/ 530013 h 1924171"/>
                <a:gd name="connsiteX13" fmla="*/ 1401724 w 2083489"/>
                <a:gd name="connsiteY13" fmla="*/ 17631 h 19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83489" h="1924171">
                  <a:moveTo>
                    <a:pt x="1401724" y="17631"/>
                  </a:moveTo>
                  <a:cubicBezTo>
                    <a:pt x="1438661" y="6071"/>
                    <a:pt x="1476905" y="0"/>
                    <a:pt x="1516077" y="0"/>
                  </a:cubicBezTo>
                  <a:cubicBezTo>
                    <a:pt x="1829450" y="0"/>
                    <a:pt x="2083489" y="388527"/>
                    <a:pt x="2083489" y="867800"/>
                  </a:cubicBezTo>
                  <a:cubicBezTo>
                    <a:pt x="2083489" y="1347073"/>
                    <a:pt x="1829450" y="1735600"/>
                    <a:pt x="1516077" y="1735600"/>
                  </a:cubicBezTo>
                  <a:cubicBezTo>
                    <a:pt x="1437734" y="1735600"/>
                    <a:pt x="1363099" y="1711317"/>
                    <a:pt x="1295215" y="1667404"/>
                  </a:cubicBezTo>
                  <a:lnTo>
                    <a:pt x="1246746" y="1627168"/>
                  </a:lnTo>
                  <a:lnTo>
                    <a:pt x="1208526" y="1718091"/>
                  </a:lnTo>
                  <a:cubicBezTo>
                    <a:pt x="1168592" y="1788389"/>
                    <a:pt x="1113606" y="1844394"/>
                    <a:pt x="1044116" y="1880573"/>
                  </a:cubicBezTo>
                  <a:cubicBezTo>
                    <a:pt x="766158" y="2025287"/>
                    <a:pt x="361409" y="1797983"/>
                    <a:pt x="140084" y="1372874"/>
                  </a:cubicBezTo>
                  <a:cubicBezTo>
                    <a:pt x="-81242" y="947765"/>
                    <a:pt x="-35333" y="485833"/>
                    <a:pt x="242625" y="341119"/>
                  </a:cubicBezTo>
                  <a:cubicBezTo>
                    <a:pt x="451093" y="232583"/>
                    <a:pt x="730881" y="333308"/>
                    <a:pt x="951118" y="569797"/>
                  </a:cubicBezTo>
                  <a:lnTo>
                    <a:pt x="978349" y="603453"/>
                  </a:lnTo>
                  <a:lnTo>
                    <a:pt x="993255" y="530013"/>
                  </a:lnTo>
                  <a:cubicBezTo>
                    <a:pt x="1065037" y="270458"/>
                    <a:pt x="1217038" y="75430"/>
                    <a:pt x="1401724" y="17631"/>
                  </a:cubicBezTo>
                  <a:close/>
                </a:path>
              </a:pathLst>
            </a:custGeom>
            <a:solidFill>
              <a:srgbClr val="A57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942DA880-B60D-441B-AEDE-B55063E3F98D}"/>
                </a:ext>
              </a:extLst>
            </p:cNvPr>
            <p:cNvSpPr/>
            <p:nvPr/>
          </p:nvSpPr>
          <p:spPr>
            <a:xfrm rot="3343976">
              <a:off x="5605694" y="2512790"/>
              <a:ext cx="206032" cy="658413"/>
            </a:xfrm>
            <a:prstGeom prst="ellipse">
              <a:avLst/>
            </a:prstGeom>
            <a:solidFill>
              <a:srgbClr val="100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1BD54671-BAC7-4C10-8016-BA4E3CA17AF9}"/>
                </a:ext>
              </a:extLst>
            </p:cNvPr>
            <p:cNvSpPr/>
            <p:nvPr/>
          </p:nvSpPr>
          <p:spPr>
            <a:xfrm rot="18752604">
              <a:off x="4470560" y="2504115"/>
              <a:ext cx="206032" cy="658413"/>
            </a:xfrm>
            <a:prstGeom prst="ellipse">
              <a:avLst/>
            </a:prstGeom>
            <a:solidFill>
              <a:srgbClr val="100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AA4131BD-0EAB-4A43-9C35-A0027472315D}"/>
                </a:ext>
              </a:extLst>
            </p:cNvPr>
            <p:cNvSpPr/>
            <p:nvPr/>
          </p:nvSpPr>
          <p:spPr>
            <a:xfrm rot="19250289">
              <a:off x="6285304" y="2287253"/>
              <a:ext cx="472320" cy="252720"/>
            </a:xfrm>
            <a:prstGeom prst="ellipse">
              <a:avLst/>
            </a:prstGeom>
            <a:solidFill>
              <a:srgbClr val="100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493F6C1E-75FF-4314-A082-AA260649E766}"/>
                </a:ext>
              </a:extLst>
            </p:cNvPr>
            <p:cNvSpPr/>
            <p:nvPr/>
          </p:nvSpPr>
          <p:spPr>
            <a:xfrm rot="1396562">
              <a:off x="3549974" y="2273779"/>
              <a:ext cx="472320" cy="252720"/>
            </a:xfrm>
            <a:prstGeom prst="ellipse">
              <a:avLst/>
            </a:prstGeom>
            <a:solidFill>
              <a:srgbClr val="100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56F6282B-DC88-470B-A568-7BC2C2129748}"/>
              </a:ext>
            </a:extLst>
          </p:cNvPr>
          <p:cNvSpPr/>
          <p:nvPr/>
        </p:nvSpPr>
        <p:spPr>
          <a:xfrm>
            <a:off x="9107129" y="862781"/>
            <a:ext cx="2477729" cy="215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28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Ellipse 71">
            <a:extLst>
              <a:ext uri="{FF2B5EF4-FFF2-40B4-BE49-F238E27FC236}">
                <a16:creationId xmlns:a16="http://schemas.microsoft.com/office/drawing/2014/main" id="{28BEB159-8350-4D9D-BE2B-F9B84B9DA6D7}"/>
              </a:ext>
            </a:extLst>
          </p:cNvPr>
          <p:cNvSpPr/>
          <p:nvPr/>
        </p:nvSpPr>
        <p:spPr>
          <a:xfrm rot="19904348">
            <a:off x="3644561" y="1195162"/>
            <a:ext cx="720790" cy="1713659"/>
          </a:xfrm>
          <a:prstGeom prst="ellipse">
            <a:avLst/>
          </a:prstGeom>
          <a:solidFill>
            <a:srgbClr val="A37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F509749A-987A-492E-B9C0-21CECE7AA925}"/>
              </a:ext>
            </a:extLst>
          </p:cNvPr>
          <p:cNvSpPr/>
          <p:nvPr/>
        </p:nvSpPr>
        <p:spPr>
          <a:xfrm rot="1692911">
            <a:off x="5990287" y="1250145"/>
            <a:ext cx="794566" cy="1713659"/>
          </a:xfrm>
          <a:prstGeom prst="ellipse">
            <a:avLst/>
          </a:prstGeom>
          <a:solidFill>
            <a:srgbClr val="A37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Freihandform: Form 77">
            <a:extLst>
              <a:ext uri="{FF2B5EF4-FFF2-40B4-BE49-F238E27FC236}">
                <a16:creationId xmlns:a16="http://schemas.microsoft.com/office/drawing/2014/main" id="{7AC3C523-0011-429F-84E5-E1C1463CDD30}"/>
              </a:ext>
            </a:extLst>
          </p:cNvPr>
          <p:cNvSpPr/>
          <p:nvPr/>
        </p:nvSpPr>
        <p:spPr>
          <a:xfrm>
            <a:off x="3524409" y="1392986"/>
            <a:ext cx="3286800" cy="2511414"/>
          </a:xfrm>
          <a:custGeom>
            <a:avLst/>
            <a:gdLst>
              <a:gd name="connsiteX0" fmla="*/ 1643400 w 3286800"/>
              <a:gd name="connsiteY0" fmla="*/ 0 h 2511414"/>
              <a:gd name="connsiteX1" fmla="*/ 3286800 w 3286800"/>
              <a:gd name="connsiteY1" fmla="*/ 856830 h 2511414"/>
              <a:gd name="connsiteX2" fmla="*/ 2911528 w 3286800"/>
              <a:gd name="connsiteY2" fmla="*/ 1401854 h 2511414"/>
              <a:gd name="connsiteX3" fmla="*/ 2887184 w 3286800"/>
              <a:gd name="connsiteY3" fmla="*/ 1415818 h 2511414"/>
              <a:gd name="connsiteX4" fmla="*/ 2852886 w 3286800"/>
              <a:gd name="connsiteY4" fmla="*/ 1500087 h 2511414"/>
              <a:gd name="connsiteX5" fmla="*/ 2619319 w 3286800"/>
              <a:gd name="connsiteY5" fmla="*/ 2359725 h 2511414"/>
              <a:gd name="connsiteX6" fmla="*/ 2594457 w 3286800"/>
              <a:gd name="connsiteY6" fmla="*/ 2511414 h 2511414"/>
              <a:gd name="connsiteX7" fmla="*/ 662639 w 3286800"/>
              <a:gd name="connsiteY7" fmla="*/ 2511414 h 2511414"/>
              <a:gd name="connsiteX8" fmla="*/ 649560 w 3286800"/>
              <a:gd name="connsiteY8" fmla="*/ 2431620 h 2511414"/>
              <a:gd name="connsiteX9" fmla="*/ 415994 w 3286800"/>
              <a:gd name="connsiteY9" fmla="*/ 1571982 h 2511414"/>
              <a:gd name="connsiteX10" fmla="*/ 335448 w 3286800"/>
              <a:gd name="connsiteY10" fmla="*/ 1374086 h 2511414"/>
              <a:gd name="connsiteX11" fmla="*/ 280667 w 3286800"/>
              <a:gd name="connsiteY11" fmla="*/ 1335892 h 2511414"/>
              <a:gd name="connsiteX12" fmla="*/ 0 w 3286800"/>
              <a:gd name="connsiteY12" fmla="*/ 856830 h 2511414"/>
              <a:gd name="connsiteX13" fmla="*/ 1643400 w 3286800"/>
              <a:gd name="connsiteY13" fmla="*/ 0 h 2511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86800" h="2511414">
                <a:moveTo>
                  <a:pt x="1643400" y="0"/>
                </a:moveTo>
                <a:cubicBezTo>
                  <a:pt x="2551025" y="0"/>
                  <a:pt x="3286800" y="383616"/>
                  <a:pt x="3286800" y="856830"/>
                </a:cubicBezTo>
                <a:cubicBezTo>
                  <a:pt x="3286800" y="1063861"/>
                  <a:pt x="3145968" y="1253743"/>
                  <a:pt x="2911528" y="1401854"/>
                </a:cubicBezTo>
                <a:lnTo>
                  <a:pt x="2887184" y="1415818"/>
                </a:lnTo>
                <a:lnTo>
                  <a:pt x="2852886" y="1500087"/>
                </a:lnTo>
                <a:cubicBezTo>
                  <a:pt x="2757539" y="1758076"/>
                  <a:pt x="2678507" y="2047248"/>
                  <a:pt x="2619319" y="2359725"/>
                </a:cubicBezTo>
                <a:lnTo>
                  <a:pt x="2594457" y="2511414"/>
                </a:lnTo>
                <a:lnTo>
                  <a:pt x="662639" y="2511414"/>
                </a:lnTo>
                <a:lnTo>
                  <a:pt x="649560" y="2431620"/>
                </a:lnTo>
                <a:cubicBezTo>
                  <a:pt x="590372" y="2119143"/>
                  <a:pt x="511341" y="1829971"/>
                  <a:pt x="415994" y="1571982"/>
                </a:cubicBezTo>
                <a:lnTo>
                  <a:pt x="335448" y="1374086"/>
                </a:lnTo>
                <a:lnTo>
                  <a:pt x="280667" y="1335892"/>
                </a:lnTo>
                <a:cubicBezTo>
                  <a:pt x="103468" y="1199141"/>
                  <a:pt x="0" y="1034285"/>
                  <a:pt x="0" y="856830"/>
                </a:cubicBezTo>
                <a:cubicBezTo>
                  <a:pt x="0" y="383616"/>
                  <a:pt x="735775" y="0"/>
                  <a:pt x="1643400" y="0"/>
                </a:cubicBezTo>
                <a:close/>
              </a:path>
            </a:pathLst>
          </a:custGeom>
          <a:solidFill>
            <a:srgbClr val="9B7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3D837167-6310-4EB4-A182-86A613AF9374}"/>
              </a:ext>
            </a:extLst>
          </p:cNvPr>
          <p:cNvSpPr/>
          <p:nvPr/>
        </p:nvSpPr>
        <p:spPr>
          <a:xfrm>
            <a:off x="4090827" y="1156128"/>
            <a:ext cx="2171220" cy="1713659"/>
          </a:xfrm>
          <a:prstGeom prst="ellipse">
            <a:avLst/>
          </a:prstGeom>
          <a:solidFill>
            <a:srgbClr val="9B7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68120F20-9498-4779-A0DF-31F27A001385}"/>
              </a:ext>
            </a:extLst>
          </p:cNvPr>
          <p:cNvSpPr/>
          <p:nvPr/>
        </p:nvSpPr>
        <p:spPr>
          <a:xfrm>
            <a:off x="4646223" y="1677870"/>
            <a:ext cx="1057987" cy="954283"/>
          </a:xfrm>
          <a:prstGeom prst="ellipse">
            <a:avLst/>
          </a:prstGeom>
          <a:solidFill>
            <a:srgbClr val="DBD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075EAA8-D6AE-496B-9ECC-ACB15F92EC75}"/>
              </a:ext>
            </a:extLst>
          </p:cNvPr>
          <p:cNvSpPr/>
          <p:nvPr/>
        </p:nvSpPr>
        <p:spPr>
          <a:xfrm>
            <a:off x="4187710" y="1987096"/>
            <a:ext cx="1877400" cy="1774021"/>
          </a:xfrm>
          <a:prstGeom prst="ellipse">
            <a:avLst/>
          </a:prstGeom>
          <a:solidFill>
            <a:srgbClr val="8963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376F4F7-F24E-4745-9A8B-246E7DBABA9C}"/>
              </a:ext>
            </a:extLst>
          </p:cNvPr>
          <p:cNvSpPr/>
          <p:nvPr/>
        </p:nvSpPr>
        <p:spPr>
          <a:xfrm>
            <a:off x="4290204" y="3541332"/>
            <a:ext cx="1745745" cy="1965448"/>
          </a:xfrm>
          <a:prstGeom prst="ellipse">
            <a:avLst/>
          </a:prstGeom>
          <a:solidFill>
            <a:srgbClr val="684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C54EB6EC-310B-4087-83A0-B3DC3429501B}"/>
              </a:ext>
            </a:extLst>
          </p:cNvPr>
          <p:cNvSpPr/>
          <p:nvPr/>
        </p:nvSpPr>
        <p:spPr>
          <a:xfrm>
            <a:off x="4908182" y="4435384"/>
            <a:ext cx="590040" cy="641079"/>
          </a:xfrm>
          <a:prstGeom prst="ellipse">
            <a:avLst/>
          </a:prstGeom>
          <a:solidFill>
            <a:srgbClr val="100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: Form 61">
            <a:extLst>
              <a:ext uri="{FF2B5EF4-FFF2-40B4-BE49-F238E27FC236}">
                <a16:creationId xmlns:a16="http://schemas.microsoft.com/office/drawing/2014/main" id="{5178757C-4EA0-475C-B090-41AE75FEF8F1}"/>
              </a:ext>
            </a:extLst>
          </p:cNvPr>
          <p:cNvSpPr/>
          <p:nvPr/>
        </p:nvSpPr>
        <p:spPr>
          <a:xfrm rot="825090">
            <a:off x="4019369" y="2964013"/>
            <a:ext cx="2083489" cy="1924171"/>
          </a:xfrm>
          <a:custGeom>
            <a:avLst/>
            <a:gdLst>
              <a:gd name="connsiteX0" fmla="*/ 1401724 w 2083489"/>
              <a:gd name="connsiteY0" fmla="*/ 17631 h 1924171"/>
              <a:gd name="connsiteX1" fmla="*/ 1516077 w 2083489"/>
              <a:gd name="connsiteY1" fmla="*/ 0 h 1924171"/>
              <a:gd name="connsiteX2" fmla="*/ 2083489 w 2083489"/>
              <a:gd name="connsiteY2" fmla="*/ 867800 h 1924171"/>
              <a:gd name="connsiteX3" fmla="*/ 1516077 w 2083489"/>
              <a:gd name="connsiteY3" fmla="*/ 1735600 h 1924171"/>
              <a:gd name="connsiteX4" fmla="*/ 1295215 w 2083489"/>
              <a:gd name="connsiteY4" fmla="*/ 1667404 h 1924171"/>
              <a:gd name="connsiteX5" fmla="*/ 1246746 w 2083489"/>
              <a:gd name="connsiteY5" fmla="*/ 1627168 h 1924171"/>
              <a:gd name="connsiteX6" fmla="*/ 1208526 w 2083489"/>
              <a:gd name="connsiteY6" fmla="*/ 1718091 h 1924171"/>
              <a:gd name="connsiteX7" fmla="*/ 1044116 w 2083489"/>
              <a:gd name="connsiteY7" fmla="*/ 1880573 h 1924171"/>
              <a:gd name="connsiteX8" fmla="*/ 140084 w 2083489"/>
              <a:gd name="connsiteY8" fmla="*/ 1372874 h 1924171"/>
              <a:gd name="connsiteX9" fmla="*/ 242625 w 2083489"/>
              <a:gd name="connsiteY9" fmla="*/ 341119 h 1924171"/>
              <a:gd name="connsiteX10" fmla="*/ 951118 w 2083489"/>
              <a:gd name="connsiteY10" fmla="*/ 569797 h 1924171"/>
              <a:gd name="connsiteX11" fmla="*/ 978349 w 2083489"/>
              <a:gd name="connsiteY11" fmla="*/ 603453 h 1924171"/>
              <a:gd name="connsiteX12" fmla="*/ 993255 w 2083489"/>
              <a:gd name="connsiteY12" fmla="*/ 530013 h 1924171"/>
              <a:gd name="connsiteX13" fmla="*/ 1401724 w 2083489"/>
              <a:gd name="connsiteY13" fmla="*/ 17631 h 192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83489" h="1924171">
                <a:moveTo>
                  <a:pt x="1401724" y="17631"/>
                </a:moveTo>
                <a:cubicBezTo>
                  <a:pt x="1438661" y="6071"/>
                  <a:pt x="1476905" y="0"/>
                  <a:pt x="1516077" y="0"/>
                </a:cubicBezTo>
                <a:cubicBezTo>
                  <a:pt x="1829450" y="0"/>
                  <a:pt x="2083489" y="388527"/>
                  <a:pt x="2083489" y="867800"/>
                </a:cubicBezTo>
                <a:cubicBezTo>
                  <a:pt x="2083489" y="1347073"/>
                  <a:pt x="1829450" y="1735600"/>
                  <a:pt x="1516077" y="1735600"/>
                </a:cubicBezTo>
                <a:cubicBezTo>
                  <a:pt x="1437734" y="1735600"/>
                  <a:pt x="1363099" y="1711317"/>
                  <a:pt x="1295215" y="1667404"/>
                </a:cubicBezTo>
                <a:lnTo>
                  <a:pt x="1246746" y="1627168"/>
                </a:lnTo>
                <a:lnTo>
                  <a:pt x="1208526" y="1718091"/>
                </a:lnTo>
                <a:cubicBezTo>
                  <a:pt x="1168592" y="1788389"/>
                  <a:pt x="1113606" y="1844394"/>
                  <a:pt x="1044116" y="1880573"/>
                </a:cubicBezTo>
                <a:cubicBezTo>
                  <a:pt x="766158" y="2025287"/>
                  <a:pt x="361409" y="1797983"/>
                  <a:pt x="140084" y="1372874"/>
                </a:cubicBezTo>
                <a:cubicBezTo>
                  <a:pt x="-81242" y="947765"/>
                  <a:pt x="-35333" y="485833"/>
                  <a:pt x="242625" y="341119"/>
                </a:cubicBezTo>
                <a:cubicBezTo>
                  <a:pt x="451093" y="232583"/>
                  <a:pt x="730881" y="333308"/>
                  <a:pt x="951118" y="569797"/>
                </a:cubicBezTo>
                <a:lnTo>
                  <a:pt x="978349" y="603453"/>
                </a:lnTo>
                <a:lnTo>
                  <a:pt x="993255" y="530013"/>
                </a:lnTo>
                <a:cubicBezTo>
                  <a:pt x="1065037" y="270458"/>
                  <a:pt x="1217038" y="75430"/>
                  <a:pt x="1401724" y="17631"/>
                </a:cubicBezTo>
                <a:close/>
              </a:path>
            </a:pathLst>
          </a:custGeom>
          <a:solidFill>
            <a:srgbClr val="A57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42DA880-B60D-441B-AEDE-B55063E3F98D}"/>
              </a:ext>
            </a:extLst>
          </p:cNvPr>
          <p:cNvSpPr/>
          <p:nvPr/>
        </p:nvSpPr>
        <p:spPr>
          <a:xfrm rot="3343976">
            <a:off x="5605694" y="2512790"/>
            <a:ext cx="206032" cy="658413"/>
          </a:xfrm>
          <a:prstGeom prst="ellipse">
            <a:avLst/>
          </a:prstGeom>
          <a:solidFill>
            <a:srgbClr val="100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1BD54671-BAC7-4C10-8016-BA4E3CA17AF9}"/>
              </a:ext>
            </a:extLst>
          </p:cNvPr>
          <p:cNvSpPr/>
          <p:nvPr/>
        </p:nvSpPr>
        <p:spPr>
          <a:xfrm rot="18752604">
            <a:off x="4470560" y="2504115"/>
            <a:ext cx="206032" cy="658413"/>
          </a:xfrm>
          <a:prstGeom prst="ellipse">
            <a:avLst/>
          </a:prstGeom>
          <a:solidFill>
            <a:srgbClr val="100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AA4131BD-0EAB-4A43-9C35-A0027472315D}"/>
              </a:ext>
            </a:extLst>
          </p:cNvPr>
          <p:cNvSpPr/>
          <p:nvPr/>
        </p:nvSpPr>
        <p:spPr>
          <a:xfrm rot="19250289">
            <a:off x="6285304" y="2287253"/>
            <a:ext cx="472320" cy="252720"/>
          </a:xfrm>
          <a:prstGeom prst="ellipse">
            <a:avLst/>
          </a:prstGeom>
          <a:solidFill>
            <a:srgbClr val="100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493F6C1E-75FF-4314-A082-AA260649E766}"/>
              </a:ext>
            </a:extLst>
          </p:cNvPr>
          <p:cNvSpPr/>
          <p:nvPr/>
        </p:nvSpPr>
        <p:spPr>
          <a:xfrm rot="1396562">
            <a:off x="3549974" y="2273779"/>
            <a:ext cx="472320" cy="252720"/>
          </a:xfrm>
          <a:prstGeom prst="ellipse">
            <a:avLst/>
          </a:prstGeom>
          <a:solidFill>
            <a:srgbClr val="100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50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Ellipse 71">
            <a:extLst>
              <a:ext uri="{FF2B5EF4-FFF2-40B4-BE49-F238E27FC236}">
                <a16:creationId xmlns:a16="http://schemas.microsoft.com/office/drawing/2014/main" id="{28BEB159-8350-4D9D-BE2B-F9B84B9DA6D7}"/>
              </a:ext>
            </a:extLst>
          </p:cNvPr>
          <p:cNvSpPr/>
          <p:nvPr/>
        </p:nvSpPr>
        <p:spPr>
          <a:xfrm rot="19904348">
            <a:off x="3644562" y="1195162"/>
            <a:ext cx="720790" cy="1713659"/>
          </a:xfrm>
          <a:prstGeom prst="ellipse">
            <a:avLst/>
          </a:prstGeom>
          <a:solidFill>
            <a:srgbClr val="A37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F509749A-987A-492E-B9C0-21CECE7AA925}"/>
              </a:ext>
            </a:extLst>
          </p:cNvPr>
          <p:cNvSpPr/>
          <p:nvPr/>
        </p:nvSpPr>
        <p:spPr>
          <a:xfrm rot="1692911">
            <a:off x="5990288" y="1250145"/>
            <a:ext cx="794566" cy="1713659"/>
          </a:xfrm>
          <a:prstGeom prst="ellipse">
            <a:avLst/>
          </a:prstGeom>
          <a:solidFill>
            <a:srgbClr val="A37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3D837167-6310-4EB4-A182-86A613AF9374}"/>
              </a:ext>
            </a:extLst>
          </p:cNvPr>
          <p:cNvSpPr/>
          <p:nvPr/>
        </p:nvSpPr>
        <p:spPr>
          <a:xfrm>
            <a:off x="4090827" y="1156128"/>
            <a:ext cx="2171220" cy="1713659"/>
          </a:xfrm>
          <a:prstGeom prst="ellipse">
            <a:avLst/>
          </a:prstGeom>
          <a:solidFill>
            <a:srgbClr val="9B7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47EDD480-A357-45C1-B123-86E9F114D69E}"/>
              </a:ext>
            </a:extLst>
          </p:cNvPr>
          <p:cNvSpPr/>
          <p:nvPr/>
        </p:nvSpPr>
        <p:spPr>
          <a:xfrm>
            <a:off x="3524410" y="1392986"/>
            <a:ext cx="3286800" cy="1713659"/>
          </a:xfrm>
          <a:prstGeom prst="ellipse">
            <a:avLst/>
          </a:prstGeom>
          <a:solidFill>
            <a:srgbClr val="9B7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68120F20-9498-4779-A0DF-31F27A001385}"/>
              </a:ext>
            </a:extLst>
          </p:cNvPr>
          <p:cNvSpPr/>
          <p:nvPr/>
        </p:nvSpPr>
        <p:spPr>
          <a:xfrm>
            <a:off x="4646223" y="1677870"/>
            <a:ext cx="1057987" cy="954283"/>
          </a:xfrm>
          <a:prstGeom prst="ellipse">
            <a:avLst/>
          </a:prstGeom>
          <a:solidFill>
            <a:srgbClr val="DBD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075EAA8-D6AE-496B-9ECC-ACB15F92EC75}"/>
              </a:ext>
            </a:extLst>
          </p:cNvPr>
          <p:cNvSpPr/>
          <p:nvPr/>
        </p:nvSpPr>
        <p:spPr>
          <a:xfrm>
            <a:off x="4187710" y="1987096"/>
            <a:ext cx="1877400" cy="1774021"/>
          </a:xfrm>
          <a:prstGeom prst="ellipse">
            <a:avLst/>
          </a:prstGeom>
          <a:solidFill>
            <a:srgbClr val="8963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376F4F7-F24E-4745-9A8B-246E7DBABA9C}"/>
              </a:ext>
            </a:extLst>
          </p:cNvPr>
          <p:cNvSpPr/>
          <p:nvPr/>
        </p:nvSpPr>
        <p:spPr>
          <a:xfrm>
            <a:off x="4290204" y="3541332"/>
            <a:ext cx="1745745" cy="1965448"/>
          </a:xfrm>
          <a:prstGeom prst="ellipse">
            <a:avLst/>
          </a:prstGeom>
          <a:solidFill>
            <a:srgbClr val="684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C54EB6EC-310B-4087-83A0-B3DC3429501B}"/>
              </a:ext>
            </a:extLst>
          </p:cNvPr>
          <p:cNvSpPr/>
          <p:nvPr/>
        </p:nvSpPr>
        <p:spPr>
          <a:xfrm>
            <a:off x="4908182" y="4435384"/>
            <a:ext cx="590040" cy="641079"/>
          </a:xfrm>
          <a:prstGeom prst="ellipse">
            <a:avLst/>
          </a:prstGeom>
          <a:solidFill>
            <a:srgbClr val="100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: Form 61">
            <a:extLst>
              <a:ext uri="{FF2B5EF4-FFF2-40B4-BE49-F238E27FC236}">
                <a16:creationId xmlns:a16="http://schemas.microsoft.com/office/drawing/2014/main" id="{5178757C-4EA0-475C-B090-41AE75FEF8F1}"/>
              </a:ext>
            </a:extLst>
          </p:cNvPr>
          <p:cNvSpPr/>
          <p:nvPr/>
        </p:nvSpPr>
        <p:spPr>
          <a:xfrm rot="825090">
            <a:off x="4019369" y="2964013"/>
            <a:ext cx="2083489" cy="1924171"/>
          </a:xfrm>
          <a:custGeom>
            <a:avLst/>
            <a:gdLst>
              <a:gd name="connsiteX0" fmla="*/ 1401724 w 2083489"/>
              <a:gd name="connsiteY0" fmla="*/ 17631 h 1924171"/>
              <a:gd name="connsiteX1" fmla="*/ 1516077 w 2083489"/>
              <a:gd name="connsiteY1" fmla="*/ 0 h 1924171"/>
              <a:gd name="connsiteX2" fmla="*/ 2083489 w 2083489"/>
              <a:gd name="connsiteY2" fmla="*/ 867800 h 1924171"/>
              <a:gd name="connsiteX3" fmla="*/ 1516077 w 2083489"/>
              <a:gd name="connsiteY3" fmla="*/ 1735600 h 1924171"/>
              <a:gd name="connsiteX4" fmla="*/ 1295215 w 2083489"/>
              <a:gd name="connsiteY4" fmla="*/ 1667404 h 1924171"/>
              <a:gd name="connsiteX5" fmla="*/ 1246746 w 2083489"/>
              <a:gd name="connsiteY5" fmla="*/ 1627168 h 1924171"/>
              <a:gd name="connsiteX6" fmla="*/ 1208526 w 2083489"/>
              <a:gd name="connsiteY6" fmla="*/ 1718091 h 1924171"/>
              <a:gd name="connsiteX7" fmla="*/ 1044116 w 2083489"/>
              <a:gd name="connsiteY7" fmla="*/ 1880573 h 1924171"/>
              <a:gd name="connsiteX8" fmla="*/ 140084 w 2083489"/>
              <a:gd name="connsiteY8" fmla="*/ 1372874 h 1924171"/>
              <a:gd name="connsiteX9" fmla="*/ 242625 w 2083489"/>
              <a:gd name="connsiteY9" fmla="*/ 341119 h 1924171"/>
              <a:gd name="connsiteX10" fmla="*/ 951118 w 2083489"/>
              <a:gd name="connsiteY10" fmla="*/ 569797 h 1924171"/>
              <a:gd name="connsiteX11" fmla="*/ 978349 w 2083489"/>
              <a:gd name="connsiteY11" fmla="*/ 603453 h 1924171"/>
              <a:gd name="connsiteX12" fmla="*/ 993255 w 2083489"/>
              <a:gd name="connsiteY12" fmla="*/ 530013 h 1924171"/>
              <a:gd name="connsiteX13" fmla="*/ 1401724 w 2083489"/>
              <a:gd name="connsiteY13" fmla="*/ 17631 h 192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83489" h="1924171">
                <a:moveTo>
                  <a:pt x="1401724" y="17631"/>
                </a:moveTo>
                <a:cubicBezTo>
                  <a:pt x="1438661" y="6071"/>
                  <a:pt x="1476905" y="0"/>
                  <a:pt x="1516077" y="0"/>
                </a:cubicBezTo>
                <a:cubicBezTo>
                  <a:pt x="1829450" y="0"/>
                  <a:pt x="2083489" y="388527"/>
                  <a:pt x="2083489" y="867800"/>
                </a:cubicBezTo>
                <a:cubicBezTo>
                  <a:pt x="2083489" y="1347073"/>
                  <a:pt x="1829450" y="1735600"/>
                  <a:pt x="1516077" y="1735600"/>
                </a:cubicBezTo>
                <a:cubicBezTo>
                  <a:pt x="1437734" y="1735600"/>
                  <a:pt x="1363099" y="1711317"/>
                  <a:pt x="1295215" y="1667404"/>
                </a:cubicBezTo>
                <a:lnTo>
                  <a:pt x="1246746" y="1627168"/>
                </a:lnTo>
                <a:lnTo>
                  <a:pt x="1208526" y="1718091"/>
                </a:lnTo>
                <a:cubicBezTo>
                  <a:pt x="1168592" y="1788389"/>
                  <a:pt x="1113606" y="1844394"/>
                  <a:pt x="1044116" y="1880573"/>
                </a:cubicBezTo>
                <a:cubicBezTo>
                  <a:pt x="766158" y="2025287"/>
                  <a:pt x="361409" y="1797983"/>
                  <a:pt x="140084" y="1372874"/>
                </a:cubicBezTo>
                <a:cubicBezTo>
                  <a:pt x="-81242" y="947765"/>
                  <a:pt x="-35333" y="485833"/>
                  <a:pt x="242625" y="341119"/>
                </a:cubicBezTo>
                <a:cubicBezTo>
                  <a:pt x="451093" y="232583"/>
                  <a:pt x="730881" y="333308"/>
                  <a:pt x="951118" y="569797"/>
                </a:cubicBezTo>
                <a:lnTo>
                  <a:pt x="978349" y="603453"/>
                </a:lnTo>
                <a:lnTo>
                  <a:pt x="993255" y="530013"/>
                </a:lnTo>
                <a:cubicBezTo>
                  <a:pt x="1065037" y="270458"/>
                  <a:pt x="1217038" y="75430"/>
                  <a:pt x="1401724" y="17631"/>
                </a:cubicBezTo>
                <a:close/>
              </a:path>
            </a:pathLst>
          </a:custGeom>
          <a:solidFill>
            <a:srgbClr val="A57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42DA880-B60D-441B-AEDE-B55063E3F98D}"/>
              </a:ext>
            </a:extLst>
          </p:cNvPr>
          <p:cNvSpPr/>
          <p:nvPr/>
        </p:nvSpPr>
        <p:spPr>
          <a:xfrm rot="3343976">
            <a:off x="5605694" y="2512790"/>
            <a:ext cx="206032" cy="658413"/>
          </a:xfrm>
          <a:prstGeom prst="ellipse">
            <a:avLst/>
          </a:prstGeom>
          <a:solidFill>
            <a:srgbClr val="100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1BD54671-BAC7-4C10-8016-BA4E3CA17AF9}"/>
              </a:ext>
            </a:extLst>
          </p:cNvPr>
          <p:cNvSpPr/>
          <p:nvPr/>
        </p:nvSpPr>
        <p:spPr>
          <a:xfrm rot="18752604">
            <a:off x="4470560" y="2504115"/>
            <a:ext cx="206032" cy="658413"/>
          </a:xfrm>
          <a:prstGeom prst="ellipse">
            <a:avLst/>
          </a:prstGeom>
          <a:solidFill>
            <a:srgbClr val="100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AA4131BD-0EAB-4A43-9C35-A0027472315D}"/>
              </a:ext>
            </a:extLst>
          </p:cNvPr>
          <p:cNvSpPr/>
          <p:nvPr/>
        </p:nvSpPr>
        <p:spPr>
          <a:xfrm rot="19250289">
            <a:off x="6285304" y="2287253"/>
            <a:ext cx="472320" cy="252720"/>
          </a:xfrm>
          <a:prstGeom prst="ellipse">
            <a:avLst/>
          </a:prstGeom>
          <a:solidFill>
            <a:srgbClr val="100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493F6C1E-75FF-4314-A082-AA260649E766}"/>
              </a:ext>
            </a:extLst>
          </p:cNvPr>
          <p:cNvSpPr/>
          <p:nvPr/>
        </p:nvSpPr>
        <p:spPr>
          <a:xfrm rot="1396562">
            <a:off x="3549974" y="2273779"/>
            <a:ext cx="472320" cy="252720"/>
          </a:xfrm>
          <a:prstGeom prst="ellipse">
            <a:avLst/>
          </a:prstGeom>
          <a:solidFill>
            <a:srgbClr val="100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90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Olaf Neumann</dc:creator>
  <cp:lastModifiedBy>Olaf Neumann</cp:lastModifiedBy>
  <cp:revision>9</cp:revision>
  <dcterms:created xsi:type="dcterms:W3CDTF">2021-01-13T18:16:20Z</dcterms:created>
  <dcterms:modified xsi:type="dcterms:W3CDTF">2021-01-13T19:11:52Z</dcterms:modified>
</cp:coreProperties>
</file>