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>
        <p:scale>
          <a:sx n="107" d="100"/>
          <a:sy n="107" d="100"/>
        </p:scale>
        <p:origin x="73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7106D-4847-DC4C-84B7-67EAC52CE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4178DF-8675-A542-BD38-8716F90B8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A0C5CC-6025-8844-8839-E896371D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F954B9-2C66-AC4F-BE6B-299D322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FB4E7-200F-6349-AC57-186289A9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1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E7B1F-8070-D440-8B8D-868A8D5E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780133-C608-6948-9EA2-80EB3914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B0B7F-D79F-C940-8D74-40C76D42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549AB-92DD-B64D-B137-911979BA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D1176-6601-4A4A-B2C7-C1B20691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76B13C-9118-A24F-88EF-0749AB32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D555F7-B2C6-9044-BE86-5EA6839B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F27CE-E1E7-944F-AED7-477AA0C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AF69B-C1C1-AA4C-8568-68D9D637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EF41F-6D9D-8546-9715-9CE5AF6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1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5CE4F-A3D0-124E-AD1B-633FDDF4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F3E62-5CDB-5241-A6B5-6E00CDFA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78A51-0779-1E40-8120-64385190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0E547-D6F0-DE44-99CD-1D15FE23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FFE08-42A6-B34D-B66A-598DF32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57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BD491-4D22-154A-A57A-2FD52015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2E437D-5DD9-AF4A-AB12-3E82CEB6B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28F7C-7DFE-174F-BD6D-11D6D64F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10D7-D1D0-914E-B268-E6E46EF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DD162B-1548-3E4A-97CB-FF2B1220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8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ABCFF-BF36-8C48-986F-431C966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468C6-50B9-0D40-8830-B13498319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6EB271-D54E-FD4C-ABA6-D69719E62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32555-F189-A94D-8195-DCD719A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598B46-B02D-614A-B536-849B1B9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063D68-B07E-F641-AE55-CA34A9DF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CBE44-59D4-0A46-9E19-491511F1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A52FC0-B69A-C446-A93F-48ECD03FC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BDC726-49EF-C041-A989-BA16E7439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251DAF-C807-B343-83F4-0A81B66DD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F514AB-E3BF-6D4E-B5C5-62B362B00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14EBFB-22E3-B644-9D7D-0605CB2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9A0AD0-68B3-9341-9C87-AAA8146D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478207-9EF9-EE47-B898-62AA49D4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76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6BC6D-1BAF-A74D-8BE0-596915AE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37035-6077-3B4B-B81A-1BBA822E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41C80D-D5B3-064D-B7FB-2FDB5E5F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FBAAA-E491-A347-94E0-66B3270B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1F7A3-89DD-2D49-A46C-41E6AD6E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CCFB76-E576-8341-B5F8-D0CBEBEC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D1CBCB-DEB9-EE40-894C-11096C37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94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FAAE7-4EFF-0A47-BAD0-CB89C93A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093BF-AA1B-F645-A276-CD3C9F5F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2BF413-AEF7-A140-956E-C39562220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846F01-DEC8-0842-B7F5-C3739CF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A3CBE8-77E6-1E43-90A9-66FED715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3A4EC-53A8-0B41-98A8-F5994AAF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97206-3154-6244-B829-8B2F8127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958B9-0A05-6547-A49B-8FA0B0320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411257-51BC-CB49-8C4C-91A516DC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49BF9-B79D-B342-B303-1AC8ABF3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42B9B-302D-604A-9EF6-3EC1F308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D7A24C-8C44-7A40-8FF7-16E34A16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F01193-296B-1D4D-961F-BF3AB0FA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82B84-B0BA-EE46-B1EF-A6DF1ED9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5659B2-F7F3-DF4B-9511-33C273ECF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DABE-A2A5-C94E-8BC4-20DA9E48F009}" type="datetimeFigureOut">
              <a:rPr lang="de-DE" smtClean="0"/>
              <a:t>16.01.21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1C878-5BEC-A246-AD3C-54558A64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B0FCC-F861-F445-8258-D4DF3D7A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72D7-769E-CE42-915E-93639027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34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>
            <a:extLst>
              <a:ext uri="{FF2B5EF4-FFF2-40B4-BE49-F238E27FC236}">
                <a16:creationId xmlns:a16="http://schemas.microsoft.com/office/drawing/2014/main" id="{9833EE52-2C47-D44C-BBA9-38C3C9E026A3}"/>
              </a:ext>
            </a:extLst>
          </p:cNvPr>
          <p:cNvSpPr/>
          <p:nvPr/>
        </p:nvSpPr>
        <p:spPr>
          <a:xfrm rot="170291">
            <a:off x="3376722" y="269049"/>
            <a:ext cx="1183342" cy="1350793"/>
          </a:xfrm>
          <a:custGeom>
            <a:avLst/>
            <a:gdLst>
              <a:gd name="connsiteX0" fmla="*/ 559400 w 1183342"/>
              <a:gd name="connsiteY0" fmla="*/ 661 h 1350793"/>
              <a:gd name="connsiteX1" fmla="*/ 1183104 w 1183342"/>
              <a:gd name="connsiteY1" fmla="*/ 632148 h 1350793"/>
              <a:gd name="connsiteX2" fmla="*/ 1182911 w 1183342"/>
              <a:gd name="connsiteY2" fmla="*/ 636946 h 1350793"/>
              <a:gd name="connsiteX3" fmla="*/ 1183342 w 1183342"/>
              <a:gd name="connsiteY3" fmla="*/ 636946 h 1350793"/>
              <a:gd name="connsiteX4" fmla="*/ 1183342 w 1183342"/>
              <a:gd name="connsiteY4" fmla="*/ 1198321 h 1350793"/>
              <a:gd name="connsiteX5" fmla="*/ 1063435 w 1183342"/>
              <a:gd name="connsiteY5" fmla="*/ 1197493 h 1350793"/>
              <a:gd name="connsiteX6" fmla="*/ 594923 w 1183342"/>
              <a:gd name="connsiteY6" fmla="*/ 1274143 h 1350793"/>
              <a:gd name="connsiteX7" fmla="*/ 126411 w 1183342"/>
              <a:gd name="connsiteY7" fmla="*/ 1350793 h 1350793"/>
              <a:gd name="connsiteX8" fmla="*/ 0 w 1183342"/>
              <a:gd name="connsiteY8" fmla="*/ 1349921 h 1350793"/>
              <a:gd name="connsiteX9" fmla="*/ 0 w 1183342"/>
              <a:gd name="connsiteY9" fmla="*/ 636946 h 1350793"/>
              <a:gd name="connsiteX10" fmla="*/ 3387 w 1183342"/>
              <a:gd name="connsiteY10" fmla="*/ 636946 h 1350793"/>
              <a:gd name="connsiteX11" fmla="*/ 6618 w 1183342"/>
              <a:gd name="connsiteY11" fmla="*/ 556976 h 1350793"/>
              <a:gd name="connsiteX12" fmla="*/ 559400 w 1183342"/>
              <a:gd name="connsiteY12" fmla="*/ 661 h 135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3342" h="1350793">
                <a:moveTo>
                  <a:pt x="559400" y="661"/>
                </a:moveTo>
                <a:cubicBezTo>
                  <a:pt x="885770" y="-15520"/>
                  <a:pt x="1165012" y="267208"/>
                  <a:pt x="1183104" y="632148"/>
                </a:cubicBezTo>
                <a:lnTo>
                  <a:pt x="1182911" y="636946"/>
                </a:lnTo>
                <a:lnTo>
                  <a:pt x="1183342" y="636946"/>
                </a:lnTo>
                <a:lnTo>
                  <a:pt x="1183342" y="1198321"/>
                </a:lnTo>
                <a:lnTo>
                  <a:pt x="1063435" y="1197493"/>
                </a:lnTo>
                <a:cubicBezTo>
                  <a:pt x="784101" y="1200351"/>
                  <a:pt x="598539" y="1227438"/>
                  <a:pt x="594923" y="1274143"/>
                </a:cubicBezTo>
                <a:cubicBezTo>
                  <a:pt x="591308" y="1320848"/>
                  <a:pt x="405745" y="1347935"/>
                  <a:pt x="126411" y="1350793"/>
                </a:cubicBezTo>
                <a:lnTo>
                  <a:pt x="0" y="1349921"/>
                </a:lnTo>
                <a:lnTo>
                  <a:pt x="0" y="636946"/>
                </a:lnTo>
                <a:lnTo>
                  <a:pt x="3387" y="636946"/>
                </a:lnTo>
                <a:lnTo>
                  <a:pt x="6618" y="556976"/>
                </a:lnTo>
                <a:cubicBezTo>
                  <a:pt x="46793" y="253136"/>
                  <a:pt x="273826" y="14818"/>
                  <a:pt x="559400" y="6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5BD064A2-F220-CA4E-8439-9A277808D4C9}"/>
              </a:ext>
            </a:extLst>
          </p:cNvPr>
          <p:cNvSpPr/>
          <p:nvPr/>
        </p:nvSpPr>
        <p:spPr>
          <a:xfrm>
            <a:off x="3454850" y="648099"/>
            <a:ext cx="1043492" cy="964763"/>
          </a:xfrm>
          <a:custGeom>
            <a:avLst/>
            <a:gdLst>
              <a:gd name="connsiteX0" fmla="*/ 910622 w 1043492"/>
              <a:gd name="connsiteY0" fmla="*/ 0 h 964763"/>
              <a:gd name="connsiteX1" fmla="*/ 954386 w 1043492"/>
              <a:gd name="connsiteY1" fmla="*/ 59056 h 964763"/>
              <a:gd name="connsiteX2" fmla="*/ 1043492 w 1043492"/>
              <a:gd name="connsiteY2" fmla="*/ 383850 h 964763"/>
              <a:gd name="connsiteX3" fmla="*/ 521746 w 1043492"/>
              <a:gd name="connsiteY3" fmla="*/ 964763 h 964763"/>
              <a:gd name="connsiteX4" fmla="*/ 0 w 1043492"/>
              <a:gd name="connsiteY4" fmla="*/ 383850 h 964763"/>
              <a:gd name="connsiteX5" fmla="*/ 41002 w 1043492"/>
              <a:gd name="connsiteY5" fmla="*/ 157733 h 964763"/>
              <a:gd name="connsiteX6" fmla="*/ 66143 w 1043492"/>
              <a:gd name="connsiteY6" fmla="*/ 106160 h 964763"/>
              <a:gd name="connsiteX7" fmla="*/ 119832 w 1043492"/>
              <a:gd name="connsiteY7" fmla="*/ 100693 h 964763"/>
              <a:gd name="connsiteX8" fmla="*/ 360129 w 1043492"/>
              <a:gd name="connsiteY8" fmla="*/ 22413 h 964763"/>
              <a:gd name="connsiteX9" fmla="*/ 867711 w 1043492"/>
              <a:gd name="connsiteY9" fmla="*/ 12113 h 96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492" h="964763">
                <a:moveTo>
                  <a:pt x="910622" y="0"/>
                </a:moveTo>
                <a:lnTo>
                  <a:pt x="954386" y="59056"/>
                </a:lnTo>
                <a:cubicBezTo>
                  <a:pt x="1010643" y="151771"/>
                  <a:pt x="1043492" y="263539"/>
                  <a:pt x="1043492" y="383850"/>
                </a:cubicBezTo>
                <a:cubicBezTo>
                  <a:pt x="1043492" y="704679"/>
                  <a:pt x="809898" y="964763"/>
                  <a:pt x="521746" y="964763"/>
                </a:cubicBezTo>
                <a:cubicBezTo>
                  <a:pt x="233594" y="964763"/>
                  <a:pt x="0" y="704679"/>
                  <a:pt x="0" y="383850"/>
                </a:cubicBezTo>
                <a:cubicBezTo>
                  <a:pt x="0" y="303643"/>
                  <a:pt x="14600" y="227232"/>
                  <a:pt x="41002" y="157733"/>
                </a:cubicBezTo>
                <a:lnTo>
                  <a:pt x="66143" y="106160"/>
                </a:lnTo>
                <a:lnTo>
                  <a:pt x="119832" y="100693"/>
                </a:lnTo>
                <a:cubicBezTo>
                  <a:pt x="234097" y="84215"/>
                  <a:pt x="321448" y="56308"/>
                  <a:pt x="360129" y="22413"/>
                </a:cubicBezTo>
                <a:cubicBezTo>
                  <a:pt x="519602" y="48724"/>
                  <a:pt x="725306" y="44555"/>
                  <a:pt x="867711" y="121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83437328-1E8D-3B49-B650-910654117E45}"/>
              </a:ext>
            </a:extLst>
          </p:cNvPr>
          <p:cNvSpPr/>
          <p:nvPr/>
        </p:nvSpPr>
        <p:spPr>
          <a:xfrm rot="170291">
            <a:off x="699136" y="268454"/>
            <a:ext cx="1183342" cy="2323057"/>
          </a:xfrm>
          <a:custGeom>
            <a:avLst/>
            <a:gdLst>
              <a:gd name="connsiteX0" fmla="*/ 559400 w 1183342"/>
              <a:gd name="connsiteY0" fmla="*/ 661 h 2323057"/>
              <a:gd name="connsiteX1" fmla="*/ 1183104 w 1183342"/>
              <a:gd name="connsiteY1" fmla="*/ 632148 h 2323057"/>
              <a:gd name="connsiteX2" fmla="*/ 1182911 w 1183342"/>
              <a:gd name="connsiteY2" fmla="*/ 636946 h 2323057"/>
              <a:gd name="connsiteX3" fmla="*/ 1183342 w 1183342"/>
              <a:gd name="connsiteY3" fmla="*/ 636946 h 2323057"/>
              <a:gd name="connsiteX4" fmla="*/ 1183342 w 1183342"/>
              <a:gd name="connsiteY4" fmla="*/ 2171089 h 2323057"/>
              <a:gd name="connsiteX5" fmla="*/ 1088925 w 1183342"/>
              <a:gd name="connsiteY5" fmla="*/ 2164197 h 2323057"/>
              <a:gd name="connsiteX6" fmla="*/ 98294 w 1183342"/>
              <a:gd name="connsiteY6" fmla="*/ 2323057 h 2323057"/>
              <a:gd name="connsiteX7" fmla="*/ 38395 w 1183342"/>
              <a:gd name="connsiteY7" fmla="*/ 2300057 h 2323057"/>
              <a:gd name="connsiteX8" fmla="*/ 0 w 1183342"/>
              <a:gd name="connsiteY8" fmla="*/ 2289250 h 2323057"/>
              <a:gd name="connsiteX9" fmla="*/ 0 w 1183342"/>
              <a:gd name="connsiteY9" fmla="*/ 636946 h 2323057"/>
              <a:gd name="connsiteX10" fmla="*/ 3387 w 1183342"/>
              <a:gd name="connsiteY10" fmla="*/ 636946 h 2323057"/>
              <a:gd name="connsiteX11" fmla="*/ 6618 w 1183342"/>
              <a:gd name="connsiteY11" fmla="*/ 556976 h 2323057"/>
              <a:gd name="connsiteX12" fmla="*/ 559400 w 1183342"/>
              <a:gd name="connsiteY12" fmla="*/ 661 h 232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3342" h="2323057">
                <a:moveTo>
                  <a:pt x="559400" y="661"/>
                </a:moveTo>
                <a:cubicBezTo>
                  <a:pt x="885770" y="-15520"/>
                  <a:pt x="1165012" y="267208"/>
                  <a:pt x="1183104" y="632148"/>
                </a:cubicBezTo>
                <a:lnTo>
                  <a:pt x="1182911" y="636946"/>
                </a:lnTo>
                <a:lnTo>
                  <a:pt x="1183342" y="636946"/>
                </a:lnTo>
                <a:lnTo>
                  <a:pt x="1183342" y="2171089"/>
                </a:lnTo>
                <a:lnTo>
                  <a:pt x="1088925" y="2164197"/>
                </a:lnTo>
                <a:cubicBezTo>
                  <a:pt x="757510" y="2151954"/>
                  <a:pt x="308546" y="2201896"/>
                  <a:pt x="98294" y="2323057"/>
                </a:cubicBezTo>
                <a:cubicBezTo>
                  <a:pt x="79860" y="2314742"/>
                  <a:pt x="59826" y="2307085"/>
                  <a:pt x="38395" y="2300057"/>
                </a:cubicBezTo>
                <a:lnTo>
                  <a:pt x="0" y="2289250"/>
                </a:lnTo>
                <a:lnTo>
                  <a:pt x="0" y="636946"/>
                </a:lnTo>
                <a:lnTo>
                  <a:pt x="3387" y="636946"/>
                </a:lnTo>
                <a:lnTo>
                  <a:pt x="6618" y="556976"/>
                </a:lnTo>
                <a:cubicBezTo>
                  <a:pt x="46793" y="253136"/>
                  <a:pt x="273826" y="14818"/>
                  <a:pt x="559400" y="66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6DABD9DA-03B0-6F44-A186-08E1114045A9}"/>
              </a:ext>
            </a:extLst>
          </p:cNvPr>
          <p:cNvSpPr/>
          <p:nvPr/>
        </p:nvSpPr>
        <p:spPr>
          <a:xfrm>
            <a:off x="801335" y="583552"/>
            <a:ext cx="1043492" cy="964763"/>
          </a:xfrm>
          <a:custGeom>
            <a:avLst/>
            <a:gdLst>
              <a:gd name="connsiteX0" fmla="*/ 910622 w 1043492"/>
              <a:gd name="connsiteY0" fmla="*/ 0 h 964763"/>
              <a:gd name="connsiteX1" fmla="*/ 954386 w 1043492"/>
              <a:gd name="connsiteY1" fmla="*/ 59056 h 964763"/>
              <a:gd name="connsiteX2" fmla="*/ 1043492 w 1043492"/>
              <a:gd name="connsiteY2" fmla="*/ 383850 h 964763"/>
              <a:gd name="connsiteX3" fmla="*/ 521746 w 1043492"/>
              <a:gd name="connsiteY3" fmla="*/ 964763 h 964763"/>
              <a:gd name="connsiteX4" fmla="*/ 0 w 1043492"/>
              <a:gd name="connsiteY4" fmla="*/ 383850 h 964763"/>
              <a:gd name="connsiteX5" fmla="*/ 41002 w 1043492"/>
              <a:gd name="connsiteY5" fmla="*/ 157733 h 964763"/>
              <a:gd name="connsiteX6" fmla="*/ 66143 w 1043492"/>
              <a:gd name="connsiteY6" fmla="*/ 106160 h 964763"/>
              <a:gd name="connsiteX7" fmla="*/ 119832 w 1043492"/>
              <a:gd name="connsiteY7" fmla="*/ 100693 h 964763"/>
              <a:gd name="connsiteX8" fmla="*/ 360129 w 1043492"/>
              <a:gd name="connsiteY8" fmla="*/ 22413 h 964763"/>
              <a:gd name="connsiteX9" fmla="*/ 867711 w 1043492"/>
              <a:gd name="connsiteY9" fmla="*/ 12113 h 96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492" h="964763">
                <a:moveTo>
                  <a:pt x="910622" y="0"/>
                </a:moveTo>
                <a:lnTo>
                  <a:pt x="954386" y="59056"/>
                </a:lnTo>
                <a:cubicBezTo>
                  <a:pt x="1010643" y="151771"/>
                  <a:pt x="1043492" y="263539"/>
                  <a:pt x="1043492" y="383850"/>
                </a:cubicBezTo>
                <a:cubicBezTo>
                  <a:pt x="1043492" y="704679"/>
                  <a:pt x="809898" y="964763"/>
                  <a:pt x="521746" y="964763"/>
                </a:cubicBezTo>
                <a:cubicBezTo>
                  <a:pt x="233594" y="964763"/>
                  <a:pt x="0" y="704679"/>
                  <a:pt x="0" y="383850"/>
                </a:cubicBezTo>
                <a:cubicBezTo>
                  <a:pt x="0" y="303643"/>
                  <a:pt x="14600" y="227232"/>
                  <a:pt x="41002" y="157733"/>
                </a:cubicBezTo>
                <a:lnTo>
                  <a:pt x="66143" y="106160"/>
                </a:lnTo>
                <a:lnTo>
                  <a:pt x="119832" y="100693"/>
                </a:lnTo>
                <a:cubicBezTo>
                  <a:pt x="234097" y="84215"/>
                  <a:pt x="321448" y="56308"/>
                  <a:pt x="360129" y="22413"/>
                </a:cubicBezTo>
                <a:cubicBezTo>
                  <a:pt x="519602" y="48724"/>
                  <a:pt x="725306" y="44555"/>
                  <a:pt x="867711" y="121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C7D54-3E54-4141-B0AF-72480F887ADE}"/>
              </a:ext>
            </a:extLst>
          </p:cNvPr>
          <p:cNvSpPr/>
          <p:nvPr/>
        </p:nvSpPr>
        <p:spPr>
          <a:xfrm>
            <a:off x="8312384" y="425378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7487C-1E2A-C649-8BC1-AF9A901FF1D1}"/>
              </a:ext>
            </a:extLst>
          </p:cNvPr>
          <p:cNvSpPr/>
          <p:nvPr/>
        </p:nvSpPr>
        <p:spPr>
          <a:xfrm>
            <a:off x="5842285" y="583552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7B1F01F-0466-B34A-8D07-EF1C1D860238}"/>
              </a:ext>
            </a:extLst>
          </p:cNvPr>
          <p:cNvSpPr/>
          <p:nvPr/>
        </p:nvSpPr>
        <p:spPr>
          <a:xfrm>
            <a:off x="5828367" y="426208"/>
            <a:ext cx="1083862" cy="642744"/>
          </a:xfrm>
          <a:custGeom>
            <a:avLst/>
            <a:gdLst>
              <a:gd name="connsiteX0" fmla="*/ 2013005 w 3721962"/>
              <a:gd name="connsiteY0" fmla="*/ 0 h 2207172"/>
              <a:gd name="connsiteX1" fmla="*/ 2474319 w 3721962"/>
              <a:gd name="connsiteY1" fmla="*/ 315310 h 2207172"/>
              <a:gd name="connsiteX2" fmla="*/ 2495287 w 3721962"/>
              <a:gd name="connsiteY2" fmla="*/ 462455 h 2207172"/>
              <a:gd name="connsiteX3" fmla="*/ 2872726 w 3721962"/>
              <a:gd name="connsiteY3" fmla="*/ 472966 h 2207172"/>
              <a:gd name="connsiteX4" fmla="*/ 3218711 w 3721962"/>
              <a:gd name="connsiteY4" fmla="*/ 630621 h 2207172"/>
              <a:gd name="connsiteX5" fmla="*/ 3501790 w 3721962"/>
              <a:gd name="connsiteY5" fmla="*/ 588579 h 2207172"/>
              <a:gd name="connsiteX6" fmla="*/ 3470337 w 3721962"/>
              <a:gd name="connsiteY6" fmla="*/ 1082566 h 2207172"/>
              <a:gd name="connsiteX7" fmla="*/ 3721962 w 3721962"/>
              <a:gd name="connsiteY7" fmla="*/ 1219200 h 2207172"/>
              <a:gd name="connsiteX8" fmla="*/ 3659056 w 3721962"/>
              <a:gd name="connsiteY8" fmla="*/ 1629103 h 2207172"/>
              <a:gd name="connsiteX9" fmla="*/ 3648571 w 3721962"/>
              <a:gd name="connsiteY9" fmla="*/ 2207172 h 2207172"/>
              <a:gd name="connsiteX10" fmla="*/ 3556085 w 3721962"/>
              <a:gd name="connsiteY10" fmla="*/ 2202307 h 2207172"/>
              <a:gd name="connsiteX11" fmla="*/ 3549814 w 3721962"/>
              <a:gd name="connsiteY11" fmla="*/ 2156559 h 2207172"/>
              <a:gd name="connsiteX12" fmla="*/ 1837334 w 3721962"/>
              <a:gd name="connsiteY12" fmla="*/ 602571 h 2207172"/>
              <a:gd name="connsiteX13" fmla="*/ 167927 w 3721962"/>
              <a:gd name="connsiteY13" fmla="*/ 1970044 h 2207172"/>
              <a:gd name="connsiteX14" fmla="*/ 155602 w 3721962"/>
              <a:gd name="connsiteY14" fmla="*/ 2023414 h 2207172"/>
              <a:gd name="connsiteX15" fmla="*/ 52422 w 3721962"/>
              <a:gd name="connsiteY15" fmla="*/ 2017986 h 2207172"/>
              <a:gd name="connsiteX16" fmla="*/ 0 w 3721962"/>
              <a:gd name="connsiteY16" fmla="*/ 935421 h 2207172"/>
              <a:gd name="connsiteX17" fmla="*/ 283080 w 3721962"/>
              <a:gd name="connsiteY17" fmla="*/ 945931 h 2207172"/>
              <a:gd name="connsiteX18" fmla="*/ 524221 w 3721962"/>
              <a:gd name="connsiteY18" fmla="*/ 567559 h 2207172"/>
              <a:gd name="connsiteX19" fmla="*/ 587127 w 3721962"/>
              <a:gd name="connsiteY19" fmla="*/ 578069 h 2207172"/>
              <a:gd name="connsiteX20" fmla="*/ 985534 w 3721962"/>
              <a:gd name="connsiteY20" fmla="*/ 525517 h 2207172"/>
              <a:gd name="connsiteX21" fmla="*/ 1352488 w 3721962"/>
              <a:gd name="connsiteY21" fmla="*/ 231228 h 2207172"/>
              <a:gd name="connsiteX22" fmla="*/ 1729926 w 3721962"/>
              <a:gd name="connsiteY22" fmla="*/ 220717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1962" h="2207172">
                <a:moveTo>
                  <a:pt x="2013005" y="0"/>
                </a:moveTo>
                <a:lnTo>
                  <a:pt x="2474319" y="315310"/>
                </a:lnTo>
                <a:lnTo>
                  <a:pt x="2495287" y="462455"/>
                </a:lnTo>
                <a:lnTo>
                  <a:pt x="2872726" y="472966"/>
                </a:lnTo>
                <a:lnTo>
                  <a:pt x="3218711" y="630621"/>
                </a:lnTo>
                <a:lnTo>
                  <a:pt x="3501790" y="588579"/>
                </a:lnTo>
                <a:lnTo>
                  <a:pt x="3470337" y="1082566"/>
                </a:lnTo>
                <a:lnTo>
                  <a:pt x="3721962" y="1219200"/>
                </a:lnTo>
                <a:lnTo>
                  <a:pt x="3659056" y="1629103"/>
                </a:lnTo>
                <a:lnTo>
                  <a:pt x="3648571" y="2207172"/>
                </a:lnTo>
                <a:lnTo>
                  <a:pt x="3556085" y="2202307"/>
                </a:lnTo>
                <a:lnTo>
                  <a:pt x="3549814" y="2156559"/>
                </a:lnTo>
                <a:cubicBezTo>
                  <a:pt x="3386820" y="1269700"/>
                  <a:pt x="2682051" y="602571"/>
                  <a:pt x="1837334" y="602571"/>
                </a:cubicBezTo>
                <a:cubicBezTo>
                  <a:pt x="1052955" y="602571"/>
                  <a:pt x="389243" y="1177800"/>
                  <a:pt x="167927" y="1970044"/>
                </a:cubicBezTo>
                <a:lnTo>
                  <a:pt x="155602" y="2023414"/>
                </a:lnTo>
                <a:lnTo>
                  <a:pt x="52422" y="2017986"/>
                </a:lnTo>
                <a:lnTo>
                  <a:pt x="0" y="935421"/>
                </a:lnTo>
                <a:lnTo>
                  <a:pt x="283080" y="945931"/>
                </a:lnTo>
                <a:lnTo>
                  <a:pt x="524221" y="567559"/>
                </a:lnTo>
                <a:lnTo>
                  <a:pt x="587127" y="578069"/>
                </a:lnTo>
                <a:lnTo>
                  <a:pt x="985534" y="525517"/>
                </a:lnTo>
                <a:lnTo>
                  <a:pt x="1352488" y="231228"/>
                </a:lnTo>
                <a:lnTo>
                  <a:pt x="1729926" y="22071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3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16982C-5721-894D-BCB7-6A5E6BD154A1}"/>
              </a:ext>
            </a:extLst>
          </p:cNvPr>
          <p:cNvSpPr/>
          <p:nvPr/>
        </p:nvSpPr>
        <p:spPr>
          <a:xfrm>
            <a:off x="494906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D87618-63D9-6842-954D-56085EFE7BBA}"/>
              </a:ext>
            </a:extLst>
          </p:cNvPr>
          <p:cNvSpPr/>
          <p:nvPr/>
        </p:nvSpPr>
        <p:spPr>
          <a:xfrm rot="21334231">
            <a:off x="2256312" y="1033644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7A0D03-5755-2D42-A101-8ABC039B6F2B}"/>
              </a:ext>
            </a:extLst>
          </p:cNvPr>
          <p:cNvSpPr/>
          <p:nvPr/>
        </p:nvSpPr>
        <p:spPr>
          <a:xfrm rot="265769" flipH="1">
            <a:off x="1100851" y="1033644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02C4DC-B4C4-694B-95A2-D6A4E30C86BA}"/>
              </a:ext>
            </a:extLst>
          </p:cNvPr>
          <p:cNvSpPr/>
          <p:nvPr/>
        </p:nvSpPr>
        <p:spPr>
          <a:xfrm>
            <a:off x="4754593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1261CE-5C4F-9A4C-8200-619F4A6C06B0}"/>
              </a:ext>
            </a:extLst>
          </p:cNvPr>
          <p:cNvSpPr/>
          <p:nvPr/>
        </p:nvSpPr>
        <p:spPr>
          <a:xfrm rot="21334231">
            <a:off x="6553963" y="522298"/>
            <a:ext cx="1282535" cy="93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4B49A7-5AFC-0F49-8242-6B8292584101}"/>
              </a:ext>
            </a:extLst>
          </p:cNvPr>
          <p:cNvSpPr/>
          <p:nvPr/>
        </p:nvSpPr>
        <p:spPr>
          <a:xfrm rot="265769" flipH="1">
            <a:off x="5345859" y="522298"/>
            <a:ext cx="1282535" cy="93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E1070C-A47B-8E40-AF4B-42DD8EB48F5B}"/>
              </a:ext>
            </a:extLst>
          </p:cNvPr>
          <p:cNvSpPr/>
          <p:nvPr/>
        </p:nvSpPr>
        <p:spPr>
          <a:xfrm rot="21334231">
            <a:off x="2315291" y="3357710"/>
            <a:ext cx="1282535" cy="14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088496-3A54-9249-9F6F-1C10A4356C77}"/>
              </a:ext>
            </a:extLst>
          </p:cNvPr>
          <p:cNvSpPr/>
          <p:nvPr/>
        </p:nvSpPr>
        <p:spPr>
          <a:xfrm rot="265769" flipH="1">
            <a:off x="1065156" y="3357710"/>
            <a:ext cx="1282535" cy="1475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9021D3D8-E5D3-F54D-A255-B82521B931F9}"/>
              </a:ext>
            </a:extLst>
          </p:cNvPr>
          <p:cNvSpPr/>
          <p:nvPr/>
        </p:nvSpPr>
        <p:spPr>
          <a:xfrm>
            <a:off x="0" y="1876301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1CED-A889-FC44-BF1B-7984BDB52019}"/>
              </a:ext>
            </a:extLst>
          </p:cNvPr>
          <p:cNvSpPr/>
          <p:nvPr/>
        </p:nvSpPr>
        <p:spPr>
          <a:xfrm>
            <a:off x="9328168" y="235363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0621-D35A-AB4A-88E3-1F44AE78012C}"/>
              </a:ext>
            </a:extLst>
          </p:cNvPr>
          <p:cNvSpPr/>
          <p:nvPr/>
        </p:nvSpPr>
        <p:spPr>
          <a:xfrm rot="21334231">
            <a:off x="11089574" y="877121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84751-E21E-9947-BE5B-C190B7E7B8C9}"/>
              </a:ext>
            </a:extLst>
          </p:cNvPr>
          <p:cNvSpPr/>
          <p:nvPr/>
        </p:nvSpPr>
        <p:spPr>
          <a:xfrm rot="265769" flipH="1">
            <a:off x="9934113" y="877120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351DE1-9ED7-CD4C-BB97-56511048EE80}"/>
              </a:ext>
            </a:extLst>
          </p:cNvPr>
          <p:cNvSpPr/>
          <p:nvPr/>
        </p:nvSpPr>
        <p:spPr>
          <a:xfrm rot="21334231">
            <a:off x="9086928" y="3706567"/>
            <a:ext cx="1775495" cy="2042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522A65-9C23-6648-ACC9-C7AC8DE43BE5}"/>
              </a:ext>
            </a:extLst>
          </p:cNvPr>
          <p:cNvSpPr/>
          <p:nvPr/>
        </p:nvSpPr>
        <p:spPr>
          <a:xfrm rot="265769" flipH="1">
            <a:off x="7412992" y="3706567"/>
            <a:ext cx="1775495" cy="2042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12BE0812-062D-FF4D-8E04-3003EC8271C1}"/>
              </a:ext>
            </a:extLst>
          </p:cNvPr>
          <p:cNvSpPr/>
          <p:nvPr/>
        </p:nvSpPr>
        <p:spPr>
          <a:xfrm>
            <a:off x="6814457" y="2242594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16982C-5721-894D-BCB7-6A5E6BD154A1}"/>
              </a:ext>
            </a:extLst>
          </p:cNvPr>
          <p:cNvSpPr/>
          <p:nvPr/>
        </p:nvSpPr>
        <p:spPr>
          <a:xfrm>
            <a:off x="494906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213F19E2-9373-3540-A18F-53822691CD0B}"/>
              </a:ext>
            </a:extLst>
          </p:cNvPr>
          <p:cNvSpPr/>
          <p:nvPr/>
        </p:nvSpPr>
        <p:spPr>
          <a:xfrm rot="265769" flipH="1">
            <a:off x="1103869" y="955577"/>
            <a:ext cx="2427193" cy="371834"/>
          </a:xfrm>
          <a:custGeom>
            <a:avLst/>
            <a:gdLst>
              <a:gd name="connsiteX0" fmla="*/ 2035536 w 2427193"/>
              <a:gd name="connsiteY0" fmla="*/ 132251 h 371834"/>
              <a:gd name="connsiteX1" fmla="*/ 1785925 w 2427193"/>
              <a:gd name="connsiteY1" fmla="*/ 122452 h 371834"/>
              <a:gd name="connsiteX2" fmla="*/ 1332480 w 2427193"/>
              <a:gd name="connsiteY2" fmla="*/ 158973 h 371834"/>
              <a:gd name="connsiteX3" fmla="*/ 1210570 w 2427193"/>
              <a:gd name="connsiteY3" fmla="*/ 194132 h 371834"/>
              <a:gd name="connsiteX4" fmla="*/ 1095528 w 2427193"/>
              <a:gd name="connsiteY4" fmla="*/ 140618 h 371834"/>
              <a:gd name="connsiteX5" fmla="*/ 653117 w 2427193"/>
              <a:gd name="connsiteY5" fmla="*/ 34701 h 371834"/>
              <a:gd name="connsiteX6" fmla="*/ 296 w 2427193"/>
              <a:gd name="connsiteY6" fmla="*/ 59147 h 371834"/>
              <a:gd name="connsiteX7" fmla="*/ 614711 w 2427193"/>
              <a:gd name="connsiteY7" fmla="*/ 281108 h 371834"/>
              <a:gd name="connsiteX8" fmla="*/ 1068372 w 2427193"/>
              <a:gd name="connsiteY8" fmla="*/ 314854 h 371834"/>
              <a:gd name="connsiteX9" fmla="*/ 1202536 w 2427193"/>
              <a:gd name="connsiteY9" fmla="*/ 297837 h 371834"/>
              <a:gd name="connsiteX10" fmla="*/ 1332480 w 2427193"/>
              <a:gd name="connsiteY10" fmla="*/ 335313 h 371834"/>
              <a:gd name="connsiteX11" fmla="*/ 1785925 w 2427193"/>
              <a:gd name="connsiteY11" fmla="*/ 371834 h 371834"/>
              <a:gd name="connsiteX12" fmla="*/ 2427193 w 2427193"/>
              <a:gd name="connsiteY12" fmla="*/ 247143 h 371834"/>
              <a:gd name="connsiteX13" fmla="*/ 2035536 w 2427193"/>
              <a:gd name="connsiteY13" fmla="*/ 132251 h 3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27193" h="371834">
                <a:moveTo>
                  <a:pt x="2035536" y="132251"/>
                </a:moveTo>
                <a:cubicBezTo>
                  <a:pt x="1958815" y="125941"/>
                  <a:pt x="1874466" y="122452"/>
                  <a:pt x="1785925" y="122452"/>
                </a:cubicBezTo>
                <a:cubicBezTo>
                  <a:pt x="1608843" y="122452"/>
                  <a:pt x="1448526" y="136409"/>
                  <a:pt x="1332480" y="158973"/>
                </a:cubicBezTo>
                <a:lnTo>
                  <a:pt x="1210570" y="194132"/>
                </a:lnTo>
                <a:lnTo>
                  <a:pt x="1095528" y="140618"/>
                </a:lnTo>
                <a:cubicBezTo>
                  <a:pt x="984341" y="100451"/>
                  <a:pt x="828086" y="61972"/>
                  <a:pt x="653117" y="34701"/>
                </a:cubicBezTo>
                <a:cubicBezTo>
                  <a:pt x="303179" y="-19841"/>
                  <a:pt x="10902" y="-8896"/>
                  <a:pt x="296" y="59147"/>
                </a:cubicBezTo>
                <a:cubicBezTo>
                  <a:pt x="-10309" y="127191"/>
                  <a:pt x="264774" y="226566"/>
                  <a:pt x="614711" y="281108"/>
                </a:cubicBezTo>
                <a:cubicBezTo>
                  <a:pt x="789680" y="308379"/>
                  <a:pt x="950234" y="319278"/>
                  <a:pt x="1068372" y="314854"/>
                </a:cubicBezTo>
                <a:lnTo>
                  <a:pt x="1202536" y="297837"/>
                </a:lnTo>
                <a:lnTo>
                  <a:pt x="1332480" y="335313"/>
                </a:lnTo>
                <a:cubicBezTo>
                  <a:pt x="1448526" y="357878"/>
                  <a:pt x="1608843" y="371834"/>
                  <a:pt x="1785925" y="371834"/>
                </a:cubicBezTo>
                <a:cubicBezTo>
                  <a:pt x="2140088" y="371834"/>
                  <a:pt x="2427193" y="316008"/>
                  <a:pt x="2427193" y="247143"/>
                </a:cubicBezTo>
                <a:cubicBezTo>
                  <a:pt x="2427193" y="195494"/>
                  <a:pt x="2265696" y="151180"/>
                  <a:pt x="2035536" y="13225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02C4DC-B4C4-694B-95A2-D6A4E30C86BA}"/>
              </a:ext>
            </a:extLst>
          </p:cNvPr>
          <p:cNvSpPr/>
          <p:nvPr/>
        </p:nvSpPr>
        <p:spPr>
          <a:xfrm>
            <a:off x="4754593" y="391886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F5BE31B1-D899-B846-8F13-AAD0527D882F}"/>
              </a:ext>
            </a:extLst>
          </p:cNvPr>
          <p:cNvSpPr/>
          <p:nvPr/>
        </p:nvSpPr>
        <p:spPr>
          <a:xfrm rot="265769" flipH="1">
            <a:off x="5347860" y="470490"/>
            <a:ext cx="2483482" cy="1029335"/>
          </a:xfrm>
          <a:custGeom>
            <a:avLst/>
            <a:gdLst>
              <a:gd name="connsiteX0" fmla="*/ 1971452 w 2483482"/>
              <a:gd name="connsiteY0" fmla="*/ 107788 h 1029335"/>
              <a:gd name="connsiteX1" fmla="*/ 1842214 w 2483482"/>
              <a:gd name="connsiteY1" fmla="*/ 98331 h 1029335"/>
              <a:gd name="connsiteX2" fmla="*/ 1251340 w 2483482"/>
              <a:gd name="connsiteY2" fmla="*/ 382638 h 1029335"/>
              <a:gd name="connsiteX3" fmla="*/ 1250177 w 2483482"/>
              <a:gd name="connsiteY3" fmla="*/ 385358 h 1029335"/>
              <a:gd name="connsiteX4" fmla="*/ 1249447 w 2483482"/>
              <a:gd name="connsiteY4" fmla="*/ 382492 h 1029335"/>
              <a:gd name="connsiteX5" fmla="*/ 709406 w 2483482"/>
              <a:gd name="connsiteY5" fmla="*/ 10580 h 1029335"/>
              <a:gd name="connsiteX6" fmla="*/ 4100 w 2483482"/>
              <a:gd name="connsiteY6" fmla="*/ 371771 h 1029335"/>
              <a:gd name="connsiteX7" fmla="*/ 566029 w 2483482"/>
              <a:gd name="connsiteY7" fmla="*/ 930477 h 1029335"/>
              <a:gd name="connsiteX8" fmla="*/ 1193638 w 2483482"/>
              <a:gd name="connsiteY8" fmla="*/ 740558 h 1029335"/>
              <a:gd name="connsiteX9" fmla="*/ 1226767 w 2483482"/>
              <a:gd name="connsiteY9" fmla="*/ 687564 h 1029335"/>
              <a:gd name="connsiteX10" fmla="*/ 1251340 w 2483482"/>
              <a:gd name="connsiteY10" fmla="*/ 745028 h 1029335"/>
              <a:gd name="connsiteX11" fmla="*/ 1842214 w 2483482"/>
              <a:gd name="connsiteY11" fmla="*/ 1029335 h 1029335"/>
              <a:gd name="connsiteX12" fmla="*/ 2483482 w 2483482"/>
              <a:gd name="connsiteY12" fmla="*/ 563833 h 1029335"/>
              <a:gd name="connsiteX13" fmla="*/ 1971452 w 2483482"/>
              <a:gd name="connsiteY13" fmla="*/ 107788 h 10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482" h="1029335">
                <a:moveTo>
                  <a:pt x="1971452" y="107788"/>
                </a:moveTo>
                <a:cubicBezTo>
                  <a:pt x="1929707" y="101587"/>
                  <a:pt x="1886484" y="98331"/>
                  <a:pt x="1842214" y="98331"/>
                </a:cubicBezTo>
                <a:cubicBezTo>
                  <a:pt x="1576592" y="98331"/>
                  <a:pt x="1348690" y="215563"/>
                  <a:pt x="1251340" y="382638"/>
                </a:cubicBezTo>
                <a:lnTo>
                  <a:pt x="1250177" y="385358"/>
                </a:lnTo>
                <a:lnTo>
                  <a:pt x="1249447" y="382492"/>
                </a:lnTo>
                <a:cubicBezTo>
                  <a:pt x="1178989" y="202417"/>
                  <a:pt x="971859" y="51486"/>
                  <a:pt x="709406" y="10580"/>
                </a:cubicBezTo>
                <a:cubicBezTo>
                  <a:pt x="359468" y="-43962"/>
                  <a:pt x="43692" y="117748"/>
                  <a:pt x="4100" y="371771"/>
                </a:cubicBezTo>
                <a:cubicBezTo>
                  <a:pt x="-35493" y="625795"/>
                  <a:pt x="216091" y="875935"/>
                  <a:pt x="566029" y="930477"/>
                </a:cubicBezTo>
                <a:cubicBezTo>
                  <a:pt x="828483" y="971384"/>
                  <a:pt x="1071720" y="890648"/>
                  <a:pt x="1193638" y="740558"/>
                </a:cubicBezTo>
                <a:lnTo>
                  <a:pt x="1226767" y="687564"/>
                </a:lnTo>
                <a:lnTo>
                  <a:pt x="1251340" y="745028"/>
                </a:lnTo>
                <a:cubicBezTo>
                  <a:pt x="1348690" y="912103"/>
                  <a:pt x="1576591" y="1029335"/>
                  <a:pt x="1842214" y="1029335"/>
                </a:cubicBezTo>
                <a:cubicBezTo>
                  <a:pt x="2196377" y="1029335"/>
                  <a:pt x="2483482" y="820923"/>
                  <a:pt x="2483482" y="563833"/>
                </a:cubicBezTo>
                <a:cubicBezTo>
                  <a:pt x="2483482" y="338879"/>
                  <a:pt x="2263667" y="151195"/>
                  <a:pt x="1971452" y="10778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5C9C1CA1-62F4-FF42-AB59-914779718D4E}"/>
              </a:ext>
            </a:extLst>
          </p:cNvPr>
          <p:cNvSpPr/>
          <p:nvPr/>
        </p:nvSpPr>
        <p:spPr>
          <a:xfrm rot="265769" flipH="1">
            <a:off x="1066939" y="3311583"/>
            <a:ext cx="2531499" cy="1569706"/>
          </a:xfrm>
          <a:custGeom>
            <a:avLst/>
            <a:gdLst>
              <a:gd name="connsiteX0" fmla="*/ 1955797 w 2531499"/>
              <a:gd name="connsiteY0" fmla="*/ 98306 h 1569706"/>
              <a:gd name="connsiteX1" fmla="*/ 1890231 w 2531499"/>
              <a:gd name="connsiteY1" fmla="*/ 94498 h 1569706"/>
              <a:gd name="connsiteX2" fmla="*/ 1299357 w 2531499"/>
              <a:gd name="connsiteY2" fmla="*/ 544994 h 1569706"/>
              <a:gd name="connsiteX3" fmla="*/ 1279965 w 2531499"/>
              <a:gd name="connsiteY3" fmla="*/ 616850 h 1569706"/>
              <a:gd name="connsiteX4" fmla="*/ 1271870 w 2531499"/>
              <a:gd name="connsiteY4" fmla="*/ 542864 h 1569706"/>
              <a:gd name="connsiteX5" fmla="*/ 757422 w 2531499"/>
              <a:gd name="connsiteY5" fmla="*/ 6747 h 1569706"/>
              <a:gd name="connsiteX6" fmla="*/ 10211 w 2531499"/>
              <a:gd name="connsiteY6" fmla="*/ 636794 h 1569706"/>
              <a:gd name="connsiteX7" fmla="*/ 530236 w 2531499"/>
              <a:gd name="connsiteY7" fmla="*/ 1464356 h 1569706"/>
              <a:gd name="connsiteX8" fmla="*/ 1241681 w 2531499"/>
              <a:gd name="connsiteY8" fmla="*/ 979181 h 1569706"/>
              <a:gd name="connsiteX9" fmla="*/ 1256568 w 2531499"/>
              <a:gd name="connsiteY9" fmla="*/ 918880 h 1569706"/>
              <a:gd name="connsiteX10" fmla="*/ 1261991 w 2531499"/>
              <a:gd name="connsiteY10" fmla="*/ 980755 h 1569706"/>
              <a:gd name="connsiteX11" fmla="*/ 1890231 w 2531499"/>
              <a:gd name="connsiteY11" fmla="*/ 1569706 h 1569706"/>
              <a:gd name="connsiteX12" fmla="*/ 2531499 w 2531499"/>
              <a:gd name="connsiteY12" fmla="*/ 832102 h 1569706"/>
              <a:gd name="connsiteX13" fmla="*/ 1955797 w 2531499"/>
              <a:gd name="connsiteY13" fmla="*/ 98306 h 156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1499" h="1569706">
                <a:moveTo>
                  <a:pt x="1955797" y="98306"/>
                </a:moveTo>
                <a:cubicBezTo>
                  <a:pt x="1934239" y="95788"/>
                  <a:pt x="1912366" y="94498"/>
                  <a:pt x="1890231" y="94498"/>
                </a:cubicBezTo>
                <a:cubicBezTo>
                  <a:pt x="1624609" y="94498"/>
                  <a:pt x="1396707" y="280256"/>
                  <a:pt x="1299357" y="544994"/>
                </a:cubicBezTo>
                <a:lnTo>
                  <a:pt x="1279965" y="616850"/>
                </a:lnTo>
                <a:lnTo>
                  <a:pt x="1271870" y="542864"/>
                </a:lnTo>
                <a:cubicBezTo>
                  <a:pt x="1216452" y="266293"/>
                  <a:pt x="1019875" y="47653"/>
                  <a:pt x="757422" y="6747"/>
                </a:cubicBezTo>
                <a:cubicBezTo>
                  <a:pt x="407484" y="-47795"/>
                  <a:pt x="72947" y="234287"/>
                  <a:pt x="10211" y="636794"/>
                </a:cubicBezTo>
                <a:cubicBezTo>
                  <a:pt x="-52525" y="1039302"/>
                  <a:pt x="180298" y="1409814"/>
                  <a:pt x="530236" y="1464356"/>
                </a:cubicBezTo>
                <a:cubicBezTo>
                  <a:pt x="836432" y="1512080"/>
                  <a:pt x="1130836" y="1302077"/>
                  <a:pt x="1241681" y="979181"/>
                </a:cubicBezTo>
                <a:lnTo>
                  <a:pt x="1256568" y="918880"/>
                </a:lnTo>
                <a:lnTo>
                  <a:pt x="1261991" y="980755"/>
                </a:lnTo>
                <a:cubicBezTo>
                  <a:pt x="1321787" y="1316868"/>
                  <a:pt x="1580338" y="1569706"/>
                  <a:pt x="1890231" y="1569706"/>
                </a:cubicBezTo>
                <a:cubicBezTo>
                  <a:pt x="2244394" y="1569706"/>
                  <a:pt x="2531499" y="1239469"/>
                  <a:pt x="2531499" y="832102"/>
                </a:cubicBezTo>
                <a:cubicBezTo>
                  <a:pt x="2531499" y="450196"/>
                  <a:pt x="2279161" y="136079"/>
                  <a:pt x="1955797" y="9830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9021D3D8-E5D3-F54D-A255-B82521B931F9}"/>
              </a:ext>
            </a:extLst>
          </p:cNvPr>
          <p:cNvSpPr/>
          <p:nvPr/>
        </p:nvSpPr>
        <p:spPr>
          <a:xfrm>
            <a:off x="0" y="1876301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1CED-A889-FC44-BF1B-7984BDB52019}"/>
              </a:ext>
            </a:extLst>
          </p:cNvPr>
          <p:cNvSpPr/>
          <p:nvPr/>
        </p:nvSpPr>
        <p:spPr>
          <a:xfrm>
            <a:off x="9328168" y="235363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0621-D35A-AB4A-88E3-1F44AE78012C}"/>
              </a:ext>
            </a:extLst>
          </p:cNvPr>
          <p:cNvSpPr/>
          <p:nvPr/>
        </p:nvSpPr>
        <p:spPr>
          <a:xfrm rot="21334231">
            <a:off x="11089574" y="877121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84751-E21E-9947-BE5B-C190B7E7B8C9}"/>
              </a:ext>
            </a:extLst>
          </p:cNvPr>
          <p:cNvSpPr/>
          <p:nvPr/>
        </p:nvSpPr>
        <p:spPr>
          <a:xfrm rot="265769" flipH="1">
            <a:off x="9934113" y="877120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190E4C8D-8BBA-F54B-A076-9AB080318628}"/>
              </a:ext>
            </a:extLst>
          </p:cNvPr>
          <p:cNvSpPr/>
          <p:nvPr/>
        </p:nvSpPr>
        <p:spPr>
          <a:xfrm rot="265769" flipH="1">
            <a:off x="7415375" y="3644900"/>
            <a:ext cx="3447978" cy="2168667"/>
          </a:xfrm>
          <a:custGeom>
            <a:avLst/>
            <a:gdLst>
              <a:gd name="connsiteX0" fmla="*/ 2650997 w 3447978"/>
              <a:gd name="connsiteY0" fmla="*/ 131713 h 2168667"/>
              <a:gd name="connsiteX1" fmla="*/ 2560230 w 3447978"/>
              <a:gd name="connsiteY1" fmla="*/ 126441 h 2168667"/>
              <a:gd name="connsiteX2" fmla="*/ 1824095 w 3447978"/>
              <a:gd name="connsiteY2" fmla="*/ 576640 h 2168667"/>
              <a:gd name="connsiteX3" fmla="*/ 1753368 w 3447978"/>
              <a:gd name="connsiteY3" fmla="*/ 726519 h 2168667"/>
              <a:gd name="connsiteX4" fmla="*/ 1706568 w 3447978"/>
              <a:gd name="connsiteY4" fmla="*/ 567536 h 2168667"/>
              <a:gd name="connsiteX5" fmla="*/ 1048547 w 3447978"/>
              <a:gd name="connsiteY5" fmla="*/ 9341 h 2168667"/>
              <a:gd name="connsiteX6" fmla="*/ 14136 w 3447978"/>
              <a:gd name="connsiteY6" fmla="*/ 881557 h 2168667"/>
              <a:gd name="connsiteX7" fmla="*/ 734038 w 3447978"/>
              <a:gd name="connsiteY7" fmla="*/ 2027204 h 2168667"/>
              <a:gd name="connsiteX8" fmla="*/ 1638308 w 3447978"/>
              <a:gd name="connsiteY8" fmla="*/ 1536966 h 2168667"/>
              <a:gd name="connsiteX9" fmla="*/ 1701624 w 3447978"/>
              <a:gd name="connsiteY9" fmla="*/ 1394499 h 2168667"/>
              <a:gd name="connsiteX10" fmla="*/ 1742246 w 3447978"/>
              <a:gd name="connsiteY10" fmla="*/ 1545017 h 2168667"/>
              <a:gd name="connsiteX11" fmla="*/ 2560230 w 3447978"/>
              <a:gd name="connsiteY11" fmla="*/ 2168667 h 2168667"/>
              <a:gd name="connsiteX12" fmla="*/ 3447978 w 3447978"/>
              <a:gd name="connsiteY12" fmla="*/ 1147554 h 2168667"/>
              <a:gd name="connsiteX13" fmla="*/ 2650997 w 3447978"/>
              <a:gd name="connsiteY13" fmla="*/ 131713 h 216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7978" h="2168667">
                <a:moveTo>
                  <a:pt x="2650997" y="131713"/>
                </a:moveTo>
                <a:cubicBezTo>
                  <a:pt x="2621154" y="128227"/>
                  <a:pt x="2590873" y="126441"/>
                  <a:pt x="2560230" y="126441"/>
                </a:cubicBezTo>
                <a:cubicBezTo>
                  <a:pt x="2253798" y="126441"/>
                  <a:pt x="1983630" y="305022"/>
                  <a:pt x="1824095" y="576640"/>
                </a:cubicBezTo>
                <a:lnTo>
                  <a:pt x="1753368" y="726519"/>
                </a:lnTo>
                <a:lnTo>
                  <a:pt x="1706568" y="567536"/>
                </a:lnTo>
                <a:cubicBezTo>
                  <a:pt x="1590766" y="274590"/>
                  <a:pt x="1351323" y="56532"/>
                  <a:pt x="1048547" y="9341"/>
                </a:cubicBezTo>
                <a:cubicBezTo>
                  <a:pt x="564106" y="-66165"/>
                  <a:pt x="100984" y="324339"/>
                  <a:pt x="14136" y="881557"/>
                </a:cubicBezTo>
                <a:cubicBezTo>
                  <a:pt x="-72714" y="1438774"/>
                  <a:pt x="249598" y="1951698"/>
                  <a:pt x="734038" y="2027204"/>
                </a:cubicBezTo>
                <a:cubicBezTo>
                  <a:pt x="1097369" y="2083833"/>
                  <a:pt x="1448708" y="1878332"/>
                  <a:pt x="1638308" y="1536966"/>
                </a:cubicBezTo>
                <a:lnTo>
                  <a:pt x="1701624" y="1394499"/>
                </a:lnTo>
                <a:lnTo>
                  <a:pt x="1742246" y="1545017"/>
                </a:lnTo>
                <a:cubicBezTo>
                  <a:pt x="1877012" y="1911510"/>
                  <a:pt x="2192512" y="2168667"/>
                  <a:pt x="2560230" y="2168667"/>
                </a:cubicBezTo>
                <a:cubicBezTo>
                  <a:pt x="3050520" y="2168667"/>
                  <a:pt x="3447978" y="1711499"/>
                  <a:pt x="3447978" y="1147554"/>
                </a:cubicBezTo>
                <a:cubicBezTo>
                  <a:pt x="3447978" y="618856"/>
                  <a:pt x="3098650" y="184004"/>
                  <a:pt x="2650997" y="13171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12BE0812-062D-FF4D-8E04-3003EC8271C1}"/>
              </a:ext>
            </a:extLst>
          </p:cNvPr>
          <p:cNvSpPr/>
          <p:nvPr/>
        </p:nvSpPr>
        <p:spPr>
          <a:xfrm>
            <a:off x="6814457" y="2242594"/>
            <a:ext cx="4754593" cy="2135582"/>
          </a:xfrm>
          <a:custGeom>
            <a:avLst/>
            <a:gdLst>
              <a:gd name="connsiteX0" fmla="*/ 0 w 4754593"/>
              <a:gd name="connsiteY0" fmla="*/ 0 h 2135582"/>
              <a:gd name="connsiteX1" fmla="*/ 4754593 w 4754593"/>
              <a:gd name="connsiteY1" fmla="*/ 0 h 2135582"/>
              <a:gd name="connsiteX2" fmla="*/ 4754593 w 4754593"/>
              <a:gd name="connsiteY2" fmla="*/ 1793174 h 2135582"/>
              <a:gd name="connsiteX3" fmla="*/ 4140203 w 4754593"/>
              <a:gd name="connsiteY3" fmla="*/ 1793174 h 2135582"/>
              <a:gd name="connsiteX4" fmla="*/ 4119170 w 4754593"/>
              <a:gd name="connsiteY4" fmla="*/ 1822675 h 2135582"/>
              <a:gd name="connsiteX5" fmla="*/ 2325635 w 4754593"/>
              <a:gd name="connsiteY5" fmla="*/ 2135582 h 2135582"/>
              <a:gd name="connsiteX6" fmla="*/ 532100 w 4754593"/>
              <a:gd name="connsiteY6" fmla="*/ 1822675 h 2135582"/>
              <a:gd name="connsiteX7" fmla="*/ 511067 w 4754593"/>
              <a:gd name="connsiteY7" fmla="*/ 1793174 h 2135582"/>
              <a:gd name="connsiteX8" fmla="*/ 0 w 4754593"/>
              <a:gd name="connsiteY8" fmla="*/ 1793174 h 213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4593" h="2135582">
                <a:moveTo>
                  <a:pt x="0" y="0"/>
                </a:moveTo>
                <a:lnTo>
                  <a:pt x="4754593" y="0"/>
                </a:lnTo>
                <a:lnTo>
                  <a:pt x="4754593" y="1793174"/>
                </a:lnTo>
                <a:lnTo>
                  <a:pt x="4140203" y="1793174"/>
                </a:lnTo>
                <a:lnTo>
                  <a:pt x="4119170" y="1822675"/>
                </a:lnTo>
                <a:cubicBezTo>
                  <a:pt x="3948462" y="2001251"/>
                  <a:pt x="3210334" y="2135582"/>
                  <a:pt x="2325635" y="2135582"/>
                </a:cubicBezTo>
                <a:cubicBezTo>
                  <a:pt x="1440937" y="2135582"/>
                  <a:pt x="702809" y="2001251"/>
                  <a:pt x="532100" y="1822675"/>
                </a:cubicBezTo>
                <a:lnTo>
                  <a:pt x="511067" y="1793174"/>
                </a:lnTo>
                <a:lnTo>
                  <a:pt x="0" y="179317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68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62F058B6-28F4-3C4F-B5EE-64245069E1EC}"/>
              </a:ext>
            </a:extLst>
          </p:cNvPr>
          <p:cNvSpPr/>
          <p:nvPr/>
        </p:nvSpPr>
        <p:spPr>
          <a:xfrm rot="265769" flipH="1">
            <a:off x="1108879" y="954455"/>
            <a:ext cx="1502977" cy="208932"/>
          </a:xfrm>
          <a:custGeom>
            <a:avLst/>
            <a:gdLst>
              <a:gd name="connsiteX0" fmla="*/ 2401972 w 2427193"/>
              <a:gd name="connsiteY0" fmla="*/ 180279 h 337408"/>
              <a:gd name="connsiteX1" fmla="*/ 2228503 w 2427193"/>
              <a:gd name="connsiteY1" fmla="*/ 197247 h 337408"/>
              <a:gd name="connsiteX2" fmla="*/ 1202813 w 2427193"/>
              <a:gd name="connsiteY2" fmla="*/ 184922 h 337408"/>
              <a:gd name="connsiteX3" fmla="*/ 187461 w 2427193"/>
              <a:gd name="connsiteY3" fmla="*/ 39141 h 337408"/>
              <a:gd name="connsiteX4" fmla="*/ 35517 w 2427193"/>
              <a:gd name="connsiteY4" fmla="*/ 0 h 337408"/>
              <a:gd name="connsiteX5" fmla="*/ 296 w 2427193"/>
              <a:gd name="connsiteY5" fmla="*/ 24721 h 337408"/>
              <a:gd name="connsiteX6" fmla="*/ 614711 w 2427193"/>
              <a:gd name="connsiteY6" fmla="*/ 246682 h 337408"/>
              <a:gd name="connsiteX7" fmla="*/ 1068372 w 2427193"/>
              <a:gd name="connsiteY7" fmla="*/ 280428 h 337408"/>
              <a:gd name="connsiteX8" fmla="*/ 1202536 w 2427193"/>
              <a:gd name="connsiteY8" fmla="*/ 263411 h 337408"/>
              <a:gd name="connsiteX9" fmla="*/ 1332480 w 2427193"/>
              <a:gd name="connsiteY9" fmla="*/ 300887 h 337408"/>
              <a:gd name="connsiteX10" fmla="*/ 1785925 w 2427193"/>
              <a:gd name="connsiteY10" fmla="*/ 337408 h 337408"/>
              <a:gd name="connsiteX11" fmla="*/ 2427193 w 2427193"/>
              <a:gd name="connsiteY11" fmla="*/ 212717 h 33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7193" h="337408">
                <a:moveTo>
                  <a:pt x="2401972" y="180279"/>
                </a:moveTo>
                <a:lnTo>
                  <a:pt x="2228503" y="197247"/>
                </a:lnTo>
                <a:cubicBezTo>
                  <a:pt x="1933926" y="216809"/>
                  <a:pt x="1580837" y="214205"/>
                  <a:pt x="1202813" y="184922"/>
                </a:cubicBezTo>
                <a:cubicBezTo>
                  <a:pt x="824789" y="155639"/>
                  <a:pt x="475511" y="103836"/>
                  <a:pt x="187461" y="39141"/>
                </a:cubicBezTo>
                <a:lnTo>
                  <a:pt x="35517" y="0"/>
                </a:lnTo>
                <a:lnTo>
                  <a:pt x="296" y="24721"/>
                </a:lnTo>
                <a:cubicBezTo>
                  <a:pt x="-10309" y="92765"/>
                  <a:pt x="264774" y="192140"/>
                  <a:pt x="614711" y="246682"/>
                </a:cubicBezTo>
                <a:cubicBezTo>
                  <a:pt x="789680" y="273953"/>
                  <a:pt x="950234" y="284852"/>
                  <a:pt x="1068372" y="280428"/>
                </a:cubicBezTo>
                <a:lnTo>
                  <a:pt x="1202536" y="263411"/>
                </a:lnTo>
                <a:lnTo>
                  <a:pt x="1332480" y="300887"/>
                </a:lnTo>
                <a:cubicBezTo>
                  <a:pt x="1448526" y="323452"/>
                  <a:pt x="1608843" y="337408"/>
                  <a:pt x="1785925" y="337408"/>
                </a:cubicBezTo>
                <a:cubicBezTo>
                  <a:pt x="2140088" y="337408"/>
                  <a:pt x="2427193" y="281582"/>
                  <a:pt x="2427193" y="21271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51628A64-AB7A-A941-9D97-A8A5AAED7FF4}"/>
              </a:ext>
            </a:extLst>
          </p:cNvPr>
          <p:cNvSpPr/>
          <p:nvPr/>
        </p:nvSpPr>
        <p:spPr>
          <a:xfrm rot="265769" flipH="1">
            <a:off x="5367646" y="941643"/>
            <a:ext cx="1511134" cy="323554"/>
          </a:xfrm>
          <a:custGeom>
            <a:avLst/>
            <a:gdLst>
              <a:gd name="connsiteX0" fmla="*/ 2440366 w 2440366"/>
              <a:gd name="connsiteY0" fmla="*/ 191246 h 522516"/>
              <a:gd name="connsiteX1" fmla="*/ 2244180 w 2440366"/>
              <a:gd name="connsiteY1" fmla="*/ 210436 h 522516"/>
              <a:gd name="connsiteX2" fmla="*/ 1586959 w 2440366"/>
              <a:gd name="connsiteY2" fmla="*/ 218668 h 522516"/>
              <a:gd name="connsiteX3" fmla="*/ 1221460 w 2440366"/>
              <a:gd name="connsiteY3" fmla="*/ 198276 h 522516"/>
              <a:gd name="connsiteX4" fmla="*/ 1238536 w 2440366"/>
              <a:gd name="connsiteY4" fmla="*/ 238209 h 522516"/>
              <a:gd name="connsiteX5" fmla="*/ 1829410 w 2440366"/>
              <a:gd name="connsiteY5" fmla="*/ 522516 h 522516"/>
              <a:gd name="connsiteX6" fmla="*/ 2420284 w 2440366"/>
              <a:gd name="connsiteY6" fmla="*/ 238209 h 522516"/>
              <a:gd name="connsiteX7" fmla="*/ 0 w 2440366"/>
              <a:gd name="connsiteY7" fmla="*/ 0 h 522516"/>
              <a:gd name="connsiteX8" fmla="*/ 13184 w 2440366"/>
              <a:gd name="connsiteY8" fmla="*/ 51746 h 522516"/>
              <a:gd name="connsiteX9" fmla="*/ 553225 w 2440366"/>
              <a:gd name="connsiteY9" fmla="*/ 423658 h 522516"/>
              <a:gd name="connsiteX10" fmla="*/ 1180834 w 2440366"/>
              <a:gd name="connsiteY10" fmla="*/ 233739 h 522516"/>
              <a:gd name="connsiteX11" fmla="*/ 1204005 w 2440366"/>
              <a:gd name="connsiteY11" fmla="*/ 196673 h 522516"/>
              <a:gd name="connsiteX12" fmla="*/ 851251 w 2440366"/>
              <a:gd name="connsiteY12" fmla="*/ 161677 h 522516"/>
              <a:gd name="connsiteX13" fmla="*/ 203139 w 2440366"/>
              <a:gd name="connsiteY13" fmla="*/ 52329 h 52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40366" h="522516">
                <a:moveTo>
                  <a:pt x="2440366" y="191246"/>
                </a:moveTo>
                <a:lnTo>
                  <a:pt x="2244180" y="210436"/>
                </a:lnTo>
                <a:cubicBezTo>
                  <a:pt x="2047796" y="223477"/>
                  <a:pt x="1825406" y="226667"/>
                  <a:pt x="1586959" y="218668"/>
                </a:cubicBezTo>
                <a:lnTo>
                  <a:pt x="1221460" y="198276"/>
                </a:lnTo>
                <a:lnTo>
                  <a:pt x="1238536" y="238209"/>
                </a:lnTo>
                <a:cubicBezTo>
                  <a:pt x="1335886" y="405284"/>
                  <a:pt x="1563787" y="522516"/>
                  <a:pt x="1829410" y="522516"/>
                </a:cubicBezTo>
                <a:cubicBezTo>
                  <a:pt x="2095032" y="522516"/>
                  <a:pt x="2322934" y="405284"/>
                  <a:pt x="2420284" y="238209"/>
                </a:cubicBezTo>
                <a:close/>
                <a:moveTo>
                  <a:pt x="0" y="0"/>
                </a:moveTo>
                <a:lnTo>
                  <a:pt x="13184" y="51746"/>
                </a:lnTo>
                <a:cubicBezTo>
                  <a:pt x="83642" y="231821"/>
                  <a:pt x="290772" y="382751"/>
                  <a:pt x="553225" y="423658"/>
                </a:cubicBezTo>
                <a:cubicBezTo>
                  <a:pt x="815679" y="464565"/>
                  <a:pt x="1058916" y="383829"/>
                  <a:pt x="1180834" y="233739"/>
                </a:cubicBezTo>
                <a:lnTo>
                  <a:pt x="1204005" y="196673"/>
                </a:lnTo>
                <a:lnTo>
                  <a:pt x="851251" y="161677"/>
                </a:lnTo>
                <a:cubicBezTo>
                  <a:pt x="614418" y="132860"/>
                  <a:pt x="395172" y="95459"/>
                  <a:pt x="203139" y="52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>
            <a:extLst>
              <a:ext uri="{FF2B5EF4-FFF2-40B4-BE49-F238E27FC236}">
                <a16:creationId xmlns:a16="http://schemas.microsoft.com/office/drawing/2014/main" id="{B7E874D9-2F0D-1A40-B4AC-83BD92C18D94}"/>
              </a:ext>
            </a:extLst>
          </p:cNvPr>
          <p:cNvSpPr/>
          <p:nvPr/>
        </p:nvSpPr>
        <p:spPr>
          <a:xfrm rot="265769" flipH="1">
            <a:off x="1064884" y="3772632"/>
            <a:ext cx="1567564" cy="663373"/>
          </a:xfrm>
          <a:custGeom>
            <a:avLst/>
            <a:gdLst>
              <a:gd name="connsiteX0" fmla="*/ 44375 w 2531499"/>
              <a:gd name="connsiteY0" fmla="*/ 0 h 1071298"/>
              <a:gd name="connsiteX1" fmla="*/ 10211 w 2531499"/>
              <a:gd name="connsiteY1" fmla="*/ 138386 h 1071298"/>
              <a:gd name="connsiteX2" fmla="*/ 530236 w 2531499"/>
              <a:gd name="connsiteY2" fmla="*/ 965948 h 1071298"/>
              <a:gd name="connsiteX3" fmla="*/ 1241681 w 2531499"/>
              <a:gd name="connsiteY3" fmla="*/ 480773 h 1071298"/>
              <a:gd name="connsiteX4" fmla="*/ 1256568 w 2531499"/>
              <a:gd name="connsiteY4" fmla="*/ 420472 h 1071298"/>
              <a:gd name="connsiteX5" fmla="*/ 1261991 w 2531499"/>
              <a:gd name="connsiteY5" fmla="*/ 482347 h 1071298"/>
              <a:gd name="connsiteX6" fmla="*/ 1890231 w 2531499"/>
              <a:gd name="connsiteY6" fmla="*/ 1071298 h 1071298"/>
              <a:gd name="connsiteX7" fmla="*/ 2531499 w 2531499"/>
              <a:gd name="connsiteY7" fmla="*/ 333694 h 1071298"/>
              <a:gd name="connsiteX8" fmla="*/ 2520025 w 2531499"/>
              <a:gd name="connsiteY8" fmla="*/ 194064 h 1071298"/>
              <a:gd name="connsiteX9" fmla="*/ 2520006 w 2531499"/>
              <a:gd name="connsiteY9" fmla="*/ 193990 h 1071298"/>
              <a:gd name="connsiteX10" fmla="*/ 2447259 w 2531499"/>
              <a:gd name="connsiteY10" fmla="*/ 203407 h 1071298"/>
              <a:gd name="connsiteX11" fmla="*/ 1279312 w 2531499"/>
              <a:gd name="connsiteY11" fmla="*/ 202689 h 1071298"/>
              <a:gd name="connsiteX12" fmla="*/ 125188 w 2531499"/>
              <a:gd name="connsiteY12" fmla="*/ 23531 h 107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31499" h="1071298">
                <a:moveTo>
                  <a:pt x="44375" y="0"/>
                </a:moveTo>
                <a:lnTo>
                  <a:pt x="10211" y="138386"/>
                </a:lnTo>
                <a:cubicBezTo>
                  <a:pt x="-52525" y="540894"/>
                  <a:pt x="180298" y="911406"/>
                  <a:pt x="530236" y="965948"/>
                </a:cubicBezTo>
                <a:cubicBezTo>
                  <a:pt x="836432" y="1013672"/>
                  <a:pt x="1130836" y="803669"/>
                  <a:pt x="1241681" y="480773"/>
                </a:cubicBezTo>
                <a:lnTo>
                  <a:pt x="1256568" y="420472"/>
                </a:lnTo>
                <a:lnTo>
                  <a:pt x="1261991" y="482347"/>
                </a:lnTo>
                <a:cubicBezTo>
                  <a:pt x="1321787" y="818460"/>
                  <a:pt x="1580338" y="1071298"/>
                  <a:pt x="1890231" y="1071298"/>
                </a:cubicBezTo>
                <a:cubicBezTo>
                  <a:pt x="2244394" y="1071298"/>
                  <a:pt x="2531499" y="741061"/>
                  <a:pt x="2531499" y="333694"/>
                </a:cubicBezTo>
                <a:cubicBezTo>
                  <a:pt x="2531499" y="285956"/>
                  <a:pt x="2527556" y="239277"/>
                  <a:pt x="2520025" y="194064"/>
                </a:cubicBezTo>
                <a:lnTo>
                  <a:pt x="2520006" y="193990"/>
                </a:lnTo>
                <a:lnTo>
                  <a:pt x="2447259" y="203407"/>
                </a:lnTo>
                <a:cubicBezTo>
                  <a:pt x="2127428" y="234704"/>
                  <a:pt x="1720340" y="236853"/>
                  <a:pt x="1279312" y="202689"/>
                </a:cubicBezTo>
                <a:cubicBezTo>
                  <a:pt x="838284" y="168526"/>
                  <a:pt x="436383" y="103710"/>
                  <a:pt x="125188" y="235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4F1CED-A889-FC44-BF1B-7984BDB52019}"/>
              </a:ext>
            </a:extLst>
          </p:cNvPr>
          <p:cNvSpPr/>
          <p:nvPr/>
        </p:nvSpPr>
        <p:spPr>
          <a:xfrm>
            <a:off x="9328168" y="235363"/>
            <a:ext cx="3661457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B0621-D35A-AB4A-88E3-1F44AE78012C}"/>
              </a:ext>
            </a:extLst>
          </p:cNvPr>
          <p:cNvSpPr/>
          <p:nvPr/>
        </p:nvSpPr>
        <p:spPr>
          <a:xfrm rot="21334231">
            <a:off x="11089574" y="877121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84751-E21E-9947-BE5B-C190B7E7B8C9}"/>
              </a:ext>
            </a:extLst>
          </p:cNvPr>
          <p:cNvSpPr/>
          <p:nvPr/>
        </p:nvSpPr>
        <p:spPr>
          <a:xfrm rot="265769" flipH="1">
            <a:off x="9934113" y="877120"/>
            <a:ext cx="1282535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82DF4469-C595-FD4E-A868-42421782F4B6}"/>
              </a:ext>
            </a:extLst>
          </p:cNvPr>
          <p:cNvSpPr/>
          <p:nvPr/>
        </p:nvSpPr>
        <p:spPr>
          <a:xfrm rot="265769" flipH="1">
            <a:off x="5253546" y="3268288"/>
            <a:ext cx="2135071" cy="1081660"/>
          </a:xfrm>
          <a:custGeom>
            <a:avLst/>
            <a:gdLst>
              <a:gd name="connsiteX0" fmla="*/ 3338284 w 3447978"/>
              <a:gd name="connsiteY0" fmla="*/ 241485 h 1746799"/>
              <a:gd name="connsiteX1" fmla="*/ 3325960 w 3447978"/>
              <a:gd name="connsiteY1" fmla="*/ 245207 h 1746799"/>
              <a:gd name="connsiteX2" fmla="*/ 1750376 w 3447978"/>
              <a:gd name="connsiteY2" fmla="*/ 312400 h 1746799"/>
              <a:gd name="connsiteX3" fmla="*/ 203936 w 3447978"/>
              <a:gd name="connsiteY3" fmla="*/ 3364 h 1746799"/>
              <a:gd name="connsiteX4" fmla="*/ 196934 w 3447978"/>
              <a:gd name="connsiteY4" fmla="*/ 0 h 1746799"/>
              <a:gd name="connsiteX5" fmla="*/ 144277 w 3447978"/>
              <a:gd name="connsiteY5" fmla="*/ 77711 h 1746799"/>
              <a:gd name="connsiteX6" fmla="*/ 14136 w 3447978"/>
              <a:gd name="connsiteY6" fmla="*/ 459689 h 1746799"/>
              <a:gd name="connsiteX7" fmla="*/ 734038 w 3447978"/>
              <a:gd name="connsiteY7" fmla="*/ 1605336 h 1746799"/>
              <a:gd name="connsiteX8" fmla="*/ 1638308 w 3447978"/>
              <a:gd name="connsiteY8" fmla="*/ 1115098 h 1746799"/>
              <a:gd name="connsiteX9" fmla="*/ 1701624 w 3447978"/>
              <a:gd name="connsiteY9" fmla="*/ 972631 h 1746799"/>
              <a:gd name="connsiteX10" fmla="*/ 1742246 w 3447978"/>
              <a:gd name="connsiteY10" fmla="*/ 1123149 h 1746799"/>
              <a:gd name="connsiteX11" fmla="*/ 2560230 w 3447978"/>
              <a:gd name="connsiteY11" fmla="*/ 1746799 h 1746799"/>
              <a:gd name="connsiteX12" fmla="*/ 3447978 w 3447978"/>
              <a:gd name="connsiteY12" fmla="*/ 725686 h 1746799"/>
              <a:gd name="connsiteX13" fmla="*/ 3386401 w 3447978"/>
              <a:gd name="connsiteY13" fmla="*/ 351270 h 174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7978" h="1746799">
                <a:moveTo>
                  <a:pt x="3338284" y="241485"/>
                </a:moveTo>
                <a:lnTo>
                  <a:pt x="3325960" y="245207"/>
                </a:lnTo>
                <a:cubicBezTo>
                  <a:pt x="2997096" y="333188"/>
                  <a:pt x="2411917" y="363646"/>
                  <a:pt x="1750376" y="312400"/>
                </a:cubicBezTo>
                <a:cubicBezTo>
                  <a:pt x="1088834" y="261155"/>
                  <a:pt x="515327" y="140942"/>
                  <a:pt x="203936" y="3364"/>
                </a:cubicBezTo>
                <a:lnTo>
                  <a:pt x="196934" y="0"/>
                </a:lnTo>
                <a:lnTo>
                  <a:pt x="144277" y="77711"/>
                </a:lnTo>
                <a:cubicBezTo>
                  <a:pt x="81078" y="191499"/>
                  <a:pt x="35847" y="320384"/>
                  <a:pt x="14136" y="459689"/>
                </a:cubicBezTo>
                <a:cubicBezTo>
                  <a:pt x="-72714" y="1016906"/>
                  <a:pt x="249598" y="1529830"/>
                  <a:pt x="734038" y="1605336"/>
                </a:cubicBezTo>
                <a:cubicBezTo>
                  <a:pt x="1097369" y="1661965"/>
                  <a:pt x="1448708" y="1456464"/>
                  <a:pt x="1638308" y="1115098"/>
                </a:cubicBezTo>
                <a:lnTo>
                  <a:pt x="1701624" y="972631"/>
                </a:lnTo>
                <a:lnTo>
                  <a:pt x="1742246" y="1123149"/>
                </a:lnTo>
                <a:cubicBezTo>
                  <a:pt x="1877012" y="1489642"/>
                  <a:pt x="2192512" y="1746799"/>
                  <a:pt x="2560230" y="1746799"/>
                </a:cubicBezTo>
                <a:cubicBezTo>
                  <a:pt x="3050520" y="1746799"/>
                  <a:pt x="3447978" y="1289631"/>
                  <a:pt x="3447978" y="725686"/>
                </a:cubicBezTo>
                <a:cubicBezTo>
                  <a:pt x="3447978" y="593511"/>
                  <a:pt x="3426145" y="467202"/>
                  <a:pt x="3386401" y="35127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67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6BE089-4D90-1C44-9E89-F154085034D4}"/>
              </a:ext>
            </a:extLst>
          </p:cNvPr>
          <p:cNvSpPr/>
          <p:nvPr/>
        </p:nvSpPr>
        <p:spPr>
          <a:xfrm>
            <a:off x="6247101" y="413383"/>
            <a:ext cx="1043492" cy="11618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9BE45F-2603-DF45-AB3A-AA6D28BBE181}"/>
              </a:ext>
            </a:extLst>
          </p:cNvPr>
          <p:cNvSpPr/>
          <p:nvPr/>
        </p:nvSpPr>
        <p:spPr>
          <a:xfrm>
            <a:off x="2184852" y="2037230"/>
            <a:ext cx="3658899" cy="4073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>
            <a:extLst>
              <a:ext uri="{FF2B5EF4-FFF2-40B4-BE49-F238E27FC236}">
                <a16:creationId xmlns:a16="http://schemas.microsoft.com/office/drawing/2014/main" id="{D97AD62B-27D9-0B40-A1F7-EAB9B384B833}"/>
              </a:ext>
            </a:extLst>
          </p:cNvPr>
          <p:cNvSpPr/>
          <p:nvPr/>
        </p:nvSpPr>
        <p:spPr>
          <a:xfrm>
            <a:off x="2184852" y="1524000"/>
            <a:ext cx="3721962" cy="2207172"/>
          </a:xfrm>
          <a:custGeom>
            <a:avLst/>
            <a:gdLst>
              <a:gd name="connsiteX0" fmla="*/ 2013005 w 3721962"/>
              <a:gd name="connsiteY0" fmla="*/ 0 h 2207172"/>
              <a:gd name="connsiteX1" fmla="*/ 2474319 w 3721962"/>
              <a:gd name="connsiteY1" fmla="*/ 315310 h 2207172"/>
              <a:gd name="connsiteX2" fmla="*/ 2495287 w 3721962"/>
              <a:gd name="connsiteY2" fmla="*/ 462455 h 2207172"/>
              <a:gd name="connsiteX3" fmla="*/ 2872726 w 3721962"/>
              <a:gd name="connsiteY3" fmla="*/ 472966 h 2207172"/>
              <a:gd name="connsiteX4" fmla="*/ 3218711 w 3721962"/>
              <a:gd name="connsiteY4" fmla="*/ 630621 h 2207172"/>
              <a:gd name="connsiteX5" fmla="*/ 3501790 w 3721962"/>
              <a:gd name="connsiteY5" fmla="*/ 588579 h 2207172"/>
              <a:gd name="connsiteX6" fmla="*/ 3470337 w 3721962"/>
              <a:gd name="connsiteY6" fmla="*/ 1082566 h 2207172"/>
              <a:gd name="connsiteX7" fmla="*/ 3721962 w 3721962"/>
              <a:gd name="connsiteY7" fmla="*/ 1219200 h 2207172"/>
              <a:gd name="connsiteX8" fmla="*/ 3659056 w 3721962"/>
              <a:gd name="connsiteY8" fmla="*/ 1629103 h 2207172"/>
              <a:gd name="connsiteX9" fmla="*/ 3648571 w 3721962"/>
              <a:gd name="connsiteY9" fmla="*/ 2207172 h 2207172"/>
              <a:gd name="connsiteX10" fmla="*/ 3556085 w 3721962"/>
              <a:gd name="connsiteY10" fmla="*/ 2202307 h 2207172"/>
              <a:gd name="connsiteX11" fmla="*/ 3549814 w 3721962"/>
              <a:gd name="connsiteY11" fmla="*/ 2156559 h 2207172"/>
              <a:gd name="connsiteX12" fmla="*/ 1837334 w 3721962"/>
              <a:gd name="connsiteY12" fmla="*/ 602571 h 2207172"/>
              <a:gd name="connsiteX13" fmla="*/ 167927 w 3721962"/>
              <a:gd name="connsiteY13" fmla="*/ 1970044 h 2207172"/>
              <a:gd name="connsiteX14" fmla="*/ 155602 w 3721962"/>
              <a:gd name="connsiteY14" fmla="*/ 2023414 h 2207172"/>
              <a:gd name="connsiteX15" fmla="*/ 52422 w 3721962"/>
              <a:gd name="connsiteY15" fmla="*/ 2017986 h 2207172"/>
              <a:gd name="connsiteX16" fmla="*/ 0 w 3721962"/>
              <a:gd name="connsiteY16" fmla="*/ 935421 h 2207172"/>
              <a:gd name="connsiteX17" fmla="*/ 283080 w 3721962"/>
              <a:gd name="connsiteY17" fmla="*/ 945931 h 2207172"/>
              <a:gd name="connsiteX18" fmla="*/ 524221 w 3721962"/>
              <a:gd name="connsiteY18" fmla="*/ 567559 h 2207172"/>
              <a:gd name="connsiteX19" fmla="*/ 587127 w 3721962"/>
              <a:gd name="connsiteY19" fmla="*/ 578069 h 2207172"/>
              <a:gd name="connsiteX20" fmla="*/ 985534 w 3721962"/>
              <a:gd name="connsiteY20" fmla="*/ 525517 h 2207172"/>
              <a:gd name="connsiteX21" fmla="*/ 1352488 w 3721962"/>
              <a:gd name="connsiteY21" fmla="*/ 231228 h 2207172"/>
              <a:gd name="connsiteX22" fmla="*/ 1729926 w 3721962"/>
              <a:gd name="connsiteY22" fmla="*/ 220717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1962" h="2207172">
                <a:moveTo>
                  <a:pt x="2013005" y="0"/>
                </a:moveTo>
                <a:lnTo>
                  <a:pt x="2474319" y="315310"/>
                </a:lnTo>
                <a:lnTo>
                  <a:pt x="2495287" y="462455"/>
                </a:lnTo>
                <a:lnTo>
                  <a:pt x="2872726" y="472966"/>
                </a:lnTo>
                <a:lnTo>
                  <a:pt x="3218711" y="630621"/>
                </a:lnTo>
                <a:lnTo>
                  <a:pt x="3501790" y="588579"/>
                </a:lnTo>
                <a:lnTo>
                  <a:pt x="3470337" y="1082566"/>
                </a:lnTo>
                <a:lnTo>
                  <a:pt x="3721962" y="1219200"/>
                </a:lnTo>
                <a:lnTo>
                  <a:pt x="3659056" y="1629103"/>
                </a:lnTo>
                <a:lnTo>
                  <a:pt x="3648571" y="2207172"/>
                </a:lnTo>
                <a:lnTo>
                  <a:pt x="3556085" y="2202307"/>
                </a:lnTo>
                <a:lnTo>
                  <a:pt x="3549814" y="2156559"/>
                </a:lnTo>
                <a:cubicBezTo>
                  <a:pt x="3386820" y="1269700"/>
                  <a:pt x="2682051" y="602571"/>
                  <a:pt x="1837334" y="602571"/>
                </a:cubicBezTo>
                <a:cubicBezTo>
                  <a:pt x="1052955" y="602571"/>
                  <a:pt x="389243" y="1177800"/>
                  <a:pt x="167927" y="1970044"/>
                </a:cubicBezTo>
                <a:lnTo>
                  <a:pt x="155602" y="2023414"/>
                </a:lnTo>
                <a:lnTo>
                  <a:pt x="52422" y="2017986"/>
                </a:lnTo>
                <a:lnTo>
                  <a:pt x="0" y="935421"/>
                </a:lnTo>
                <a:lnTo>
                  <a:pt x="283080" y="945931"/>
                </a:lnTo>
                <a:lnTo>
                  <a:pt x="524221" y="567559"/>
                </a:lnTo>
                <a:lnTo>
                  <a:pt x="587127" y="578069"/>
                </a:lnTo>
                <a:lnTo>
                  <a:pt x="985534" y="525517"/>
                </a:lnTo>
                <a:lnTo>
                  <a:pt x="1352488" y="231228"/>
                </a:lnTo>
                <a:lnTo>
                  <a:pt x="1729926" y="22071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x</a:t>
            </a:r>
          </a:p>
        </p:txBody>
      </p:sp>
      <p:sp>
        <p:nvSpPr>
          <p:cNvPr id="8" name="Freihandform 7">
            <a:extLst>
              <a:ext uri="{FF2B5EF4-FFF2-40B4-BE49-F238E27FC236}">
                <a16:creationId xmlns:a16="http://schemas.microsoft.com/office/drawing/2014/main" id="{3AF028F5-F165-A744-9B66-C5E7C319128B}"/>
              </a:ext>
            </a:extLst>
          </p:cNvPr>
          <p:cNvSpPr/>
          <p:nvPr/>
        </p:nvSpPr>
        <p:spPr>
          <a:xfrm>
            <a:off x="7739570" y="1255986"/>
            <a:ext cx="3721962" cy="2207172"/>
          </a:xfrm>
          <a:custGeom>
            <a:avLst/>
            <a:gdLst>
              <a:gd name="connsiteX0" fmla="*/ 52552 w 3731173"/>
              <a:gd name="connsiteY0" fmla="*/ 2017986 h 2207172"/>
              <a:gd name="connsiteX1" fmla="*/ 0 w 3731173"/>
              <a:gd name="connsiteY1" fmla="*/ 935421 h 2207172"/>
              <a:gd name="connsiteX2" fmla="*/ 283780 w 3731173"/>
              <a:gd name="connsiteY2" fmla="*/ 945931 h 2207172"/>
              <a:gd name="connsiteX3" fmla="*/ 525518 w 3731173"/>
              <a:gd name="connsiteY3" fmla="*/ 567559 h 2207172"/>
              <a:gd name="connsiteX4" fmla="*/ 588580 w 3731173"/>
              <a:gd name="connsiteY4" fmla="*/ 578069 h 2207172"/>
              <a:gd name="connsiteX5" fmla="*/ 987973 w 3731173"/>
              <a:gd name="connsiteY5" fmla="*/ 525517 h 2207172"/>
              <a:gd name="connsiteX6" fmla="*/ 1355835 w 3731173"/>
              <a:gd name="connsiteY6" fmla="*/ 231228 h 2207172"/>
              <a:gd name="connsiteX7" fmla="*/ 1734207 w 3731173"/>
              <a:gd name="connsiteY7" fmla="*/ 220717 h 2207172"/>
              <a:gd name="connsiteX8" fmla="*/ 2017987 w 3731173"/>
              <a:gd name="connsiteY8" fmla="*/ 0 h 2207172"/>
              <a:gd name="connsiteX9" fmla="*/ 2480442 w 3731173"/>
              <a:gd name="connsiteY9" fmla="*/ 315310 h 2207172"/>
              <a:gd name="connsiteX10" fmla="*/ 2501462 w 3731173"/>
              <a:gd name="connsiteY10" fmla="*/ 462455 h 2207172"/>
              <a:gd name="connsiteX11" fmla="*/ 2879835 w 3731173"/>
              <a:gd name="connsiteY11" fmla="*/ 472966 h 2207172"/>
              <a:gd name="connsiteX12" fmla="*/ 3226676 w 3731173"/>
              <a:gd name="connsiteY12" fmla="*/ 630621 h 2207172"/>
              <a:gd name="connsiteX13" fmla="*/ 3510456 w 3731173"/>
              <a:gd name="connsiteY13" fmla="*/ 588579 h 2207172"/>
              <a:gd name="connsiteX14" fmla="*/ 3478925 w 3731173"/>
              <a:gd name="connsiteY14" fmla="*/ 1082566 h 2207172"/>
              <a:gd name="connsiteX15" fmla="*/ 3731173 w 3731173"/>
              <a:gd name="connsiteY15" fmla="*/ 1219200 h 2207172"/>
              <a:gd name="connsiteX16" fmla="*/ 3668111 w 3731173"/>
              <a:gd name="connsiteY16" fmla="*/ 1629103 h 2207172"/>
              <a:gd name="connsiteX17" fmla="*/ 3657600 w 3731173"/>
              <a:gd name="connsiteY17" fmla="*/ 2207172 h 2207172"/>
              <a:gd name="connsiteX18" fmla="*/ 52552 w 3731173"/>
              <a:gd name="connsiteY18" fmla="*/ 2017986 h 220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31173" h="2207172">
                <a:moveTo>
                  <a:pt x="52552" y="2017986"/>
                </a:moveTo>
                <a:lnTo>
                  <a:pt x="0" y="935421"/>
                </a:lnTo>
                <a:lnTo>
                  <a:pt x="283780" y="945931"/>
                </a:lnTo>
                <a:lnTo>
                  <a:pt x="525518" y="567559"/>
                </a:lnTo>
                <a:lnTo>
                  <a:pt x="588580" y="578069"/>
                </a:lnTo>
                <a:lnTo>
                  <a:pt x="987973" y="525517"/>
                </a:lnTo>
                <a:lnTo>
                  <a:pt x="1355835" y="231228"/>
                </a:lnTo>
                <a:lnTo>
                  <a:pt x="1734207" y="220717"/>
                </a:lnTo>
                <a:lnTo>
                  <a:pt x="2017987" y="0"/>
                </a:lnTo>
                <a:lnTo>
                  <a:pt x="2480442" y="315310"/>
                </a:lnTo>
                <a:lnTo>
                  <a:pt x="2501462" y="462455"/>
                </a:lnTo>
                <a:lnTo>
                  <a:pt x="2879835" y="472966"/>
                </a:lnTo>
                <a:lnTo>
                  <a:pt x="3226676" y="630621"/>
                </a:lnTo>
                <a:lnTo>
                  <a:pt x="3510456" y="588579"/>
                </a:lnTo>
                <a:lnTo>
                  <a:pt x="3478925" y="1082566"/>
                </a:lnTo>
                <a:lnTo>
                  <a:pt x="3731173" y="1219200"/>
                </a:lnTo>
                <a:lnTo>
                  <a:pt x="3668111" y="1629103"/>
                </a:lnTo>
                <a:lnTo>
                  <a:pt x="3657600" y="2207172"/>
                </a:lnTo>
                <a:lnTo>
                  <a:pt x="52552" y="201798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738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Olaf Neumann</dc:creator>
  <cp:lastModifiedBy>Olaf Neumann</cp:lastModifiedBy>
  <cp:revision>5</cp:revision>
  <dcterms:created xsi:type="dcterms:W3CDTF">2021-01-16T13:41:14Z</dcterms:created>
  <dcterms:modified xsi:type="dcterms:W3CDTF">2021-01-16T14:05:17Z</dcterms:modified>
</cp:coreProperties>
</file>