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8"/>
  </p:notesMasterIdLst>
  <p:sldIdLst>
    <p:sldId id="256" r:id="rId2"/>
    <p:sldId id="322" r:id="rId3"/>
    <p:sldId id="257" r:id="rId4"/>
    <p:sldId id="258" r:id="rId5"/>
    <p:sldId id="259" r:id="rId6"/>
    <p:sldId id="260" r:id="rId7"/>
    <p:sldId id="321"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306"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307"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6858000" type="screen4x3"/>
  <p:notesSz cx="6858000" cy="9144000"/>
  <p:defaultTextStyle>
    <a:defPPr>
      <a:defRPr lang="en-US"/>
    </a:defPPr>
    <a:lvl1pPr algn="l" rtl="0" fontAlgn="base">
      <a:spcBef>
        <a:spcPct val="0"/>
      </a:spcBef>
      <a:spcAft>
        <a:spcPct val="0"/>
      </a:spcAft>
      <a:defRPr sz="4000" kern="1200">
        <a:solidFill>
          <a:srgbClr val="003300"/>
        </a:solidFill>
        <a:latin typeface="Tahoma" panose="020B0604030504040204" pitchFamily="34" charset="0"/>
        <a:ea typeface="MS PGothic" panose="020B0600070205080204" pitchFamily="34" charset="-128"/>
        <a:cs typeface="+mn-cs"/>
      </a:defRPr>
    </a:lvl1pPr>
    <a:lvl2pPr marL="457200" algn="l" rtl="0" fontAlgn="base">
      <a:spcBef>
        <a:spcPct val="0"/>
      </a:spcBef>
      <a:spcAft>
        <a:spcPct val="0"/>
      </a:spcAft>
      <a:defRPr sz="4000" kern="1200">
        <a:solidFill>
          <a:srgbClr val="003300"/>
        </a:solidFill>
        <a:latin typeface="Tahoma" panose="020B0604030504040204" pitchFamily="34" charset="0"/>
        <a:ea typeface="MS PGothic" panose="020B0600070205080204" pitchFamily="34" charset="-128"/>
        <a:cs typeface="+mn-cs"/>
      </a:defRPr>
    </a:lvl2pPr>
    <a:lvl3pPr marL="914400" algn="l" rtl="0" fontAlgn="base">
      <a:spcBef>
        <a:spcPct val="0"/>
      </a:spcBef>
      <a:spcAft>
        <a:spcPct val="0"/>
      </a:spcAft>
      <a:defRPr sz="4000" kern="1200">
        <a:solidFill>
          <a:srgbClr val="003300"/>
        </a:solidFill>
        <a:latin typeface="Tahoma" panose="020B0604030504040204" pitchFamily="34" charset="0"/>
        <a:ea typeface="MS PGothic" panose="020B0600070205080204" pitchFamily="34" charset="-128"/>
        <a:cs typeface="+mn-cs"/>
      </a:defRPr>
    </a:lvl3pPr>
    <a:lvl4pPr marL="1371600" algn="l" rtl="0" fontAlgn="base">
      <a:spcBef>
        <a:spcPct val="0"/>
      </a:spcBef>
      <a:spcAft>
        <a:spcPct val="0"/>
      </a:spcAft>
      <a:defRPr sz="4000" kern="1200">
        <a:solidFill>
          <a:srgbClr val="003300"/>
        </a:solidFill>
        <a:latin typeface="Tahoma" panose="020B0604030504040204" pitchFamily="34" charset="0"/>
        <a:ea typeface="MS PGothic" panose="020B0600070205080204" pitchFamily="34" charset="-128"/>
        <a:cs typeface="+mn-cs"/>
      </a:defRPr>
    </a:lvl4pPr>
    <a:lvl5pPr marL="1828800" algn="l" rtl="0" fontAlgn="base">
      <a:spcBef>
        <a:spcPct val="0"/>
      </a:spcBef>
      <a:spcAft>
        <a:spcPct val="0"/>
      </a:spcAft>
      <a:defRPr sz="4000" kern="1200">
        <a:solidFill>
          <a:srgbClr val="003300"/>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4000" kern="1200">
        <a:solidFill>
          <a:srgbClr val="003300"/>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4000" kern="1200">
        <a:solidFill>
          <a:srgbClr val="003300"/>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4000" kern="1200">
        <a:solidFill>
          <a:srgbClr val="003300"/>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4000" kern="1200">
        <a:solidFill>
          <a:srgbClr val="003300"/>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FFFC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B6F419F-20FA-473F-AC05-11E0157369A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charset="0"/>
                <a:ea typeface="ＭＳ Ｐゴシック" charset="0"/>
                <a:cs typeface="+mn-cs"/>
              </a:defRPr>
            </a:lvl1pPr>
          </a:lstStyle>
          <a:p>
            <a:pPr>
              <a:defRPr/>
            </a:pPr>
            <a:endParaRPr lang="en-US"/>
          </a:p>
        </p:txBody>
      </p:sp>
      <p:sp>
        <p:nvSpPr>
          <p:cNvPr id="68611" name="Rectangle 3">
            <a:extLst>
              <a:ext uri="{FF2B5EF4-FFF2-40B4-BE49-F238E27FC236}">
                <a16:creationId xmlns:a16="http://schemas.microsoft.com/office/drawing/2014/main" id="{249C8A51-7C53-49AA-A6D5-6BA1B52F197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charset="0"/>
                <a:ea typeface="ＭＳ Ｐゴシック" charset="0"/>
                <a:cs typeface="+mn-cs"/>
              </a:defRPr>
            </a:lvl1pPr>
          </a:lstStyle>
          <a:p>
            <a:pPr>
              <a:defRPr/>
            </a:pPr>
            <a:endParaRPr lang="en-US"/>
          </a:p>
        </p:txBody>
      </p:sp>
      <p:sp>
        <p:nvSpPr>
          <p:cNvPr id="68612" name="Rectangle 4">
            <a:extLst>
              <a:ext uri="{FF2B5EF4-FFF2-40B4-BE49-F238E27FC236}">
                <a16:creationId xmlns:a16="http://schemas.microsoft.com/office/drawing/2014/main" id="{9D88701C-3C26-40B3-AA99-E483E2D431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9BFE0A55-F9F7-486B-B9ED-D6751BD84DB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a:extLst>
              <a:ext uri="{FF2B5EF4-FFF2-40B4-BE49-F238E27FC236}">
                <a16:creationId xmlns:a16="http://schemas.microsoft.com/office/drawing/2014/main" id="{081C11E1-2697-4347-9F91-C7A1A07E817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charset="0"/>
                <a:ea typeface="ＭＳ Ｐゴシック" charset="0"/>
                <a:cs typeface="+mn-cs"/>
              </a:defRPr>
            </a:lvl1pPr>
          </a:lstStyle>
          <a:p>
            <a:pPr>
              <a:defRPr/>
            </a:pPr>
            <a:endParaRPr lang="en-US"/>
          </a:p>
        </p:txBody>
      </p:sp>
      <p:sp>
        <p:nvSpPr>
          <p:cNvPr id="68615" name="Rectangle 7">
            <a:extLst>
              <a:ext uri="{FF2B5EF4-FFF2-40B4-BE49-F238E27FC236}">
                <a16:creationId xmlns:a16="http://schemas.microsoft.com/office/drawing/2014/main" id="{A21154EC-55ED-4CE6-91A4-3737E05E80E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CB7464BF-FED0-4AC2-B0B9-9F8E6F5E04B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69ADB3F-0677-4B76-9DB7-3EAF91A684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24BC4D0A-854E-4345-A372-166E6CC76128}" type="slidenum">
              <a:rPr lang="en-US" altLang="en-US" sz="1200">
                <a:solidFill>
                  <a:schemeClr val="tx1"/>
                </a:solidFill>
                <a:latin typeface="Times New Roman" panose="02020603050405020304" pitchFamily="18" charset="0"/>
              </a:rPr>
              <a:pPr eaLnBrk="1" hangingPunct="1"/>
              <a:t>1</a:t>
            </a:fld>
            <a:endParaRPr lang="en-US" altLang="en-US" sz="1200">
              <a:solidFill>
                <a:schemeClr val="tx1"/>
              </a:solidFill>
              <a:latin typeface="Times New Roman" panose="02020603050405020304" pitchFamily="18" charset="0"/>
            </a:endParaRPr>
          </a:p>
        </p:txBody>
      </p:sp>
      <p:sp>
        <p:nvSpPr>
          <p:cNvPr id="69635" name="Rectangle 2">
            <a:extLst>
              <a:ext uri="{FF2B5EF4-FFF2-40B4-BE49-F238E27FC236}">
                <a16:creationId xmlns:a16="http://schemas.microsoft.com/office/drawing/2014/main" id="{6CF08CEC-2344-450A-89AA-21E9DC66A24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CB11429-73D9-4609-AE74-3048A5329F7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19600E2-8BF0-4A7E-87FB-62A9F695FA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EC6D297-6239-4F12-A474-42D48B3907AC}" type="slidenum">
              <a:rPr lang="en-US" altLang="en-US" sz="1200">
                <a:solidFill>
                  <a:schemeClr val="tx1"/>
                </a:solidFill>
                <a:latin typeface="Times New Roman" panose="02020603050405020304" pitchFamily="18" charset="0"/>
              </a:rPr>
              <a:pPr eaLnBrk="1" hangingPunct="1"/>
              <a:t>11</a:t>
            </a:fld>
            <a:endParaRPr lang="en-US" altLang="en-US" sz="1200">
              <a:solidFill>
                <a:schemeClr val="tx1"/>
              </a:solidFill>
              <a:latin typeface="Times New Roman" panose="02020603050405020304" pitchFamily="18" charset="0"/>
            </a:endParaRPr>
          </a:p>
        </p:txBody>
      </p:sp>
      <p:sp>
        <p:nvSpPr>
          <p:cNvPr id="77827" name="Rectangle 2">
            <a:extLst>
              <a:ext uri="{FF2B5EF4-FFF2-40B4-BE49-F238E27FC236}">
                <a16:creationId xmlns:a16="http://schemas.microsoft.com/office/drawing/2014/main" id="{56EE4A24-69E8-47EC-B5B3-D36EEBD9322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2F611D0F-5085-401E-B565-23CBFAD06D6D}"/>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48E8CD9-5A90-4140-9486-7B557211C4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2EDE5E69-9845-46FA-A05C-D917C36F4E18}" type="slidenum">
              <a:rPr lang="en-US" altLang="en-US" sz="1200">
                <a:solidFill>
                  <a:schemeClr val="tx1"/>
                </a:solidFill>
                <a:latin typeface="Times New Roman" panose="02020603050405020304" pitchFamily="18" charset="0"/>
              </a:rPr>
              <a:pPr eaLnBrk="1" hangingPunct="1"/>
              <a:t>12</a:t>
            </a:fld>
            <a:endParaRPr lang="en-US" altLang="en-US" sz="120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F452814F-66F4-4AF3-86CB-124D096B6231}"/>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445363C3-78F7-4F42-BF41-89BFC1DFB80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AC14A3CD-0479-40A8-8E37-4CC2593BAF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D2CD86DB-05A2-4169-8A79-FE633A8B959C}" type="slidenum">
              <a:rPr lang="en-US" altLang="en-US" sz="1200">
                <a:solidFill>
                  <a:schemeClr val="tx1"/>
                </a:solidFill>
                <a:latin typeface="Times New Roman" panose="02020603050405020304" pitchFamily="18" charset="0"/>
              </a:rPr>
              <a:pPr eaLnBrk="1" hangingPunct="1"/>
              <a:t>13</a:t>
            </a:fld>
            <a:endParaRPr lang="en-US" altLang="en-US" sz="1200">
              <a:solidFill>
                <a:schemeClr val="tx1"/>
              </a:solidFill>
              <a:latin typeface="Times New Roman" panose="02020603050405020304" pitchFamily="18" charset="0"/>
            </a:endParaRPr>
          </a:p>
        </p:txBody>
      </p:sp>
      <p:sp>
        <p:nvSpPr>
          <p:cNvPr id="79875" name="Rectangle 2">
            <a:extLst>
              <a:ext uri="{FF2B5EF4-FFF2-40B4-BE49-F238E27FC236}">
                <a16:creationId xmlns:a16="http://schemas.microsoft.com/office/drawing/2014/main" id="{C4EAF2A3-C339-426E-8900-A8EAD30D56E6}"/>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07EE6428-6E4F-467A-8484-8A315E30F8F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C5CA104-059E-4AB5-B704-F9499FFE1C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A063B0A-BC64-4257-A29A-4BC519D6DE5B}" type="slidenum">
              <a:rPr lang="en-US" altLang="en-US" sz="1200">
                <a:solidFill>
                  <a:schemeClr val="tx1"/>
                </a:solidFill>
                <a:latin typeface="Times New Roman" panose="02020603050405020304" pitchFamily="18" charset="0"/>
              </a:rPr>
              <a:pPr eaLnBrk="1" hangingPunct="1"/>
              <a:t>14</a:t>
            </a:fld>
            <a:endParaRPr lang="en-US" altLang="en-US" sz="120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E4658251-87A9-48FF-BB98-A4D1ECA3DF4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DAD0FE6-66E4-45CC-BF65-58C2D83964E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ED1A8BE-F9E4-4414-8007-A6C40D3C5E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9E3BA2B9-4B9A-4306-8B07-BC914A5DB27A}" type="slidenum">
              <a:rPr lang="en-US" altLang="en-US" sz="1200">
                <a:solidFill>
                  <a:schemeClr val="tx1"/>
                </a:solidFill>
                <a:latin typeface="Times New Roman" panose="02020603050405020304" pitchFamily="18" charset="0"/>
              </a:rPr>
              <a:pPr eaLnBrk="1" hangingPunct="1"/>
              <a:t>15</a:t>
            </a:fld>
            <a:endParaRPr lang="en-US" altLang="en-US" sz="1200">
              <a:solidFill>
                <a:schemeClr val="tx1"/>
              </a:solidFill>
              <a:latin typeface="Times New Roman" panose="02020603050405020304" pitchFamily="18" charset="0"/>
            </a:endParaRPr>
          </a:p>
        </p:txBody>
      </p:sp>
      <p:sp>
        <p:nvSpPr>
          <p:cNvPr id="81923" name="Rectangle 2">
            <a:extLst>
              <a:ext uri="{FF2B5EF4-FFF2-40B4-BE49-F238E27FC236}">
                <a16:creationId xmlns:a16="http://schemas.microsoft.com/office/drawing/2014/main" id="{E4FF6BC4-1C17-4DBA-BA1C-FB11D4CE6A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5FC754C-647E-43D2-BF8C-0F39F88E33C3}"/>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6D32EF7-D3F0-4BE7-8851-EC7373C99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9C3D62C2-87BF-4F5B-AE2D-0EB17ED5AB7A}" type="slidenum">
              <a:rPr lang="en-US" altLang="en-US" sz="1200">
                <a:solidFill>
                  <a:schemeClr val="tx1"/>
                </a:solidFill>
                <a:latin typeface="Times New Roman" panose="02020603050405020304" pitchFamily="18" charset="0"/>
              </a:rPr>
              <a:pPr eaLnBrk="1" hangingPunct="1"/>
              <a:t>16</a:t>
            </a:fld>
            <a:endParaRPr lang="en-US" altLang="en-US" sz="120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045EDC60-C112-40E5-9062-586B7E85ECAE}"/>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D1248C2-43E5-4BF6-9F9E-68DD9A4B0637}"/>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B6EA631B-2D47-4667-99AB-C98A1BFC1A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074C5A29-2E02-4153-B093-309FFF9B6A2B}" type="slidenum">
              <a:rPr lang="en-US" altLang="en-US" sz="1200">
                <a:solidFill>
                  <a:schemeClr val="tx1"/>
                </a:solidFill>
                <a:latin typeface="Times New Roman" panose="02020603050405020304" pitchFamily="18" charset="0"/>
              </a:rPr>
              <a:pPr eaLnBrk="1" hangingPunct="1"/>
              <a:t>17</a:t>
            </a:fld>
            <a:endParaRPr lang="en-US" altLang="en-US" sz="120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EDA0D058-12F9-480F-9A9C-0EFAB243F421}"/>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505234D7-F68A-4DDE-BF4F-E13A4EDC8605}"/>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98C10AA-9A66-474A-98A0-E95C194C1F4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1348F3C-EF00-4D47-A94B-BB5451EE24C9}" type="slidenum">
              <a:rPr lang="en-US" altLang="en-US" sz="1200">
                <a:solidFill>
                  <a:schemeClr val="tx1"/>
                </a:solidFill>
                <a:latin typeface="Times New Roman" panose="02020603050405020304" pitchFamily="18" charset="0"/>
              </a:rPr>
              <a:pPr eaLnBrk="1" hangingPunct="1"/>
              <a:t>18</a:t>
            </a:fld>
            <a:endParaRPr lang="en-US" altLang="en-US" sz="1200">
              <a:solidFill>
                <a:schemeClr val="tx1"/>
              </a:solidFill>
              <a:latin typeface="Times New Roman" panose="02020603050405020304" pitchFamily="18" charset="0"/>
            </a:endParaRPr>
          </a:p>
        </p:txBody>
      </p:sp>
      <p:sp>
        <p:nvSpPr>
          <p:cNvPr id="84995" name="Rectangle 2">
            <a:extLst>
              <a:ext uri="{FF2B5EF4-FFF2-40B4-BE49-F238E27FC236}">
                <a16:creationId xmlns:a16="http://schemas.microsoft.com/office/drawing/2014/main" id="{0791B5A6-177A-4F17-95C8-2F0E6AA6DB9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841FBBB-43B6-4F90-B1B1-FC486F899D3F}"/>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8F878AE-0B1E-4DA9-BD3F-54C650D33E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3116012-4EB1-462E-9822-1759A09FA175}" type="slidenum">
              <a:rPr lang="en-US" altLang="en-US" sz="1200">
                <a:solidFill>
                  <a:schemeClr val="tx1"/>
                </a:solidFill>
                <a:latin typeface="Times New Roman" panose="02020603050405020304" pitchFamily="18" charset="0"/>
              </a:rPr>
              <a:pPr eaLnBrk="1" hangingPunct="1"/>
              <a:t>19</a:t>
            </a:fld>
            <a:endParaRPr lang="en-US" altLang="en-US" sz="1200">
              <a:solidFill>
                <a:schemeClr val="tx1"/>
              </a:solidFill>
              <a:latin typeface="Times New Roman" panose="02020603050405020304" pitchFamily="18" charset="0"/>
            </a:endParaRPr>
          </a:p>
        </p:txBody>
      </p:sp>
      <p:sp>
        <p:nvSpPr>
          <p:cNvPr id="86019" name="Rectangle 2">
            <a:extLst>
              <a:ext uri="{FF2B5EF4-FFF2-40B4-BE49-F238E27FC236}">
                <a16:creationId xmlns:a16="http://schemas.microsoft.com/office/drawing/2014/main" id="{C4D04D9F-13EB-41F8-AFCA-0A11D759013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017D9EB-538B-44AA-A864-BAF2F5218D8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F473B8B-E9CB-4D0D-BA00-F813AE4048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FC591D9-6D83-4F2E-B59A-3E32654B5C97}" type="slidenum">
              <a:rPr lang="en-US" altLang="en-US" sz="1200">
                <a:solidFill>
                  <a:schemeClr val="tx1"/>
                </a:solidFill>
                <a:latin typeface="Times New Roman" panose="02020603050405020304" pitchFamily="18" charset="0"/>
              </a:rPr>
              <a:pPr eaLnBrk="1" hangingPunct="1"/>
              <a:t>20</a:t>
            </a:fld>
            <a:endParaRPr lang="en-US" altLang="en-US" sz="120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D823B0FB-C99E-4884-BE0F-B9CC081FF85D}"/>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1306A43C-3E53-4522-86B9-B54679CCF59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69ADB3F-0677-4B76-9DB7-3EAF91A684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24BC4D0A-854E-4345-A372-166E6CC76128}" type="slidenum">
              <a:rPr lang="en-US" altLang="en-US" sz="1200">
                <a:solidFill>
                  <a:schemeClr val="tx1"/>
                </a:solidFill>
                <a:latin typeface="Times New Roman" panose="02020603050405020304" pitchFamily="18" charset="0"/>
              </a:rPr>
              <a:pPr eaLnBrk="1" hangingPunct="1"/>
              <a:t>2</a:t>
            </a:fld>
            <a:endParaRPr lang="en-US" altLang="en-US" sz="1200">
              <a:solidFill>
                <a:schemeClr val="tx1"/>
              </a:solidFill>
              <a:latin typeface="Times New Roman" panose="02020603050405020304" pitchFamily="18" charset="0"/>
            </a:endParaRPr>
          </a:p>
        </p:txBody>
      </p:sp>
      <p:sp>
        <p:nvSpPr>
          <p:cNvPr id="69635" name="Rectangle 2">
            <a:extLst>
              <a:ext uri="{FF2B5EF4-FFF2-40B4-BE49-F238E27FC236}">
                <a16:creationId xmlns:a16="http://schemas.microsoft.com/office/drawing/2014/main" id="{6CF08CEC-2344-450A-89AA-21E9DC66A24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CB11429-73D9-4609-AE74-3048A5329F7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23459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CBB2C93-7DF1-4A4E-AE5F-FBCC743A03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68517204-9499-4686-AF48-85FC792E7534}" type="slidenum">
              <a:rPr lang="en-US" altLang="en-US" sz="1200">
                <a:solidFill>
                  <a:schemeClr val="tx1"/>
                </a:solidFill>
                <a:latin typeface="Times New Roman" panose="02020603050405020304" pitchFamily="18" charset="0"/>
              </a:rPr>
              <a:pPr eaLnBrk="1" hangingPunct="1"/>
              <a:t>21</a:t>
            </a:fld>
            <a:endParaRPr lang="en-US" altLang="en-US" sz="1200">
              <a:solidFill>
                <a:schemeClr val="tx1"/>
              </a:solidFill>
              <a:latin typeface="Times New Roman" panose="02020603050405020304" pitchFamily="18" charset="0"/>
            </a:endParaRPr>
          </a:p>
        </p:txBody>
      </p:sp>
      <p:sp>
        <p:nvSpPr>
          <p:cNvPr id="88067" name="Rectangle 2">
            <a:extLst>
              <a:ext uri="{FF2B5EF4-FFF2-40B4-BE49-F238E27FC236}">
                <a16:creationId xmlns:a16="http://schemas.microsoft.com/office/drawing/2014/main" id="{C3452CCD-0B1E-444E-A1BB-47588D39703F}"/>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09ABB42E-D190-4554-BD74-0FC325935C31}"/>
              </a:ext>
            </a:extLst>
          </p:cNvPr>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DF2DB9C-A665-48CC-875B-DC7183020E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D1EB85E-5CF0-4BAD-B480-A6920AB756A2}" type="slidenum">
              <a:rPr lang="en-US" altLang="en-US" sz="1200">
                <a:solidFill>
                  <a:schemeClr val="tx1"/>
                </a:solidFill>
                <a:latin typeface="Times New Roman" panose="02020603050405020304" pitchFamily="18" charset="0"/>
              </a:rPr>
              <a:pPr eaLnBrk="1" hangingPunct="1"/>
              <a:t>22</a:t>
            </a:fld>
            <a:endParaRPr lang="en-US" altLang="en-US" sz="1200">
              <a:solidFill>
                <a:schemeClr val="tx1"/>
              </a:solidFill>
              <a:latin typeface="Times New Roman" panose="02020603050405020304" pitchFamily="18" charset="0"/>
            </a:endParaRPr>
          </a:p>
        </p:txBody>
      </p:sp>
      <p:sp>
        <p:nvSpPr>
          <p:cNvPr id="89091" name="Rectangle 2">
            <a:extLst>
              <a:ext uri="{FF2B5EF4-FFF2-40B4-BE49-F238E27FC236}">
                <a16:creationId xmlns:a16="http://schemas.microsoft.com/office/drawing/2014/main" id="{901DC9A4-2552-43BE-9F8B-94B3E4EC497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6522E4D-72ED-4252-B86C-E6B7F9A2919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0DB0D4E-811C-4B0C-BEDB-449E55AC47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5F95F5A-DC80-4448-9823-3A067E22C623}" type="slidenum">
              <a:rPr lang="en-US" altLang="en-US" sz="1200">
                <a:solidFill>
                  <a:schemeClr val="tx1"/>
                </a:solidFill>
                <a:latin typeface="Times New Roman" panose="02020603050405020304" pitchFamily="18" charset="0"/>
              </a:rPr>
              <a:pPr eaLnBrk="1" hangingPunct="1"/>
              <a:t>23</a:t>
            </a:fld>
            <a:endParaRPr lang="en-US" altLang="en-US" sz="120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C823F786-2A60-400D-90ED-D42F250DFBB4}"/>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EF87449D-D256-4570-B210-01C19E6BA0C5}"/>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D0A7CAC-96FD-44C3-8145-9360470F73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06E17C58-9181-4E33-B881-8B7DF2E47502}" type="slidenum">
              <a:rPr lang="en-US" altLang="en-US" sz="1200">
                <a:solidFill>
                  <a:schemeClr val="tx1"/>
                </a:solidFill>
                <a:latin typeface="Times New Roman" panose="02020603050405020304" pitchFamily="18" charset="0"/>
              </a:rPr>
              <a:pPr eaLnBrk="1" hangingPunct="1"/>
              <a:t>24</a:t>
            </a:fld>
            <a:endParaRPr lang="en-US" altLang="en-US" sz="1200">
              <a:solidFill>
                <a:schemeClr val="tx1"/>
              </a:solidFill>
              <a:latin typeface="Times New Roman" panose="02020603050405020304" pitchFamily="18" charset="0"/>
            </a:endParaRPr>
          </a:p>
        </p:txBody>
      </p:sp>
      <p:sp>
        <p:nvSpPr>
          <p:cNvPr id="91139" name="Rectangle 2">
            <a:extLst>
              <a:ext uri="{FF2B5EF4-FFF2-40B4-BE49-F238E27FC236}">
                <a16:creationId xmlns:a16="http://schemas.microsoft.com/office/drawing/2014/main" id="{C2ABDBFE-00CC-4CAE-8581-7BB135A83E5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734821FF-EC66-40D9-9A15-6230B68DB127}"/>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3E96CC1-83FA-4B89-9548-F03A50DAB4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997EA28D-B718-4A6B-BA5B-7C9298F4FD23}" type="slidenum">
              <a:rPr lang="en-US" altLang="en-US" sz="1200">
                <a:solidFill>
                  <a:schemeClr val="tx1"/>
                </a:solidFill>
                <a:latin typeface="Times New Roman" panose="02020603050405020304" pitchFamily="18" charset="0"/>
              </a:rPr>
              <a:pPr eaLnBrk="1" hangingPunct="1"/>
              <a:t>25</a:t>
            </a:fld>
            <a:endParaRPr lang="en-US" altLang="en-US" sz="120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52D28644-F8C1-4074-A509-00AF98EF4D42}"/>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22EDD832-A806-4A4B-8958-0DF3914CE7D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8EC041-3E1D-49ED-9FC7-F07B8E0DE1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58AEA16-69DF-47A3-B0F7-85287ABE2FEA}" type="slidenum">
              <a:rPr lang="en-US" altLang="en-US" sz="1200">
                <a:solidFill>
                  <a:schemeClr val="tx1"/>
                </a:solidFill>
                <a:latin typeface="Times New Roman" panose="02020603050405020304" pitchFamily="18" charset="0"/>
              </a:rPr>
              <a:pPr eaLnBrk="1" hangingPunct="1"/>
              <a:t>26</a:t>
            </a:fld>
            <a:endParaRPr lang="en-US" altLang="en-US" sz="1200">
              <a:solidFill>
                <a:schemeClr val="tx1"/>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49F1F009-5B0F-4BBC-AA1E-76B47A7C8107}"/>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826A81B-3AA5-4B5A-88E6-05ACC978FDC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E7A4F86A-CBD7-4F40-A5FE-7D83006EBC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7463D90B-3F4C-4178-84DB-E94DA221B319}" type="slidenum">
              <a:rPr lang="en-US" altLang="en-US" sz="1200">
                <a:solidFill>
                  <a:schemeClr val="tx1"/>
                </a:solidFill>
                <a:latin typeface="Times New Roman" panose="02020603050405020304" pitchFamily="18" charset="0"/>
              </a:rPr>
              <a:pPr eaLnBrk="1" hangingPunct="1"/>
              <a:t>27</a:t>
            </a:fld>
            <a:endParaRPr lang="en-US" altLang="en-US" sz="120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98C9A16A-6135-4E69-AA5F-94ADBF14DE4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7727CEF-3681-4E56-BA4F-53667DA6B01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7F8B3EE-458F-4219-A92D-F605F8AC7E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C20C036-981A-42FA-81D3-447C6CF3E09F}" type="slidenum">
              <a:rPr lang="en-US" altLang="en-US" sz="1200">
                <a:solidFill>
                  <a:schemeClr val="tx1"/>
                </a:solidFill>
                <a:latin typeface="Times New Roman" panose="02020603050405020304" pitchFamily="18" charset="0"/>
              </a:rPr>
              <a:pPr eaLnBrk="1" hangingPunct="1"/>
              <a:t>28</a:t>
            </a:fld>
            <a:endParaRPr lang="en-US" altLang="en-US" sz="1200">
              <a:solidFill>
                <a:schemeClr val="tx1"/>
              </a:solidFill>
              <a:latin typeface="Times New Roman" panose="02020603050405020304" pitchFamily="18" charset="0"/>
            </a:endParaRPr>
          </a:p>
        </p:txBody>
      </p:sp>
      <p:sp>
        <p:nvSpPr>
          <p:cNvPr id="95235" name="Rectangle 2">
            <a:extLst>
              <a:ext uri="{FF2B5EF4-FFF2-40B4-BE49-F238E27FC236}">
                <a16:creationId xmlns:a16="http://schemas.microsoft.com/office/drawing/2014/main" id="{19ED5897-0391-42CB-AFB2-0E1E8A5775F7}"/>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037FFEBF-AE1D-4F66-B532-CEB9EABA3E14}"/>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E98BC7F-53F7-404D-B440-F007B97767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B5C24336-3D94-4CC2-BF9D-903763510C41}" type="slidenum">
              <a:rPr lang="en-US" altLang="en-US" sz="1200">
                <a:solidFill>
                  <a:schemeClr val="tx1"/>
                </a:solidFill>
                <a:latin typeface="Times New Roman" panose="02020603050405020304" pitchFamily="18" charset="0"/>
              </a:rPr>
              <a:pPr eaLnBrk="1" hangingPunct="1"/>
              <a:t>29</a:t>
            </a:fld>
            <a:endParaRPr lang="en-US" altLang="en-US" sz="1200">
              <a:solidFill>
                <a:schemeClr val="tx1"/>
              </a:solidFill>
              <a:latin typeface="Times New Roman" panose="02020603050405020304" pitchFamily="18" charset="0"/>
            </a:endParaRPr>
          </a:p>
        </p:txBody>
      </p:sp>
      <p:sp>
        <p:nvSpPr>
          <p:cNvPr id="96259" name="Rectangle 2">
            <a:extLst>
              <a:ext uri="{FF2B5EF4-FFF2-40B4-BE49-F238E27FC236}">
                <a16:creationId xmlns:a16="http://schemas.microsoft.com/office/drawing/2014/main" id="{6A09C90C-BECB-418C-BAE3-8E060360372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50C92B5-F199-46A5-86CB-F42A0E74E245}"/>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597FD9C-0344-4873-9A91-9F32FE72C5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B85DE5B8-7076-4DC4-8485-A9C3371A34C0}" type="slidenum">
              <a:rPr lang="en-US" altLang="en-US" sz="1200">
                <a:solidFill>
                  <a:schemeClr val="tx1"/>
                </a:solidFill>
                <a:latin typeface="Times New Roman" panose="02020603050405020304" pitchFamily="18" charset="0"/>
              </a:rPr>
              <a:pPr eaLnBrk="1" hangingPunct="1"/>
              <a:t>30</a:t>
            </a:fld>
            <a:endParaRPr lang="en-US" altLang="en-US" sz="1200">
              <a:solidFill>
                <a:schemeClr val="tx1"/>
              </a:solidFill>
              <a:latin typeface="Times New Roman" panose="02020603050405020304" pitchFamily="18" charset="0"/>
            </a:endParaRPr>
          </a:p>
        </p:txBody>
      </p:sp>
      <p:sp>
        <p:nvSpPr>
          <p:cNvPr id="97283" name="Rectangle 2">
            <a:extLst>
              <a:ext uri="{FF2B5EF4-FFF2-40B4-BE49-F238E27FC236}">
                <a16:creationId xmlns:a16="http://schemas.microsoft.com/office/drawing/2014/main" id="{C3FAF0F7-859F-4B46-9DD2-2D5CD3B397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D4CD6DB2-8FD9-4BE6-806F-AC9B79E79670}"/>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1EA5DE6-D983-41FB-A929-9BA4D9A2AC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57395F71-7010-4FB7-90D6-7DA1BEA9BC44}" type="slidenum">
              <a:rPr lang="en-US" altLang="en-US" sz="1200">
                <a:solidFill>
                  <a:schemeClr val="tx1"/>
                </a:solidFill>
                <a:latin typeface="Times New Roman" panose="02020603050405020304" pitchFamily="18" charset="0"/>
              </a:rPr>
              <a:pPr eaLnBrk="1" hangingPunct="1"/>
              <a:t>3</a:t>
            </a:fld>
            <a:endParaRPr lang="en-US" altLang="en-US" sz="1200">
              <a:solidFill>
                <a:schemeClr val="tx1"/>
              </a:solidFill>
              <a:latin typeface="Times New Roman" panose="02020603050405020304" pitchFamily="18" charset="0"/>
            </a:endParaRPr>
          </a:p>
        </p:txBody>
      </p:sp>
      <p:sp>
        <p:nvSpPr>
          <p:cNvPr id="70659" name="Rectangle 2">
            <a:extLst>
              <a:ext uri="{FF2B5EF4-FFF2-40B4-BE49-F238E27FC236}">
                <a16:creationId xmlns:a16="http://schemas.microsoft.com/office/drawing/2014/main" id="{4B7ACF31-92D1-44AC-B6F5-6FC171AB13C1}"/>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EFD712F-8074-4E57-825D-68DBFA8235FE}"/>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B0BE31F-A139-4B10-AF4C-4A389437AB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A5DE54F-E151-4D26-8268-EE0CD8E4A6BE}" type="slidenum">
              <a:rPr lang="en-US" altLang="en-US" sz="1200">
                <a:solidFill>
                  <a:schemeClr val="tx1"/>
                </a:solidFill>
                <a:latin typeface="Times New Roman" panose="02020603050405020304" pitchFamily="18" charset="0"/>
              </a:rPr>
              <a:pPr eaLnBrk="1" hangingPunct="1"/>
              <a:t>31</a:t>
            </a:fld>
            <a:endParaRPr lang="en-US" altLang="en-US" sz="1200">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BAE8033F-018F-4B47-8354-827C31C61B0C}"/>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FC63FFF4-77D8-41BC-9FCF-E86558F346D6}"/>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402AE364-00CC-4F3C-A72B-4AD5063BE9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6769E745-6664-49AE-A14E-79CBDF16EF02}" type="slidenum">
              <a:rPr lang="en-US" altLang="en-US" sz="1200">
                <a:solidFill>
                  <a:schemeClr val="tx1"/>
                </a:solidFill>
                <a:latin typeface="Times New Roman" panose="02020603050405020304" pitchFamily="18" charset="0"/>
              </a:rPr>
              <a:pPr eaLnBrk="1" hangingPunct="1"/>
              <a:t>32</a:t>
            </a:fld>
            <a:endParaRPr lang="en-US" altLang="en-US" sz="1200">
              <a:solidFill>
                <a:schemeClr val="tx1"/>
              </a:solidFill>
              <a:latin typeface="Times New Roman" panose="02020603050405020304" pitchFamily="18" charset="0"/>
            </a:endParaRPr>
          </a:p>
        </p:txBody>
      </p:sp>
      <p:sp>
        <p:nvSpPr>
          <p:cNvPr id="99331" name="Rectangle 2">
            <a:extLst>
              <a:ext uri="{FF2B5EF4-FFF2-40B4-BE49-F238E27FC236}">
                <a16:creationId xmlns:a16="http://schemas.microsoft.com/office/drawing/2014/main" id="{9FD02B65-1CFD-4F96-A33C-F9A5F63C8362}"/>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1F76C19C-DE2D-43DE-9966-21A00275C142}"/>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FD448B7-6FA2-41F1-B955-4801D18A85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C17A29C-75CC-4326-AF48-9D00B644B780}" type="slidenum">
              <a:rPr lang="en-US" altLang="en-US" sz="1200">
                <a:solidFill>
                  <a:schemeClr val="tx1"/>
                </a:solidFill>
                <a:latin typeface="Times New Roman" panose="02020603050405020304" pitchFamily="18" charset="0"/>
              </a:rPr>
              <a:pPr eaLnBrk="1" hangingPunct="1"/>
              <a:t>33</a:t>
            </a:fld>
            <a:endParaRPr lang="en-US" altLang="en-US" sz="1200">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C6C7E3DB-5AF9-4259-BC37-A594FDD4E1CC}"/>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CE60308-14AA-4EDB-AF69-94DB01DBAF46}"/>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091DEA2-FDBF-4729-A7F7-D939D09E179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720B1EDA-6D5F-4AE2-ABE4-36AC982C773A}" type="slidenum">
              <a:rPr lang="en-US" altLang="en-US" sz="1200">
                <a:solidFill>
                  <a:schemeClr val="tx1"/>
                </a:solidFill>
                <a:latin typeface="Times New Roman" panose="02020603050405020304" pitchFamily="18" charset="0"/>
              </a:rPr>
              <a:pPr eaLnBrk="1" hangingPunct="1"/>
              <a:t>34</a:t>
            </a:fld>
            <a:endParaRPr lang="en-US" altLang="en-US" sz="120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07F4F187-8797-410C-8B24-BE614C3153E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0E7436AC-88FE-426E-A290-C59C0F1E1654}"/>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F042B179-865D-47B4-B7A6-B96FAE043F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47B294C-0F40-4F90-ABF6-59F179B85929}" type="slidenum">
              <a:rPr lang="en-US" altLang="en-US" sz="1200">
                <a:solidFill>
                  <a:schemeClr val="tx1"/>
                </a:solidFill>
                <a:latin typeface="Times New Roman" panose="02020603050405020304" pitchFamily="18" charset="0"/>
              </a:rPr>
              <a:pPr eaLnBrk="1" hangingPunct="1"/>
              <a:t>35</a:t>
            </a:fld>
            <a:endParaRPr lang="en-US" altLang="en-US" sz="1200">
              <a:solidFill>
                <a:schemeClr val="tx1"/>
              </a:solidFill>
              <a:latin typeface="Times New Roman" panose="02020603050405020304" pitchFamily="18" charset="0"/>
            </a:endParaRPr>
          </a:p>
        </p:txBody>
      </p:sp>
      <p:sp>
        <p:nvSpPr>
          <p:cNvPr id="102403" name="Rectangle 2">
            <a:extLst>
              <a:ext uri="{FF2B5EF4-FFF2-40B4-BE49-F238E27FC236}">
                <a16:creationId xmlns:a16="http://schemas.microsoft.com/office/drawing/2014/main" id="{2814C14A-387D-428B-8C2D-B978C0F4EC67}"/>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457E3A3-C6A9-4442-A4AB-545B4B752253}"/>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C4AB448-D7AB-467B-A20B-D4554EB3A9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D59F522-6386-49FE-B2E7-BB8295C9D9EE}" type="slidenum">
              <a:rPr lang="en-US" altLang="en-US" sz="1200">
                <a:solidFill>
                  <a:schemeClr val="tx1"/>
                </a:solidFill>
                <a:latin typeface="Times New Roman" panose="02020603050405020304" pitchFamily="18" charset="0"/>
              </a:rPr>
              <a:pPr eaLnBrk="1" hangingPunct="1"/>
              <a:t>36</a:t>
            </a:fld>
            <a:endParaRPr lang="en-US" altLang="en-US" sz="120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3E392595-783E-48E2-9631-4C1ED24D2255}"/>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4837158C-7C02-47A8-A520-61871E14EC73}"/>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8C03CB4-A287-460E-849D-D08E3DABE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483BDAE-D5E1-4033-BFF5-C42DCF83A753}" type="slidenum">
              <a:rPr lang="en-US" altLang="en-US" sz="1200">
                <a:solidFill>
                  <a:schemeClr val="tx1"/>
                </a:solidFill>
                <a:latin typeface="Times New Roman" panose="02020603050405020304" pitchFamily="18" charset="0"/>
              </a:rPr>
              <a:pPr eaLnBrk="1" hangingPunct="1"/>
              <a:t>37</a:t>
            </a:fld>
            <a:endParaRPr lang="en-US" altLang="en-US" sz="1200">
              <a:solidFill>
                <a:schemeClr val="tx1"/>
              </a:solidFill>
              <a:latin typeface="Times New Roman" panose="02020603050405020304" pitchFamily="18" charset="0"/>
            </a:endParaRPr>
          </a:p>
        </p:txBody>
      </p:sp>
      <p:sp>
        <p:nvSpPr>
          <p:cNvPr id="104451" name="Rectangle 2">
            <a:extLst>
              <a:ext uri="{FF2B5EF4-FFF2-40B4-BE49-F238E27FC236}">
                <a16:creationId xmlns:a16="http://schemas.microsoft.com/office/drawing/2014/main" id="{8D1F77D1-956D-4CC2-9C08-400AEBAB01F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DAA10A99-B255-4FBE-9FA7-45FD58D9A4AE}"/>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F28C840-15C7-439B-A94A-C813EC3990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5FB9687-4E6B-4DC5-9826-47AE84583B11}" type="slidenum">
              <a:rPr lang="en-US" altLang="en-US" sz="1200">
                <a:solidFill>
                  <a:schemeClr val="tx1"/>
                </a:solidFill>
                <a:latin typeface="Times New Roman" panose="02020603050405020304" pitchFamily="18" charset="0"/>
              </a:rPr>
              <a:pPr eaLnBrk="1" hangingPunct="1"/>
              <a:t>38</a:t>
            </a:fld>
            <a:endParaRPr lang="en-US" altLang="en-US" sz="1200">
              <a:solidFill>
                <a:schemeClr val="tx1"/>
              </a:solidFill>
              <a:latin typeface="Times New Roman" panose="02020603050405020304" pitchFamily="18" charset="0"/>
            </a:endParaRPr>
          </a:p>
        </p:txBody>
      </p:sp>
      <p:sp>
        <p:nvSpPr>
          <p:cNvPr id="105475" name="Rectangle 2">
            <a:extLst>
              <a:ext uri="{FF2B5EF4-FFF2-40B4-BE49-F238E27FC236}">
                <a16:creationId xmlns:a16="http://schemas.microsoft.com/office/drawing/2014/main" id="{CA779787-8D8C-40C5-B2DA-44512F1F80E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1854816A-B573-4B65-869F-4CE04E272EB0}"/>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ACB5B7B-E00B-447F-92F4-C3F8642249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F44B4E7-3976-4B5E-A9E2-6A53A27DDFEE}" type="slidenum">
              <a:rPr lang="en-US" altLang="en-US" sz="1200">
                <a:solidFill>
                  <a:schemeClr val="tx1"/>
                </a:solidFill>
                <a:latin typeface="Times New Roman" panose="02020603050405020304" pitchFamily="18" charset="0"/>
              </a:rPr>
              <a:pPr eaLnBrk="1" hangingPunct="1"/>
              <a:t>39</a:t>
            </a:fld>
            <a:endParaRPr lang="en-US" altLang="en-US" sz="1200">
              <a:solidFill>
                <a:schemeClr val="tx1"/>
              </a:solidFill>
              <a:latin typeface="Times New Roman" panose="02020603050405020304" pitchFamily="18" charset="0"/>
            </a:endParaRPr>
          </a:p>
        </p:txBody>
      </p:sp>
      <p:sp>
        <p:nvSpPr>
          <p:cNvPr id="106499" name="Rectangle 2">
            <a:extLst>
              <a:ext uri="{FF2B5EF4-FFF2-40B4-BE49-F238E27FC236}">
                <a16:creationId xmlns:a16="http://schemas.microsoft.com/office/drawing/2014/main" id="{2F1138B8-90C6-4DCD-9284-5F18309D92D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FBD722E0-A70B-4110-A217-34A50AD88C76}"/>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9915E4C-24B9-448B-808B-D0237A694E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3B45B88A-FB58-4DCA-8F7B-720D2E5A30AD}" type="slidenum">
              <a:rPr lang="en-US" altLang="en-US" sz="1200">
                <a:solidFill>
                  <a:schemeClr val="tx1"/>
                </a:solidFill>
                <a:latin typeface="Times New Roman" panose="02020603050405020304" pitchFamily="18" charset="0"/>
              </a:rPr>
              <a:pPr eaLnBrk="1" hangingPunct="1"/>
              <a:t>40</a:t>
            </a:fld>
            <a:endParaRPr lang="en-US" altLang="en-US" sz="120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597DB918-7672-4AEE-A4E8-14913CF57BBF}"/>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CDD030A-A095-4CAC-8412-09D503D2AFA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97E0DC6-F720-41CA-9851-2D4636047B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444F4181-3971-4FF3-B08A-3D929E01EFF6}" type="slidenum">
              <a:rPr lang="en-US" altLang="en-US" sz="1200">
                <a:solidFill>
                  <a:schemeClr val="tx1"/>
                </a:solidFill>
                <a:latin typeface="Times New Roman" panose="02020603050405020304" pitchFamily="18" charset="0"/>
              </a:rPr>
              <a:pPr eaLnBrk="1" hangingPunct="1"/>
              <a:t>4</a:t>
            </a:fld>
            <a:endParaRPr lang="en-US" altLang="en-US" sz="1200">
              <a:solidFill>
                <a:schemeClr val="tx1"/>
              </a:solidFill>
              <a:latin typeface="Times New Roman" panose="02020603050405020304" pitchFamily="18" charset="0"/>
            </a:endParaRPr>
          </a:p>
        </p:txBody>
      </p:sp>
      <p:sp>
        <p:nvSpPr>
          <p:cNvPr id="71683" name="Rectangle 2">
            <a:extLst>
              <a:ext uri="{FF2B5EF4-FFF2-40B4-BE49-F238E27FC236}">
                <a16:creationId xmlns:a16="http://schemas.microsoft.com/office/drawing/2014/main" id="{5A122342-ECFA-4D4B-B165-3AC5EF743859}"/>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54AF5A07-BC78-46B3-AE6D-FD7E2695476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D1EA4DA-363E-41D1-97D1-12F3286B9E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0DF67BF-D9BB-470C-B7AE-C48CA29CAA36}" type="slidenum">
              <a:rPr lang="en-US" altLang="en-US" sz="1200">
                <a:solidFill>
                  <a:schemeClr val="tx1"/>
                </a:solidFill>
                <a:latin typeface="Times New Roman" panose="02020603050405020304" pitchFamily="18" charset="0"/>
              </a:rPr>
              <a:pPr eaLnBrk="1" hangingPunct="1"/>
              <a:t>41</a:t>
            </a:fld>
            <a:endParaRPr lang="en-US" altLang="en-US" sz="1200">
              <a:solidFill>
                <a:schemeClr val="tx1"/>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37022F78-C042-4EE4-9A33-1C0BC521CE1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85A660D-E078-4915-AE3A-4640ED52E234}"/>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D979C50-1347-45E2-A185-62D1787471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DC0FD59-D815-4907-B87E-D12E7017D166}" type="slidenum">
              <a:rPr lang="en-US" altLang="en-US" sz="1200">
                <a:solidFill>
                  <a:schemeClr val="tx1"/>
                </a:solidFill>
                <a:latin typeface="Times New Roman" panose="02020603050405020304" pitchFamily="18" charset="0"/>
              </a:rPr>
              <a:pPr eaLnBrk="1" hangingPunct="1"/>
              <a:t>42</a:t>
            </a:fld>
            <a:endParaRPr lang="en-US" altLang="en-US" sz="1200">
              <a:solidFill>
                <a:schemeClr val="tx1"/>
              </a:solidFill>
              <a:latin typeface="Times New Roman" panose="02020603050405020304" pitchFamily="18" charset="0"/>
            </a:endParaRPr>
          </a:p>
        </p:txBody>
      </p:sp>
      <p:sp>
        <p:nvSpPr>
          <p:cNvPr id="109571" name="Rectangle 2">
            <a:extLst>
              <a:ext uri="{FF2B5EF4-FFF2-40B4-BE49-F238E27FC236}">
                <a16:creationId xmlns:a16="http://schemas.microsoft.com/office/drawing/2014/main" id="{CB28EA0D-169B-4717-AC29-B92870F4D9F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18AE49B-59A6-4AC2-ADA1-1AE1481AA0C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8537F73-C0A2-4328-8F4C-EE56867B6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6C0119D3-2A08-43CE-9384-0DE755B3C5CB}" type="slidenum">
              <a:rPr lang="en-US" altLang="en-US" sz="1200">
                <a:solidFill>
                  <a:schemeClr val="tx1"/>
                </a:solidFill>
                <a:latin typeface="Times New Roman" panose="02020603050405020304" pitchFamily="18" charset="0"/>
              </a:rPr>
              <a:pPr eaLnBrk="1" hangingPunct="1"/>
              <a:t>43</a:t>
            </a:fld>
            <a:endParaRPr lang="en-US" altLang="en-US" sz="1200">
              <a:solidFill>
                <a:schemeClr val="tx1"/>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91E5A445-CCE7-45CE-B510-B02EA4010C55}"/>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5C1F616-AB3A-4A35-89DB-8A9185C32797}"/>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F9A75BA-30C2-44ED-9DCE-6ADB219F7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0267978-7433-4C70-A33D-DB6E0F644F76}" type="slidenum">
              <a:rPr lang="en-US" altLang="en-US" sz="1200">
                <a:solidFill>
                  <a:schemeClr val="tx1"/>
                </a:solidFill>
                <a:latin typeface="Times New Roman" panose="02020603050405020304" pitchFamily="18" charset="0"/>
              </a:rPr>
              <a:pPr eaLnBrk="1" hangingPunct="1"/>
              <a:t>44</a:t>
            </a:fld>
            <a:endParaRPr lang="en-US" altLang="en-US" sz="1200">
              <a:solidFill>
                <a:schemeClr val="tx1"/>
              </a:solidFill>
              <a:latin typeface="Times New Roman" panose="02020603050405020304" pitchFamily="18" charset="0"/>
            </a:endParaRPr>
          </a:p>
        </p:txBody>
      </p:sp>
      <p:sp>
        <p:nvSpPr>
          <p:cNvPr id="111619" name="Rectangle 2">
            <a:extLst>
              <a:ext uri="{FF2B5EF4-FFF2-40B4-BE49-F238E27FC236}">
                <a16:creationId xmlns:a16="http://schemas.microsoft.com/office/drawing/2014/main" id="{BDAA5334-354D-4A7A-9AAE-39CFF7FE13A1}"/>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13E77A3-13C7-44FE-8B28-EF13F1F21DD0}"/>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B23AA818-9E8E-4A1E-A7E3-E2DD00DB37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0806024-E23F-4EF6-AFCA-95E4ECC1DDFF}" type="slidenum">
              <a:rPr lang="en-US" altLang="en-US" sz="1200">
                <a:solidFill>
                  <a:schemeClr val="tx1"/>
                </a:solidFill>
                <a:latin typeface="Times New Roman" panose="02020603050405020304" pitchFamily="18" charset="0"/>
              </a:rPr>
              <a:pPr eaLnBrk="1" hangingPunct="1"/>
              <a:t>45</a:t>
            </a:fld>
            <a:endParaRPr lang="en-US" altLang="en-US" sz="1200">
              <a:solidFill>
                <a:schemeClr val="tx1"/>
              </a:solidFill>
              <a:latin typeface="Times New Roman" panose="02020603050405020304" pitchFamily="18" charset="0"/>
            </a:endParaRPr>
          </a:p>
        </p:txBody>
      </p:sp>
      <p:sp>
        <p:nvSpPr>
          <p:cNvPr id="112643" name="Rectangle 2">
            <a:extLst>
              <a:ext uri="{FF2B5EF4-FFF2-40B4-BE49-F238E27FC236}">
                <a16:creationId xmlns:a16="http://schemas.microsoft.com/office/drawing/2014/main" id="{D15F92D8-51B7-4459-AE0B-E7982A2A1904}"/>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E822986-1190-4181-ADE2-CC646657ED49}"/>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6D5A726-59F1-4501-8215-66E2928ECA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83C449FE-8F8C-4658-8F03-4BB37DD87E14}" type="slidenum">
              <a:rPr lang="en-US" altLang="en-US" sz="1200">
                <a:solidFill>
                  <a:schemeClr val="tx1"/>
                </a:solidFill>
                <a:latin typeface="Times New Roman" panose="02020603050405020304" pitchFamily="18" charset="0"/>
              </a:rPr>
              <a:pPr eaLnBrk="1" hangingPunct="1"/>
              <a:t>46</a:t>
            </a:fld>
            <a:endParaRPr lang="en-US" altLang="en-US" sz="1200">
              <a:solidFill>
                <a:schemeClr val="tx1"/>
              </a:solidFill>
              <a:latin typeface="Times New Roman" panose="02020603050405020304" pitchFamily="18" charset="0"/>
            </a:endParaRPr>
          </a:p>
        </p:txBody>
      </p:sp>
      <p:sp>
        <p:nvSpPr>
          <p:cNvPr id="113667" name="Rectangle 2">
            <a:extLst>
              <a:ext uri="{FF2B5EF4-FFF2-40B4-BE49-F238E27FC236}">
                <a16:creationId xmlns:a16="http://schemas.microsoft.com/office/drawing/2014/main" id="{1C29B549-D18F-4353-8EEA-87236623002B}"/>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FA75DBF2-62A4-46C9-B6AD-47B2655E710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C75A31D-3214-4CA5-987E-2802E39EED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3F80F144-36E9-4D16-9987-A3E1152C91AA}" type="slidenum">
              <a:rPr lang="en-US" altLang="en-US" sz="1200">
                <a:solidFill>
                  <a:schemeClr val="tx1"/>
                </a:solidFill>
                <a:latin typeface="Times New Roman" panose="02020603050405020304" pitchFamily="18" charset="0"/>
              </a:rPr>
              <a:pPr eaLnBrk="1" hangingPunct="1"/>
              <a:t>47</a:t>
            </a:fld>
            <a:endParaRPr lang="en-US" altLang="en-US" sz="1200">
              <a:solidFill>
                <a:schemeClr val="tx1"/>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F13F01D9-4677-41C5-9A3B-BFF1B2F9B2A8}"/>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9CB68E26-806B-43C1-B87B-543B1310B542}"/>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AB6225A-713B-4A94-9964-FD7C8678E8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EACFE622-E124-4DC8-8BF6-BD7046F4A108}" type="slidenum">
              <a:rPr lang="en-US" altLang="en-US" sz="1200">
                <a:solidFill>
                  <a:schemeClr val="tx1"/>
                </a:solidFill>
                <a:latin typeface="Times New Roman" panose="02020603050405020304" pitchFamily="18" charset="0"/>
              </a:rPr>
              <a:pPr eaLnBrk="1" hangingPunct="1"/>
              <a:t>48</a:t>
            </a:fld>
            <a:endParaRPr lang="en-US" altLang="en-US" sz="1200">
              <a:solidFill>
                <a:schemeClr val="tx1"/>
              </a:solidFill>
              <a:latin typeface="Times New Roman" panose="02020603050405020304" pitchFamily="18" charset="0"/>
            </a:endParaRPr>
          </a:p>
        </p:txBody>
      </p:sp>
      <p:sp>
        <p:nvSpPr>
          <p:cNvPr id="115715" name="Rectangle 2">
            <a:extLst>
              <a:ext uri="{FF2B5EF4-FFF2-40B4-BE49-F238E27FC236}">
                <a16:creationId xmlns:a16="http://schemas.microsoft.com/office/drawing/2014/main" id="{53B0FDD6-3686-49CE-B53E-76B8F3DD7882}"/>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25822EDB-6733-44F4-BE85-FEE415F4AEF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E7B44B88-3D93-4F61-AD1A-9B43C0C180C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2BD6EFE8-CE2A-4B3A-91C6-30C41FFE0693}" type="slidenum">
              <a:rPr lang="en-US" altLang="en-US" sz="1200">
                <a:solidFill>
                  <a:schemeClr val="tx1"/>
                </a:solidFill>
                <a:latin typeface="Times New Roman" panose="02020603050405020304" pitchFamily="18" charset="0"/>
              </a:rPr>
              <a:pPr eaLnBrk="1" hangingPunct="1"/>
              <a:t>49</a:t>
            </a:fld>
            <a:endParaRPr lang="en-US" altLang="en-US" sz="1200">
              <a:solidFill>
                <a:schemeClr val="tx1"/>
              </a:solidFill>
              <a:latin typeface="Times New Roman" panose="02020603050405020304" pitchFamily="18" charset="0"/>
            </a:endParaRPr>
          </a:p>
        </p:txBody>
      </p:sp>
      <p:sp>
        <p:nvSpPr>
          <p:cNvPr id="116739" name="Rectangle 2">
            <a:extLst>
              <a:ext uri="{FF2B5EF4-FFF2-40B4-BE49-F238E27FC236}">
                <a16:creationId xmlns:a16="http://schemas.microsoft.com/office/drawing/2014/main" id="{64DAAF4C-DE85-41F1-94FE-F7A1554A02B1}"/>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09341EE-F8BD-4591-AD4E-46AD2CE2535B}"/>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358BD94-232E-4140-83AA-7DCD971F48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43EBF213-2C9F-4E7C-8420-290A28C16D58}" type="slidenum">
              <a:rPr lang="en-US" altLang="en-US" sz="1200">
                <a:solidFill>
                  <a:schemeClr val="tx1"/>
                </a:solidFill>
                <a:latin typeface="Times New Roman" panose="02020603050405020304" pitchFamily="18" charset="0"/>
              </a:rPr>
              <a:pPr eaLnBrk="1" hangingPunct="1"/>
              <a:t>50</a:t>
            </a:fld>
            <a:endParaRPr lang="en-US" altLang="en-US" sz="1200">
              <a:solidFill>
                <a:schemeClr val="tx1"/>
              </a:solidFill>
              <a:latin typeface="Times New Roman" panose="02020603050405020304" pitchFamily="18" charset="0"/>
            </a:endParaRPr>
          </a:p>
        </p:txBody>
      </p:sp>
      <p:sp>
        <p:nvSpPr>
          <p:cNvPr id="117763" name="Rectangle 2">
            <a:extLst>
              <a:ext uri="{FF2B5EF4-FFF2-40B4-BE49-F238E27FC236}">
                <a16:creationId xmlns:a16="http://schemas.microsoft.com/office/drawing/2014/main" id="{551DC3D5-7664-4E3F-9D3C-3F3151B2AEC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3BFDC58-8D48-4816-BFBB-D9109F5583F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FBED9B1-7C36-4AAE-A511-83E8F6C70A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D7976F36-E399-4404-A36A-829DEAAD61B0}" type="slidenum">
              <a:rPr lang="en-US" altLang="en-US" sz="1200">
                <a:solidFill>
                  <a:schemeClr val="tx1"/>
                </a:solidFill>
                <a:latin typeface="Times New Roman" panose="02020603050405020304" pitchFamily="18" charset="0"/>
              </a:rPr>
              <a:pPr eaLnBrk="1" hangingPunct="1"/>
              <a:t>5</a:t>
            </a:fld>
            <a:endParaRPr lang="en-US" altLang="en-US" sz="1200">
              <a:solidFill>
                <a:schemeClr val="tx1"/>
              </a:solidFill>
              <a:latin typeface="Times New Roman" panose="02020603050405020304" pitchFamily="18" charset="0"/>
            </a:endParaRPr>
          </a:p>
        </p:txBody>
      </p:sp>
      <p:sp>
        <p:nvSpPr>
          <p:cNvPr id="72707" name="Rectangle 2">
            <a:extLst>
              <a:ext uri="{FF2B5EF4-FFF2-40B4-BE49-F238E27FC236}">
                <a16:creationId xmlns:a16="http://schemas.microsoft.com/office/drawing/2014/main" id="{905A4C72-57BB-4D57-8AED-F437873E944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C8FE73D7-DA77-4437-819F-D55321C690F4}"/>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8FBEAB5-7052-44A8-AFB6-1DFB93E1D1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C434D748-FC21-4B1D-A718-415236A497DD}" type="slidenum">
              <a:rPr lang="en-US" altLang="en-US" sz="1200">
                <a:solidFill>
                  <a:schemeClr val="tx1"/>
                </a:solidFill>
                <a:latin typeface="Times New Roman" panose="02020603050405020304" pitchFamily="18" charset="0"/>
              </a:rPr>
              <a:pPr eaLnBrk="1" hangingPunct="1"/>
              <a:t>51</a:t>
            </a:fld>
            <a:endParaRPr lang="en-US" altLang="en-US" sz="1200">
              <a:solidFill>
                <a:schemeClr val="tx1"/>
              </a:solidFill>
              <a:latin typeface="Times New Roman" panose="02020603050405020304" pitchFamily="18" charset="0"/>
            </a:endParaRPr>
          </a:p>
        </p:txBody>
      </p:sp>
      <p:sp>
        <p:nvSpPr>
          <p:cNvPr id="118787" name="Rectangle 2">
            <a:extLst>
              <a:ext uri="{FF2B5EF4-FFF2-40B4-BE49-F238E27FC236}">
                <a16:creationId xmlns:a16="http://schemas.microsoft.com/office/drawing/2014/main" id="{C2253131-DAAA-466A-895B-7A07615E250C}"/>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D2D21B54-59F3-4918-BD9A-FEC76E3E5A0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8FB1058F-3C91-442E-AD11-C186606A10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DF7978D3-7DA2-4385-8E79-762375660DB3}" type="slidenum">
              <a:rPr lang="en-US" altLang="en-US" sz="1200">
                <a:solidFill>
                  <a:schemeClr val="tx1"/>
                </a:solidFill>
                <a:latin typeface="Times New Roman" panose="02020603050405020304" pitchFamily="18" charset="0"/>
              </a:rPr>
              <a:pPr eaLnBrk="1" hangingPunct="1"/>
              <a:t>52</a:t>
            </a:fld>
            <a:endParaRPr lang="en-US" altLang="en-US" sz="1200">
              <a:solidFill>
                <a:schemeClr val="tx1"/>
              </a:solidFill>
              <a:latin typeface="Times New Roman" panose="02020603050405020304" pitchFamily="18" charset="0"/>
            </a:endParaRPr>
          </a:p>
        </p:txBody>
      </p:sp>
      <p:sp>
        <p:nvSpPr>
          <p:cNvPr id="119811" name="Rectangle 2">
            <a:extLst>
              <a:ext uri="{FF2B5EF4-FFF2-40B4-BE49-F238E27FC236}">
                <a16:creationId xmlns:a16="http://schemas.microsoft.com/office/drawing/2014/main" id="{51B56336-3D23-4AD2-B6A9-C64FD1FCA19F}"/>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E4CE7F6-A092-4325-AB21-1CBD9F9B43C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7BADD39-9D62-4DA6-B70B-8E54E2C2F59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BD32C301-D470-4A53-B72A-097D23DA9B7C}" type="slidenum">
              <a:rPr lang="en-US" altLang="en-US" sz="1200">
                <a:solidFill>
                  <a:schemeClr val="tx1"/>
                </a:solidFill>
                <a:latin typeface="Times New Roman" panose="02020603050405020304" pitchFamily="18" charset="0"/>
              </a:rPr>
              <a:pPr eaLnBrk="1" hangingPunct="1"/>
              <a:t>53</a:t>
            </a:fld>
            <a:endParaRPr lang="en-US" altLang="en-US" sz="1200">
              <a:solidFill>
                <a:schemeClr val="tx1"/>
              </a:solidFill>
              <a:latin typeface="Times New Roman" panose="02020603050405020304" pitchFamily="18" charset="0"/>
            </a:endParaRPr>
          </a:p>
        </p:txBody>
      </p:sp>
      <p:sp>
        <p:nvSpPr>
          <p:cNvPr id="120835" name="Rectangle 2">
            <a:extLst>
              <a:ext uri="{FF2B5EF4-FFF2-40B4-BE49-F238E27FC236}">
                <a16:creationId xmlns:a16="http://schemas.microsoft.com/office/drawing/2014/main" id="{A3C5DC81-1B60-4C93-8D35-DED27D552999}"/>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586BECD5-9AEF-4F59-A785-022A5B2E2B4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F97AEA8B-EE31-4F25-B8F7-E2308145D0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5B4D57E2-2CA1-49B3-8C24-AE17662F0A87}" type="slidenum">
              <a:rPr lang="en-US" altLang="en-US" sz="1200">
                <a:solidFill>
                  <a:schemeClr val="tx1"/>
                </a:solidFill>
                <a:latin typeface="Times New Roman" panose="02020603050405020304" pitchFamily="18" charset="0"/>
              </a:rPr>
              <a:pPr eaLnBrk="1" hangingPunct="1"/>
              <a:t>54</a:t>
            </a:fld>
            <a:endParaRPr lang="en-US" altLang="en-US" sz="1200">
              <a:solidFill>
                <a:schemeClr val="tx1"/>
              </a:solidFill>
              <a:latin typeface="Times New Roman" panose="02020603050405020304" pitchFamily="18" charset="0"/>
            </a:endParaRPr>
          </a:p>
        </p:txBody>
      </p:sp>
      <p:sp>
        <p:nvSpPr>
          <p:cNvPr id="121859" name="Rectangle 2">
            <a:extLst>
              <a:ext uri="{FF2B5EF4-FFF2-40B4-BE49-F238E27FC236}">
                <a16:creationId xmlns:a16="http://schemas.microsoft.com/office/drawing/2014/main" id="{1B2A680F-7D84-4E8C-A8CB-F539D3BA32B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E706BBCF-90DD-4DA7-9370-6A50F2F1AC5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626B0AC-2FB3-495C-AF23-5A103C4D1E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D3B33A9B-6EAC-48FB-AA92-F5406B1F0045}" type="slidenum">
              <a:rPr lang="en-US" altLang="en-US" sz="1200">
                <a:solidFill>
                  <a:schemeClr val="tx1"/>
                </a:solidFill>
                <a:latin typeface="Times New Roman" panose="02020603050405020304" pitchFamily="18" charset="0"/>
              </a:rPr>
              <a:pPr eaLnBrk="1" hangingPunct="1"/>
              <a:t>55</a:t>
            </a:fld>
            <a:endParaRPr lang="en-US" altLang="en-US" sz="1200">
              <a:solidFill>
                <a:schemeClr val="tx1"/>
              </a:solidFill>
              <a:latin typeface="Times New Roman" panose="02020603050405020304" pitchFamily="18" charset="0"/>
            </a:endParaRPr>
          </a:p>
        </p:txBody>
      </p:sp>
      <p:sp>
        <p:nvSpPr>
          <p:cNvPr id="122883" name="Rectangle 2">
            <a:extLst>
              <a:ext uri="{FF2B5EF4-FFF2-40B4-BE49-F238E27FC236}">
                <a16:creationId xmlns:a16="http://schemas.microsoft.com/office/drawing/2014/main" id="{CB1C151B-5321-4E02-9586-AC6E33E61EF8}"/>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0096A75-0B17-4929-986A-A915A29ED95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FB237C0-7ECE-4CC3-988E-DDD072FE61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D9535257-7166-491F-9756-72F7757094B0}" type="slidenum">
              <a:rPr lang="en-US" altLang="en-US" sz="1200">
                <a:solidFill>
                  <a:schemeClr val="tx1"/>
                </a:solidFill>
                <a:latin typeface="Times New Roman" panose="02020603050405020304" pitchFamily="18" charset="0"/>
              </a:rPr>
              <a:pPr eaLnBrk="1" hangingPunct="1"/>
              <a:t>56</a:t>
            </a:fld>
            <a:endParaRPr lang="en-US" altLang="en-US" sz="1200">
              <a:solidFill>
                <a:schemeClr val="tx1"/>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A62C1312-4148-4C2D-A738-F782F4433244}"/>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83C7793E-CFD0-409A-9FBE-91F12F162DA4}"/>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048E91AB-F7CC-4F24-8F13-7FF10029BC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02A8AD64-134C-4CBF-8B16-D896FB41F482}" type="slidenum">
              <a:rPr lang="en-US" altLang="en-US" sz="1200">
                <a:solidFill>
                  <a:schemeClr val="tx1"/>
                </a:solidFill>
                <a:latin typeface="Times New Roman" panose="02020603050405020304" pitchFamily="18" charset="0"/>
              </a:rPr>
              <a:pPr eaLnBrk="1" hangingPunct="1"/>
              <a:t>57</a:t>
            </a:fld>
            <a:endParaRPr lang="en-US" altLang="en-US" sz="1200">
              <a:solidFill>
                <a:schemeClr val="tx1"/>
              </a:solidFill>
              <a:latin typeface="Times New Roman" panose="02020603050405020304" pitchFamily="18" charset="0"/>
            </a:endParaRPr>
          </a:p>
        </p:txBody>
      </p:sp>
      <p:sp>
        <p:nvSpPr>
          <p:cNvPr id="124931" name="Rectangle 2">
            <a:extLst>
              <a:ext uri="{FF2B5EF4-FFF2-40B4-BE49-F238E27FC236}">
                <a16:creationId xmlns:a16="http://schemas.microsoft.com/office/drawing/2014/main" id="{B88D3343-C0EA-44E4-94B6-6E9D1C475EE6}"/>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17A32BB3-CFC1-44B2-BBF6-6CCD65CFB9E6}"/>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1B11105-D6B0-4FA8-B5DD-74F6B4CBDF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679AFE9B-7F60-4A91-ABAC-3155D4DBC89E}" type="slidenum">
              <a:rPr lang="en-US" altLang="en-US" sz="1200">
                <a:solidFill>
                  <a:schemeClr val="tx1"/>
                </a:solidFill>
                <a:latin typeface="Times New Roman" panose="02020603050405020304" pitchFamily="18" charset="0"/>
              </a:rPr>
              <a:pPr eaLnBrk="1" hangingPunct="1"/>
              <a:t>58</a:t>
            </a:fld>
            <a:endParaRPr lang="en-US" altLang="en-US" sz="1200">
              <a:solidFill>
                <a:schemeClr val="tx1"/>
              </a:solidFill>
              <a:latin typeface="Times New Roman" panose="02020603050405020304" pitchFamily="18" charset="0"/>
            </a:endParaRPr>
          </a:p>
        </p:txBody>
      </p:sp>
      <p:sp>
        <p:nvSpPr>
          <p:cNvPr id="125955" name="Rectangle 2">
            <a:extLst>
              <a:ext uri="{FF2B5EF4-FFF2-40B4-BE49-F238E27FC236}">
                <a16:creationId xmlns:a16="http://schemas.microsoft.com/office/drawing/2014/main" id="{E580B2DC-9543-4357-B86F-877435068D2D}"/>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E034A3FF-4A1F-4683-9399-F68793E3D0D1}"/>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96B47A44-9F5E-44C7-BA8A-D5737FE1A7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2E828F08-6430-4427-8564-C2BABD9D34BD}" type="slidenum">
              <a:rPr lang="en-US" altLang="en-US" sz="1200">
                <a:solidFill>
                  <a:schemeClr val="tx1"/>
                </a:solidFill>
                <a:latin typeface="Times New Roman" panose="02020603050405020304" pitchFamily="18" charset="0"/>
              </a:rPr>
              <a:pPr eaLnBrk="1" hangingPunct="1"/>
              <a:t>59</a:t>
            </a:fld>
            <a:endParaRPr lang="en-US" altLang="en-US" sz="1200">
              <a:solidFill>
                <a:schemeClr val="tx1"/>
              </a:solidFill>
              <a:latin typeface="Times New Roman" panose="02020603050405020304" pitchFamily="18" charset="0"/>
            </a:endParaRPr>
          </a:p>
        </p:txBody>
      </p:sp>
      <p:sp>
        <p:nvSpPr>
          <p:cNvPr id="126979" name="Rectangle 2">
            <a:extLst>
              <a:ext uri="{FF2B5EF4-FFF2-40B4-BE49-F238E27FC236}">
                <a16:creationId xmlns:a16="http://schemas.microsoft.com/office/drawing/2014/main" id="{AD31F4C6-3584-43E2-AAA6-4F195A5539E8}"/>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39BF7F42-D454-40E9-B035-9A5E97D48D80}"/>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F218E9-9453-459F-AB8F-09606B0F8D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447D4C8-D7A8-4CD7-BED5-2AF85234007E}" type="slidenum">
              <a:rPr lang="en-US" altLang="en-US" sz="1200">
                <a:solidFill>
                  <a:schemeClr val="tx1"/>
                </a:solidFill>
                <a:latin typeface="Times New Roman" panose="02020603050405020304" pitchFamily="18" charset="0"/>
              </a:rPr>
              <a:pPr eaLnBrk="1" hangingPunct="1"/>
              <a:t>60</a:t>
            </a:fld>
            <a:endParaRPr lang="en-US" altLang="en-US" sz="1200">
              <a:solidFill>
                <a:schemeClr val="tx1"/>
              </a:solidFill>
              <a:latin typeface="Times New Roman" panose="02020603050405020304" pitchFamily="18" charset="0"/>
            </a:endParaRPr>
          </a:p>
        </p:txBody>
      </p:sp>
      <p:sp>
        <p:nvSpPr>
          <p:cNvPr id="128003" name="Rectangle 2">
            <a:extLst>
              <a:ext uri="{FF2B5EF4-FFF2-40B4-BE49-F238E27FC236}">
                <a16:creationId xmlns:a16="http://schemas.microsoft.com/office/drawing/2014/main" id="{349CDFC6-B042-452D-B818-0FA89DF9E210}"/>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F489E50-ADEC-4F49-B31C-CF9FBD592EA2}"/>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DE3D0E4-E1E0-4B4C-99BA-1A768256CC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63FB69A1-0AB6-49DD-BAAD-3F2EAF7C24D0}" type="slidenum">
              <a:rPr lang="en-US" altLang="en-US" sz="1200">
                <a:solidFill>
                  <a:schemeClr val="tx1"/>
                </a:solidFill>
                <a:latin typeface="Times New Roman" panose="02020603050405020304" pitchFamily="18" charset="0"/>
              </a:rPr>
              <a:pPr eaLnBrk="1" hangingPunct="1"/>
              <a:t>6</a:t>
            </a:fld>
            <a:endParaRPr lang="en-US" altLang="en-US" sz="1200">
              <a:solidFill>
                <a:schemeClr val="tx1"/>
              </a:solidFill>
              <a:latin typeface="Times New Roman" panose="02020603050405020304" pitchFamily="18" charset="0"/>
            </a:endParaRPr>
          </a:p>
        </p:txBody>
      </p:sp>
      <p:sp>
        <p:nvSpPr>
          <p:cNvPr id="73731" name="Rectangle 2">
            <a:extLst>
              <a:ext uri="{FF2B5EF4-FFF2-40B4-BE49-F238E27FC236}">
                <a16:creationId xmlns:a16="http://schemas.microsoft.com/office/drawing/2014/main" id="{3B3C5CE1-6FF0-44D8-B704-2D9A6150EE96}"/>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64FB918-C6B8-4E44-ACD5-40151A7A4630}"/>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3206C8F-986A-432C-912D-78F9689ADA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B7C2B938-B1A0-43BD-9344-40ECF01E7C65}" type="slidenum">
              <a:rPr lang="en-US" altLang="en-US" sz="1200">
                <a:solidFill>
                  <a:schemeClr val="tx1"/>
                </a:solidFill>
                <a:latin typeface="Times New Roman" panose="02020603050405020304" pitchFamily="18" charset="0"/>
              </a:rPr>
              <a:pPr eaLnBrk="1" hangingPunct="1"/>
              <a:t>61</a:t>
            </a:fld>
            <a:endParaRPr lang="en-US" altLang="en-US" sz="1200">
              <a:solidFill>
                <a:schemeClr val="tx1"/>
              </a:solidFill>
              <a:latin typeface="Times New Roman" panose="02020603050405020304" pitchFamily="18" charset="0"/>
            </a:endParaRPr>
          </a:p>
        </p:txBody>
      </p:sp>
      <p:sp>
        <p:nvSpPr>
          <p:cNvPr id="129027" name="Rectangle 2">
            <a:extLst>
              <a:ext uri="{FF2B5EF4-FFF2-40B4-BE49-F238E27FC236}">
                <a16:creationId xmlns:a16="http://schemas.microsoft.com/office/drawing/2014/main" id="{E3D98C44-93B9-454F-BC2F-95BF56A99E36}"/>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2A0FC008-8AE7-46D1-93F0-A04000D1CC3D}"/>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27F99B48-3EB6-41F0-BC6A-5151A413FD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05097EB7-838D-433C-B001-17A06637CBD6}" type="slidenum">
              <a:rPr lang="en-US" altLang="en-US" sz="1200">
                <a:solidFill>
                  <a:schemeClr val="tx1"/>
                </a:solidFill>
                <a:latin typeface="Times New Roman" panose="02020603050405020304" pitchFamily="18" charset="0"/>
              </a:rPr>
              <a:pPr eaLnBrk="1" hangingPunct="1"/>
              <a:t>62</a:t>
            </a:fld>
            <a:endParaRPr lang="en-US" altLang="en-US" sz="1200">
              <a:solidFill>
                <a:schemeClr val="tx1"/>
              </a:solidFill>
              <a:latin typeface="Times New Roman" panose="02020603050405020304" pitchFamily="18" charset="0"/>
            </a:endParaRPr>
          </a:p>
        </p:txBody>
      </p:sp>
      <p:sp>
        <p:nvSpPr>
          <p:cNvPr id="130051" name="Rectangle 2">
            <a:extLst>
              <a:ext uri="{FF2B5EF4-FFF2-40B4-BE49-F238E27FC236}">
                <a16:creationId xmlns:a16="http://schemas.microsoft.com/office/drawing/2014/main" id="{14C8FAD6-5E78-4F83-9D04-386CA0422758}"/>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A40EFD6B-A4DA-4A8C-BBDA-FDBDBA299819}"/>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0F787C4-646A-4AC9-A94B-464453008A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17D2227E-0F74-4B77-AC99-2F83F6E12074}" type="slidenum">
              <a:rPr lang="en-US" altLang="en-US" sz="1200">
                <a:solidFill>
                  <a:schemeClr val="tx1"/>
                </a:solidFill>
                <a:latin typeface="Times New Roman" panose="02020603050405020304" pitchFamily="18" charset="0"/>
              </a:rPr>
              <a:pPr eaLnBrk="1" hangingPunct="1"/>
              <a:t>63</a:t>
            </a:fld>
            <a:endParaRPr lang="en-US" altLang="en-US" sz="1200">
              <a:solidFill>
                <a:schemeClr val="tx1"/>
              </a:solidFill>
              <a:latin typeface="Times New Roman" panose="02020603050405020304" pitchFamily="18" charset="0"/>
            </a:endParaRPr>
          </a:p>
        </p:txBody>
      </p:sp>
      <p:sp>
        <p:nvSpPr>
          <p:cNvPr id="131075" name="Rectangle 2">
            <a:extLst>
              <a:ext uri="{FF2B5EF4-FFF2-40B4-BE49-F238E27FC236}">
                <a16:creationId xmlns:a16="http://schemas.microsoft.com/office/drawing/2014/main" id="{0C0B1D9C-A932-45EE-8A1A-56BD2B25110C}"/>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2D18929A-0DD3-4962-A454-14A44C6FF04A}"/>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F99C3ED1-48FF-4CCC-993E-4E60464F67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E03AC8FD-7B75-4F59-9CD5-6B9B1DFB2F9C}" type="slidenum">
              <a:rPr lang="en-US" altLang="en-US" sz="1200">
                <a:solidFill>
                  <a:schemeClr val="tx1"/>
                </a:solidFill>
                <a:latin typeface="Times New Roman" panose="02020603050405020304" pitchFamily="18" charset="0"/>
              </a:rPr>
              <a:pPr eaLnBrk="1" hangingPunct="1"/>
              <a:t>64</a:t>
            </a:fld>
            <a:endParaRPr lang="en-US" altLang="en-US" sz="1200">
              <a:solidFill>
                <a:schemeClr val="tx1"/>
              </a:solidFill>
              <a:latin typeface="Times New Roman" panose="02020603050405020304" pitchFamily="18" charset="0"/>
            </a:endParaRPr>
          </a:p>
        </p:txBody>
      </p:sp>
      <p:sp>
        <p:nvSpPr>
          <p:cNvPr id="132099" name="Rectangle 2">
            <a:extLst>
              <a:ext uri="{FF2B5EF4-FFF2-40B4-BE49-F238E27FC236}">
                <a16:creationId xmlns:a16="http://schemas.microsoft.com/office/drawing/2014/main" id="{0E88860E-73A5-45A2-9E29-38BB3F8D4036}"/>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B7B4CA74-A73E-4167-B54D-C89B7CBB9DD1}"/>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4FDCBC39-AE73-4ED8-9728-A9813CADBCC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A68FE4B0-DD5C-436E-A062-71D9948DEC67}" type="slidenum">
              <a:rPr lang="en-US" altLang="en-US" sz="1200">
                <a:solidFill>
                  <a:schemeClr val="tx1"/>
                </a:solidFill>
                <a:latin typeface="Times New Roman" panose="02020603050405020304" pitchFamily="18" charset="0"/>
              </a:rPr>
              <a:pPr eaLnBrk="1" hangingPunct="1"/>
              <a:t>65</a:t>
            </a:fld>
            <a:endParaRPr lang="en-US" altLang="en-US" sz="1200">
              <a:solidFill>
                <a:schemeClr val="tx1"/>
              </a:solidFill>
              <a:latin typeface="Times New Roman" panose="02020603050405020304" pitchFamily="18" charset="0"/>
            </a:endParaRPr>
          </a:p>
        </p:txBody>
      </p:sp>
      <p:sp>
        <p:nvSpPr>
          <p:cNvPr id="133123" name="Rectangle 2">
            <a:extLst>
              <a:ext uri="{FF2B5EF4-FFF2-40B4-BE49-F238E27FC236}">
                <a16:creationId xmlns:a16="http://schemas.microsoft.com/office/drawing/2014/main" id="{44224BE0-4858-41B0-B561-991992806CCF}"/>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D35D49A6-07B8-40C4-9757-DF315EF331ED}"/>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F9041431-6B31-4CA8-B70E-C26E9AABB4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DC7BD4E-F655-40E9-B76F-86F11321A5E5}" type="slidenum">
              <a:rPr lang="en-US" altLang="en-US" sz="1200">
                <a:solidFill>
                  <a:schemeClr val="tx1"/>
                </a:solidFill>
                <a:latin typeface="Times New Roman" panose="02020603050405020304" pitchFamily="18" charset="0"/>
              </a:rPr>
              <a:pPr eaLnBrk="1" hangingPunct="1"/>
              <a:t>66</a:t>
            </a:fld>
            <a:endParaRPr lang="en-US" altLang="en-US" sz="1200">
              <a:solidFill>
                <a:schemeClr val="tx1"/>
              </a:solidFill>
              <a:latin typeface="Times New Roman" panose="02020603050405020304" pitchFamily="18" charset="0"/>
            </a:endParaRPr>
          </a:p>
        </p:txBody>
      </p:sp>
      <p:sp>
        <p:nvSpPr>
          <p:cNvPr id="134147" name="Rectangle 2">
            <a:extLst>
              <a:ext uri="{FF2B5EF4-FFF2-40B4-BE49-F238E27FC236}">
                <a16:creationId xmlns:a16="http://schemas.microsoft.com/office/drawing/2014/main" id="{7055E03D-F9B0-4E8B-8144-7935773A2999}"/>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5C6548CC-2F6A-4E45-BAE2-E648C3A806B7}"/>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883C63E-9B62-49D3-AF8E-16F4D02E4C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F0F751C4-A0AF-4ECF-BCFA-D56F82BAB8E1}" type="slidenum">
              <a:rPr lang="en-US" altLang="en-US" sz="1200">
                <a:solidFill>
                  <a:schemeClr val="tx1"/>
                </a:solidFill>
                <a:latin typeface="Times New Roman" panose="02020603050405020304" pitchFamily="18" charset="0"/>
              </a:rPr>
              <a:pPr eaLnBrk="1" hangingPunct="1"/>
              <a:t>8</a:t>
            </a:fld>
            <a:endParaRPr lang="en-US" altLang="en-US" sz="1200">
              <a:solidFill>
                <a:schemeClr val="tx1"/>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4B19F0A7-E465-49DE-B967-B7E38E4DC85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4D1A283C-8EC3-4415-813B-1BB72006DB8C}"/>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F39DC42-8FFC-4626-9635-78E7410CCF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3B8B85E5-1B12-4873-84B2-036C5DC23FC5}" type="slidenum">
              <a:rPr lang="en-US" altLang="en-US" sz="1200">
                <a:solidFill>
                  <a:schemeClr val="tx1"/>
                </a:solidFill>
                <a:latin typeface="Times New Roman" panose="02020603050405020304" pitchFamily="18" charset="0"/>
              </a:rPr>
              <a:pPr eaLnBrk="1" hangingPunct="1"/>
              <a:t>9</a:t>
            </a:fld>
            <a:endParaRPr lang="en-US" altLang="en-US" sz="1200">
              <a:solidFill>
                <a:schemeClr val="tx1"/>
              </a:solidFill>
              <a:latin typeface="Times New Roman" panose="02020603050405020304" pitchFamily="18" charset="0"/>
            </a:endParaRPr>
          </a:p>
        </p:txBody>
      </p:sp>
      <p:sp>
        <p:nvSpPr>
          <p:cNvPr id="75779" name="Rectangle 2">
            <a:extLst>
              <a:ext uri="{FF2B5EF4-FFF2-40B4-BE49-F238E27FC236}">
                <a16:creationId xmlns:a16="http://schemas.microsoft.com/office/drawing/2014/main" id="{2B68C51D-9170-4BFD-946D-09B71C935A33}"/>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6B65028-D56E-443F-8EBF-5A6485EE251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00F5FE7-34DF-44BF-8CFC-BA6CDABBD7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fld id="{5FDE54B8-EFFC-40B6-959F-2359E74067C9}" type="slidenum">
              <a:rPr lang="en-US" altLang="en-US" sz="1200">
                <a:solidFill>
                  <a:schemeClr val="tx1"/>
                </a:solidFill>
                <a:latin typeface="Times New Roman" panose="02020603050405020304" pitchFamily="18" charset="0"/>
              </a:rPr>
              <a:pPr eaLnBrk="1" hangingPunct="1"/>
              <a:t>10</a:t>
            </a:fld>
            <a:endParaRPr lang="en-US" altLang="en-US" sz="1200">
              <a:solidFill>
                <a:schemeClr val="tx1"/>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11CD9C36-C215-41FE-BBD0-8437259FE7F5}"/>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D12BC0D1-7B3D-4A0E-A8D2-D24186876399}"/>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8036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932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003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825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9493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2608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362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439064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232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8970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4742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FFCF"/>
        </a:solidFill>
        <a:effectLst/>
      </p:bgPr>
    </p:bg>
    <p:spTree>
      <p:nvGrpSpPr>
        <p:cNvPr id="1" name=""/>
        <p:cNvGrpSpPr/>
        <p:nvPr/>
      </p:nvGrpSpPr>
      <p:grpSpPr>
        <a:xfrm>
          <a:off x="0" y="0"/>
          <a:ext cx="0" cy="0"/>
          <a:chOff x="0" y="0"/>
          <a:chExt cx="0" cy="0"/>
        </a:xfrm>
      </p:grpSpPr>
      <p:pic>
        <p:nvPicPr>
          <p:cNvPr id="1026" name="Picture 8" descr="C:\Documents and Settings\mary\My Documents\My Pictures\Mary Jasek\Hawaii 311 - mirror image.jpg">
            <a:extLst>
              <a:ext uri="{FF2B5EF4-FFF2-40B4-BE49-F238E27FC236}">
                <a16:creationId xmlns:a16="http://schemas.microsoft.com/office/drawing/2014/main" id="{16277FB5-B9D4-4029-8477-D3ADB8E1CD1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2"/>
          <a:stretch>
            <a:fillRect/>
          </a:stretch>
        </p:blipFill>
        <p:spPr bwMode="auto">
          <a:xfrm>
            <a:off x="0" y="0"/>
            <a:ext cx="804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a:extLst>
              <a:ext uri="{FF2B5EF4-FFF2-40B4-BE49-F238E27FC236}">
                <a16:creationId xmlns:a16="http://schemas.microsoft.com/office/drawing/2014/main" id="{309C1F95-9D4F-4829-98A0-2E4AB3181A87}"/>
              </a:ext>
            </a:extLst>
          </p:cNvPr>
          <p:cNvSpPr txBox="1">
            <a:spLocks noChangeArrowheads="1"/>
          </p:cNvSpPr>
          <p:nvPr userDrawn="1"/>
        </p:nvSpPr>
        <p:spPr bwMode="auto">
          <a:xfrm>
            <a:off x="0" y="6705600"/>
            <a:ext cx="990600" cy="184150"/>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en-US" sz="600">
                <a:latin typeface="Tahoma" charset="0"/>
                <a:ea typeface="ＭＳ Ｐゴシック" charset="0"/>
              </a:rPr>
              <a:t>Photo  by M. Jasek.</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youtu.be/ZH61SIJrxuU"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youtu.be/sblPT7SYH6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youtu.be/mc9gUm1mMzc"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youtube.com/watch?v=C1_uez5WX1o&amp;list=PLC7A34651BCB66CA9&amp;index=1&amp;feature=plpp_video"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FFFCF"/>
        </a:solid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00580896-F28A-4CC6-B453-141B44F6B6DE}"/>
              </a:ext>
            </a:extLst>
          </p:cNvPr>
          <p:cNvSpPr txBox="1">
            <a:spLocks noChangeArrowheads="1"/>
          </p:cNvSpPr>
          <p:nvPr/>
        </p:nvSpPr>
        <p:spPr bwMode="auto">
          <a:xfrm>
            <a:off x="0" y="0"/>
            <a:ext cx="9144000" cy="64633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3600" b="1" dirty="0"/>
              <a:t>PLANT GROWTH AND DEVELOPMENT:</a:t>
            </a:r>
            <a:endParaRPr lang="en-US" altLang="en-US" sz="3600" dirty="0"/>
          </a:p>
        </p:txBody>
      </p:sp>
      <p:pic>
        <p:nvPicPr>
          <p:cNvPr id="4" name="Picture 3">
            <a:extLst>
              <a:ext uri="{FF2B5EF4-FFF2-40B4-BE49-F238E27FC236}">
                <a16:creationId xmlns:a16="http://schemas.microsoft.com/office/drawing/2014/main" id="{7901592E-DDCE-40B5-A9A4-F4010450D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331"/>
            <a:ext cx="9144000" cy="62116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63ACB86C-7220-438A-A7AB-85E0DA5924C1}"/>
              </a:ext>
            </a:extLst>
          </p:cNvPr>
          <p:cNvSpPr txBox="1">
            <a:spLocks noChangeArrowheads="1"/>
          </p:cNvSpPr>
          <p:nvPr/>
        </p:nvSpPr>
        <p:spPr bwMode="auto">
          <a:xfrm>
            <a:off x="1367118" y="1187824"/>
            <a:ext cx="7162800" cy="409416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Most photosynthesis occurs in the plant leaves because the cells within these plant organs have the highest concentration of chloroplasts.</a:t>
            </a:r>
          </a:p>
          <a:p>
            <a:pPr eaLnBrk="1" hangingPunct="1">
              <a:spcBef>
                <a:spcPct val="50000"/>
              </a:spcBef>
            </a:pPr>
            <a:r>
              <a:rPr lang="en-US" altLang="en-US">
                <a:solidFill>
                  <a:srgbClr val="FF0000"/>
                </a:solidFill>
                <a:hlinkClick r:id="rId3">
                  <a:extLst>
                    <a:ext uri="{A12FA001-AC4F-418D-AE19-62706E023703}">
                      <ahyp:hlinkClr xmlns:ahyp="http://schemas.microsoft.com/office/drawing/2018/hyperlinkcolor" val="tx"/>
                    </a:ext>
                  </a:extLst>
                </a:hlinkClick>
              </a:rPr>
              <a:t>http://youtu.be/ZH61SIJrxuU</a:t>
            </a:r>
            <a:endParaRPr lang="en-US" altLang="en-US">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DD592548-805C-4D19-A928-BDACA2713D5B}"/>
              </a:ext>
            </a:extLst>
          </p:cNvPr>
          <p:cNvSpPr txBox="1">
            <a:spLocks noChangeArrowheads="1"/>
          </p:cNvSpPr>
          <p:nvPr/>
        </p:nvSpPr>
        <p:spPr bwMode="auto">
          <a:xfrm>
            <a:off x="1295400" y="381000"/>
            <a:ext cx="7391400" cy="4664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In the presence of light energy, six carbon dioxide molecules combine with six water molecules.</a:t>
            </a:r>
          </a:p>
          <a:p>
            <a:pPr eaLnBrk="1" hangingPunct="1">
              <a:spcBef>
                <a:spcPct val="50000"/>
              </a:spcBef>
            </a:pPr>
            <a:r>
              <a:rPr lang="en-US" altLang="en-US"/>
              <a:t>This reaction produces one simple sugar molecule, along with six molecules of oxygen.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8B1E885B-CCB3-4D6C-B2CD-BD791E2B77BA}"/>
              </a:ext>
            </a:extLst>
          </p:cNvPr>
          <p:cNvSpPr txBox="1">
            <a:spLocks noChangeArrowheads="1"/>
          </p:cNvSpPr>
          <p:nvPr/>
        </p:nvSpPr>
        <p:spPr bwMode="auto">
          <a:xfrm>
            <a:off x="762000" y="228600"/>
            <a:ext cx="7924800" cy="2043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chemical reaction formula for photosynthesis is:</a:t>
            </a:r>
          </a:p>
          <a:p>
            <a:pPr algn="ctr" eaLnBrk="1" hangingPunct="1">
              <a:spcBef>
                <a:spcPct val="50000"/>
              </a:spcBef>
            </a:pPr>
            <a:r>
              <a:rPr lang="en-US" altLang="en-US" sz="3200"/>
              <a:t>6CO</a:t>
            </a:r>
            <a:r>
              <a:rPr lang="en-US" altLang="en-US" sz="3200" baseline="-25000"/>
              <a:t>2</a:t>
            </a:r>
            <a:r>
              <a:rPr lang="en-US" altLang="en-US" sz="3200"/>
              <a:t> + 6H</a:t>
            </a:r>
            <a:r>
              <a:rPr lang="en-US" altLang="en-US" sz="3200" baseline="-25000"/>
              <a:t>2</a:t>
            </a:r>
            <a:r>
              <a:rPr lang="en-US" altLang="en-US" sz="3200"/>
              <a:t>O = C</a:t>
            </a:r>
            <a:r>
              <a:rPr lang="en-US" altLang="en-US" sz="3200" baseline="-25000"/>
              <a:t>6</a:t>
            </a:r>
            <a:r>
              <a:rPr lang="en-US" altLang="en-US" sz="3200"/>
              <a:t>H</a:t>
            </a:r>
            <a:r>
              <a:rPr lang="en-US" altLang="en-US" sz="3200" baseline="-25000"/>
              <a:t>12</a:t>
            </a:r>
            <a:r>
              <a:rPr lang="en-US" altLang="en-US" sz="3200"/>
              <a:t>O</a:t>
            </a:r>
            <a:r>
              <a:rPr lang="en-US" altLang="en-US" sz="3200" baseline="-25000"/>
              <a:t>6</a:t>
            </a:r>
            <a:r>
              <a:rPr lang="en-US" altLang="en-US" sz="3200"/>
              <a:t> + 6O</a:t>
            </a:r>
            <a:r>
              <a:rPr lang="en-US" altLang="en-US" sz="3200" baseline="-25000"/>
              <a:t>2</a:t>
            </a:r>
          </a:p>
        </p:txBody>
      </p:sp>
      <p:grpSp>
        <p:nvGrpSpPr>
          <p:cNvPr id="12291" name="Group 6">
            <a:extLst>
              <a:ext uri="{FF2B5EF4-FFF2-40B4-BE49-F238E27FC236}">
                <a16:creationId xmlns:a16="http://schemas.microsoft.com/office/drawing/2014/main" id="{723E217E-EF63-42D7-8493-B9A5FA5398A2}"/>
              </a:ext>
            </a:extLst>
          </p:cNvPr>
          <p:cNvGrpSpPr>
            <a:grpSpLocks/>
          </p:cNvGrpSpPr>
          <p:nvPr/>
        </p:nvGrpSpPr>
        <p:grpSpPr bwMode="auto">
          <a:xfrm>
            <a:off x="2057400" y="2362200"/>
            <a:ext cx="5029200" cy="4191000"/>
            <a:chOff x="1296" y="1488"/>
            <a:chExt cx="3168" cy="2640"/>
          </a:xfrm>
        </p:grpSpPr>
        <p:sp>
          <p:nvSpPr>
            <p:cNvPr id="12292" name="Rectangle 5">
              <a:extLst>
                <a:ext uri="{FF2B5EF4-FFF2-40B4-BE49-F238E27FC236}">
                  <a16:creationId xmlns:a16="http://schemas.microsoft.com/office/drawing/2014/main" id="{F6013115-A737-49E2-863B-4306C303F645}"/>
                </a:ext>
              </a:extLst>
            </p:cNvPr>
            <p:cNvSpPr>
              <a:spLocks noChangeArrowheads="1"/>
            </p:cNvSpPr>
            <p:nvPr/>
          </p:nvSpPr>
          <p:spPr bwMode="auto">
            <a:xfrm>
              <a:off x="1296" y="1488"/>
              <a:ext cx="3168" cy="2640"/>
            </a:xfrm>
            <a:prstGeom prst="rect">
              <a:avLst/>
            </a:prstGeom>
            <a:solidFill>
              <a:schemeClr val="bg1"/>
            </a:solidFill>
            <a:ln w="9525">
              <a:solidFill>
                <a:schemeClr val="tx1"/>
              </a:solidFill>
              <a:miter lim="800000"/>
              <a:headEnd/>
              <a:tailEnd/>
            </a:ln>
          </p:spPr>
          <p:txBody>
            <a:bodyPr wrap="none" anchor="ct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endParaRPr lang="en-US" altLang="en-US"/>
            </a:p>
          </p:txBody>
        </p:sp>
        <p:pic>
          <p:nvPicPr>
            <p:cNvPr id="12293" name="Picture 4" descr="8386_B">
              <a:extLst>
                <a:ext uri="{FF2B5EF4-FFF2-40B4-BE49-F238E27FC236}">
                  <a16:creationId xmlns:a16="http://schemas.microsoft.com/office/drawing/2014/main" id="{4EBC9CD1-E620-489F-8A89-7D781E8ED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 y="1578"/>
              <a:ext cx="2420" cy="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CAFA94D2-09D1-41D9-8558-307E6E3D3464}"/>
              </a:ext>
            </a:extLst>
          </p:cNvPr>
          <p:cNvSpPr txBox="1">
            <a:spLocks noChangeArrowheads="1"/>
          </p:cNvSpPr>
          <p:nvPr/>
        </p:nvSpPr>
        <p:spPr bwMode="auto">
          <a:xfrm>
            <a:off x="1219200" y="304800"/>
            <a:ext cx="7543800" cy="57324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sz="3900"/>
              <a:t>A plant uses the oxygen molecules produced during photosynthesis for other chemical processes occurring at the same time as photosynthesis.</a:t>
            </a:r>
          </a:p>
          <a:p>
            <a:pPr eaLnBrk="1" hangingPunct="1">
              <a:spcBef>
                <a:spcPct val="50000"/>
              </a:spcBef>
            </a:pPr>
            <a:r>
              <a:rPr lang="en-US" altLang="en-US" sz="3900"/>
              <a:t>Excess oxygen molecules pass through the open stomata of the plant leaves and escape into the air.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EB45BDB8-101A-4BB6-9E22-5C58AC3FB3D9}"/>
              </a:ext>
            </a:extLst>
          </p:cNvPr>
          <p:cNvSpPr txBox="1">
            <a:spLocks noChangeArrowheads="1"/>
          </p:cNvSpPr>
          <p:nvPr/>
        </p:nvSpPr>
        <p:spPr bwMode="auto">
          <a:xfrm>
            <a:off x="1447800" y="381000"/>
            <a:ext cx="7162800" cy="435927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Water within the plant transports the sugar molecules from the leaves to other parts of the plant, where they are converted into molecules of carbohydrates, lipids, proteins, cellulose, and lignin.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EA18F834-2152-45BE-AEDF-4205C11F16E1}"/>
              </a:ext>
            </a:extLst>
          </p:cNvPr>
          <p:cNvSpPr txBox="1">
            <a:spLocks noChangeArrowheads="1"/>
          </p:cNvSpPr>
          <p:nvPr/>
        </p:nvSpPr>
        <p:spPr bwMode="auto">
          <a:xfrm>
            <a:off x="959223" y="1716741"/>
            <a:ext cx="83058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Two types of reactions are involved in the process of photosynthesis:</a:t>
            </a:r>
          </a:p>
          <a:p>
            <a:pPr eaLnBrk="1" hangingPunct="1">
              <a:spcBef>
                <a:spcPct val="50000"/>
              </a:spcBef>
              <a:buFontTx/>
              <a:buChar char="•"/>
            </a:pPr>
            <a:r>
              <a:rPr lang="en-US" altLang="en-US"/>
              <a:t> light reaction, and</a:t>
            </a:r>
          </a:p>
          <a:p>
            <a:pPr eaLnBrk="1" hangingPunct="1">
              <a:spcBef>
                <a:spcPct val="50000"/>
              </a:spcBef>
              <a:buFontTx/>
              <a:buChar char="•"/>
            </a:pPr>
            <a:r>
              <a:rPr lang="en-US" altLang="en-US"/>
              <a:t> dark reaction.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9AD328EC-AA26-4043-BA76-75CE0B00DA75}"/>
              </a:ext>
            </a:extLst>
          </p:cNvPr>
          <p:cNvSpPr txBox="1">
            <a:spLocks noChangeArrowheads="1"/>
          </p:cNvSpPr>
          <p:nvPr/>
        </p:nvSpPr>
        <p:spPr bwMode="auto">
          <a:xfrm>
            <a:off x="1057835" y="151179"/>
            <a:ext cx="7543800" cy="6555641"/>
          </a:xfrm>
          <a:prstGeom prst="rect">
            <a:avLst/>
          </a:prstGeom>
          <a:solidFill>
            <a:schemeClr val="tx2">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Light reactions occur within the thylakoids n the granum and change light energy into chemical energy.</a:t>
            </a:r>
          </a:p>
          <a:p>
            <a:pPr eaLnBrk="1" hangingPunct="1">
              <a:spcBef>
                <a:spcPct val="50000"/>
              </a:spcBef>
            </a:pPr>
            <a:r>
              <a:rPr lang="en-US" altLang="en-US"/>
              <a:t>Dark reactions occurs in the stroma result in carbon fixation (the production of sugar molecules); they also produce amino acids and lipids for cellular functions.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0" name="Group 5">
            <a:extLst>
              <a:ext uri="{FF2B5EF4-FFF2-40B4-BE49-F238E27FC236}">
                <a16:creationId xmlns:a16="http://schemas.microsoft.com/office/drawing/2014/main" id="{F504C268-95A6-4B73-BA11-9290F38E70A1}"/>
              </a:ext>
            </a:extLst>
          </p:cNvPr>
          <p:cNvGrpSpPr>
            <a:grpSpLocks/>
          </p:cNvGrpSpPr>
          <p:nvPr/>
        </p:nvGrpSpPr>
        <p:grpSpPr bwMode="auto">
          <a:xfrm>
            <a:off x="1333500" y="647700"/>
            <a:ext cx="6477000" cy="5562600"/>
            <a:chOff x="864" y="384"/>
            <a:chExt cx="4080" cy="3504"/>
          </a:xfrm>
          <a:solidFill>
            <a:srgbClr val="FFC000"/>
          </a:solidFill>
        </p:grpSpPr>
        <p:sp>
          <p:nvSpPr>
            <p:cNvPr id="17411" name="Rectangle 4">
              <a:extLst>
                <a:ext uri="{FF2B5EF4-FFF2-40B4-BE49-F238E27FC236}">
                  <a16:creationId xmlns:a16="http://schemas.microsoft.com/office/drawing/2014/main" id="{15D1676B-484B-4247-8A20-B55A65669687}"/>
                </a:ext>
              </a:extLst>
            </p:cNvPr>
            <p:cNvSpPr>
              <a:spLocks noChangeArrowheads="1"/>
            </p:cNvSpPr>
            <p:nvPr/>
          </p:nvSpPr>
          <p:spPr bwMode="auto">
            <a:xfrm>
              <a:off x="864" y="384"/>
              <a:ext cx="4080" cy="3504"/>
            </a:xfrm>
            <a:prstGeom prst="rect">
              <a:avLst/>
            </a:prstGeom>
            <a:grpFill/>
            <a:ln w="9525">
              <a:solidFill>
                <a:schemeClr val="tx1"/>
              </a:solidFill>
              <a:miter lim="800000"/>
              <a:headEnd/>
              <a:tailEnd/>
            </a:ln>
          </p:spPr>
          <p:txBody>
            <a:bodyPr wrap="none" anchor="ct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endParaRPr lang="en-US" altLang="en-US"/>
            </a:p>
          </p:txBody>
        </p:sp>
        <p:pic>
          <p:nvPicPr>
            <p:cNvPr id="17412" name="Picture 3" descr="8386_C">
              <a:extLst>
                <a:ext uri="{FF2B5EF4-FFF2-40B4-BE49-F238E27FC236}">
                  <a16:creationId xmlns:a16="http://schemas.microsoft.com/office/drawing/2014/main" id="{BFC7A072-EF7B-4168-9652-CAEC51461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576"/>
              <a:ext cx="3408" cy="30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96E88790-133A-424D-AD1D-932C86884D79}"/>
              </a:ext>
            </a:extLst>
          </p:cNvPr>
          <p:cNvSpPr txBox="1">
            <a:spLocks noChangeArrowheads="1"/>
          </p:cNvSpPr>
          <p:nvPr/>
        </p:nvSpPr>
        <p:spPr bwMode="auto">
          <a:xfrm>
            <a:off x="1295400" y="381000"/>
            <a:ext cx="7467600"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Dark reactions occur mostly during the day, but light is not required for these reactions to occur.</a:t>
            </a:r>
          </a:p>
          <a:p>
            <a:pPr eaLnBrk="1" hangingPunct="1">
              <a:spcBef>
                <a:spcPct val="50000"/>
              </a:spcBef>
            </a:pPr>
            <a:r>
              <a:rPr lang="en-US" altLang="en-US" sz="3900"/>
              <a:t>Dark reactions of photosynthesis provide the raw materials to produce almost everything a plant needs!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A53243DF-8534-4A0F-B112-0D9978AE839D}"/>
              </a:ext>
            </a:extLst>
          </p:cNvPr>
          <p:cNvSpPr txBox="1">
            <a:spLocks noChangeArrowheads="1"/>
          </p:cNvSpPr>
          <p:nvPr/>
        </p:nvSpPr>
        <p:spPr bwMode="auto">
          <a:xfrm>
            <a:off x="1371600" y="304800"/>
            <a:ext cx="7315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solidFill>
                  <a:schemeClr val="accent6"/>
                </a:solidFill>
              </a:rPr>
              <a:t>Respiration</a:t>
            </a:r>
          </a:p>
        </p:txBody>
      </p:sp>
      <p:sp>
        <p:nvSpPr>
          <p:cNvPr id="19459" name="Text Box 3">
            <a:extLst>
              <a:ext uri="{FF2B5EF4-FFF2-40B4-BE49-F238E27FC236}">
                <a16:creationId xmlns:a16="http://schemas.microsoft.com/office/drawing/2014/main" id="{F869BE81-AB1B-40A3-ACEE-21EA68BA2B44}"/>
              </a:ext>
            </a:extLst>
          </p:cNvPr>
          <p:cNvSpPr txBox="1">
            <a:spLocks noChangeArrowheads="1"/>
          </p:cNvSpPr>
          <p:nvPr/>
        </p:nvSpPr>
        <p:spPr bwMode="auto">
          <a:xfrm>
            <a:off x="1143000" y="1676400"/>
            <a:ext cx="76962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sz="3900"/>
              <a:t>Respiration is the cellular process that converts the simple sugar molecules produced during photosynthesis into useful energy.</a:t>
            </a:r>
          </a:p>
        </p:txBody>
      </p:sp>
      <p:sp>
        <p:nvSpPr>
          <p:cNvPr id="19460" name="TextBox 1">
            <a:extLst>
              <a:ext uri="{FF2B5EF4-FFF2-40B4-BE49-F238E27FC236}">
                <a16:creationId xmlns:a16="http://schemas.microsoft.com/office/drawing/2014/main" id="{5ABA2D61-C8E6-4A72-A9A4-30C4BCF4A10C}"/>
              </a:ext>
            </a:extLst>
          </p:cNvPr>
          <p:cNvSpPr txBox="1">
            <a:spLocks noChangeArrowheads="1"/>
          </p:cNvSpPr>
          <p:nvPr/>
        </p:nvSpPr>
        <p:spPr bwMode="auto">
          <a:xfrm>
            <a:off x="1066800" y="5257800"/>
            <a:ext cx="6773863" cy="7080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r>
              <a:rPr lang="en-US" altLang="en-US">
                <a:solidFill>
                  <a:srgbClr val="FF0000"/>
                </a:solidFill>
                <a:hlinkClick r:id="rId3">
                  <a:extLst>
                    <a:ext uri="{A12FA001-AC4F-418D-AE19-62706E023703}">
                      <ahyp:hlinkClr xmlns:ahyp="http://schemas.microsoft.com/office/drawing/2018/hyperlinkcolor" val="tx"/>
                    </a:ext>
                  </a:extLst>
                </a:hlinkClick>
              </a:rPr>
              <a:t>http://youtu.be/sblPT7SYH6s</a:t>
            </a:r>
            <a:endParaRPr lang="en-US" altLang="en-US">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CFFFCF"/>
        </a:solid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00580896-F28A-4CC6-B453-141B44F6B6DE}"/>
              </a:ext>
            </a:extLst>
          </p:cNvPr>
          <p:cNvSpPr txBox="1">
            <a:spLocks noChangeArrowheads="1"/>
          </p:cNvSpPr>
          <p:nvPr/>
        </p:nvSpPr>
        <p:spPr bwMode="auto">
          <a:xfrm>
            <a:off x="342900" y="1981200"/>
            <a:ext cx="8458200" cy="32607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6000" b="1" dirty="0"/>
              <a:t>PLANT GROWTH AND DEVELOPMENT: </a:t>
            </a:r>
            <a:r>
              <a:rPr lang="en-US" altLang="en-US" sz="4400" dirty="0"/>
              <a:t>PRODUCTION, USE, AND STORAGE OF FOOD IN PLANTS</a:t>
            </a:r>
          </a:p>
        </p:txBody>
      </p:sp>
    </p:spTree>
    <p:extLst>
      <p:ext uri="{BB962C8B-B14F-4D97-AF65-F5344CB8AC3E}">
        <p14:creationId xmlns:p14="http://schemas.microsoft.com/office/powerpoint/2010/main" val="113241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EAEC1092-8892-4BDC-B0B9-809640E768A1}"/>
              </a:ext>
            </a:extLst>
          </p:cNvPr>
          <p:cNvSpPr txBox="1">
            <a:spLocks noChangeArrowheads="1"/>
          </p:cNvSpPr>
          <p:nvPr/>
        </p:nvSpPr>
        <p:spPr bwMode="auto">
          <a:xfrm>
            <a:off x="1371600" y="381000"/>
            <a:ext cx="7315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Through a series of reactions, one simple sugar molecule and six oxygen molecules break down into six molecules of carbon dioxide and six molecules of water, while also producing energy for plant use.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DDDE85C-581E-4FD8-B9AD-C7F52F79E0C8}"/>
              </a:ext>
            </a:extLst>
          </p:cNvPr>
          <p:cNvSpPr txBox="1">
            <a:spLocks noChangeArrowheads="1"/>
          </p:cNvSpPr>
          <p:nvPr/>
        </p:nvSpPr>
        <p:spPr bwMode="auto">
          <a:xfrm>
            <a:off x="457200" y="381000"/>
            <a:ext cx="84582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solidFill>
                  <a:schemeClr val="accent6"/>
                </a:solidFill>
              </a:rPr>
              <a:t>The chemical reaction formula for respiration is:</a:t>
            </a:r>
          </a:p>
          <a:p>
            <a:pPr eaLnBrk="1" hangingPunct="1">
              <a:spcBef>
                <a:spcPct val="50000"/>
              </a:spcBef>
            </a:pPr>
            <a:r>
              <a:rPr lang="en-US" altLang="en-US" sz="3600">
                <a:solidFill>
                  <a:schemeClr val="accent6"/>
                </a:solidFill>
              </a:rPr>
              <a:t>C</a:t>
            </a:r>
            <a:r>
              <a:rPr lang="en-US" altLang="en-US" sz="3600" baseline="-25000">
                <a:solidFill>
                  <a:schemeClr val="accent6"/>
                </a:solidFill>
              </a:rPr>
              <a:t>6</a:t>
            </a:r>
            <a:r>
              <a:rPr lang="en-US" altLang="en-US" sz="3600">
                <a:solidFill>
                  <a:schemeClr val="accent6"/>
                </a:solidFill>
              </a:rPr>
              <a:t>H</a:t>
            </a:r>
            <a:r>
              <a:rPr lang="en-US" altLang="en-US" sz="3600" baseline="-25000">
                <a:solidFill>
                  <a:schemeClr val="accent6"/>
                </a:solidFill>
              </a:rPr>
              <a:t>12</a:t>
            </a:r>
            <a:r>
              <a:rPr lang="en-US" altLang="en-US" sz="3600">
                <a:solidFill>
                  <a:schemeClr val="accent6"/>
                </a:solidFill>
              </a:rPr>
              <a:t>O</a:t>
            </a:r>
            <a:r>
              <a:rPr lang="en-US" altLang="en-US" sz="3600" baseline="-25000">
                <a:solidFill>
                  <a:schemeClr val="accent6"/>
                </a:solidFill>
              </a:rPr>
              <a:t>6</a:t>
            </a:r>
            <a:r>
              <a:rPr lang="en-US" altLang="en-US" sz="3600">
                <a:solidFill>
                  <a:schemeClr val="accent6"/>
                </a:solidFill>
              </a:rPr>
              <a:t> + 6O</a:t>
            </a:r>
            <a:r>
              <a:rPr lang="en-US" altLang="en-US" sz="3600" baseline="-25000">
                <a:solidFill>
                  <a:schemeClr val="accent6"/>
                </a:solidFill>
              </a:rPr>
              <a:t>2</a:t>
            </a:r>
            <a:r>
              <a:rPr lang="en-US" altLang="en-US" sz="3600">
                <a:solidFill>
                  <a:schemeClr val="accent6"/>
                </a:solidFill>
              </a:rPr>
              <a:t> = 6CO</a:t>
            </a:r>
            <a:r>
              <a:rPr lang="en-US" altLang="en-US" sz="3600" baseline="-25000">
                <a:solidFill>
                  <a:schemeClr val="accent6"/>
                </a:solidFill>
              </a:rPr>
              <a:t>2</a:t>
            </a:r>
            <a:r>
              <a:rPr lang="en-US" altLang="en-US" sz="3600">
                <a:solidFill>
                  <a:schemeClr val="accent6"/>
                </a:solidFill>
              </a:rPr>
              <a:t> + 6H</a:t>
            </a:r>
            <a:r>
              <a:rPr lang="en-US" altLang="en-US" sz="3600" baseline="-25000">
                <a:solidFill>
                  <a:schemeClr val="accent6"/>
                </a:solidFill>
              </a:rPr>
              <a:t>2</a:t>
            </a:r>
            <a:r>
              <a:rPr lang="en-US" altLang="en-US" sz="3600">
                <a:solidFill>
                  <a:schemeClr val="accent6"/>
                </a:solidFill>
              </a:rPr>
              <a:t>O + energy</a:t>
            </a:r>
          </a:p>
          <a:p>
            <a:pPr eaLnBrk="1" hangingPunct="1">
              <a:spcBef>
                <a:spcPct val="50000"/>
              </a:spcBef>
            </a:pPr>
            <a:endParaRPr lang="en-US" altLang="en-US">
              <a:solidFill>
                <a:schemeClr val="accent6"/>
              </a:solidFill>
            </a:endParaRPr>
          </a:p>
          <a:p>
            <a:pPr eaLnBrk="1" hangingPunct="1">
              <a:spcBef>
                <a:spcPct val="50000"/>
              </a:spcBef>
            </a:pPr>
            <a:r>
              <a:rPr lang="en-US" altLang="en-US">
                <a:solidFill>
                  <a:schemeClr val="accent6"/>
                </a:solidFill>
              </a:rPr>
              <a:t>The chemical process of respiration is nearly the opposite of photosynthesis.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84" name="Group 1060">
            <a:extLst>
              <a:ext uri="{FF2B5EF4-FFF2-40B4-BE49-F238E27FC236}">
                <a16:creationId xmlns:a16="http://schemas.microsoft.com/office/drawing/2014/main" id="{3074CFAF-5D80-4855-957D-5122084E7A77}"/>
              </a:ext>
            </a:extLst>
          </p:cNvPr>
          <p:cNvGraphicFramePr>
            <a:graphicFrameLocks noGrp="1"/>
          </p:cNvGraphicFramePr>
          <p:nvPr/>
        </p:nvGraphicFramePr>
        <p:xfrm>
          <a:off x="1143000" y="2133600"/>
          <a:ext cx="7620000" cy="4064002"/>
        </p:xfrm>
        <a:graphic>
          <a:graphicData uri="http://schemas.openxmlformats.org/drawingml/2006/table">
            <a:tbl>
              <a:tblPr/>
              <a:tblGrid>
                <a:gridCol w="2749550">
                  <a:extLst>
                    <a:ext uri="{9D8B030D-6E8A-4147-A177-3AD203B41FA5}">
                      <a16:colId xmlns:a16="http://schemas.microsoft.com/office/drawing/2014/main" val="20000"/>
                    </a:ext>
                  </a:extLst>
                </a:gridCol>
                <a:gridCol w="2435225">
                  <a:extLst>
                    <a:ext uri="{9D8B030D-6E8A-4147-A177-3AD203B41FA5}">
                      <a16:colId xmlns:a16="http://schemas.microsoft.com/office/drawing/2014/main" val="20001"/>
                    </a:ext>
                  </a:extLst>
                </a:gridCol>
                <a:gridCol w="2435225">
                  <a:extLst>
                    <a:ext uri="{9D8B030D-6E8A-4147-A177-3AD203B41FA5}">
                      <a16:colId xmlns:a16="http://schemas.microsoft.com/office/drawing/2014/main" val="20002"/>
                    </a:ext>
                  </a:extLst>
                </a:gridCol>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Food: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Created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Energy: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Stored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Released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Chloroplast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Mitochondria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Oxygen: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Released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Carbon Dioxide: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Used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Released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charset="0"/>
                          <a:ea typeface="ＭＳ Ｐゴシック" charset="0"/>
                        </a:rPr>
                        <a:t>Sunlight: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Required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ea typeface="ＭＳ Ｐゴシック" charset="0"/>
                        </a:rPr>
                        <a:t>Not Required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22560" name="Text Box 1061">
            <a:extLst>
              <a:ext uri="{FF2B5EF4-FFF2-40B4-BE49-F238E27FC236}">
                <a16:creationId xmlns:a16="http://schemas.microsoft.com/office/drawing/2014/main" id="{A6A1B90E-666D-4A59-9174-37A89AC363A8}"/>
              </a:ext>
            </a:extLst>
          </p:cNvPr>
          <p:cNvSpPr txBox="1">
            <a:spLocks noChangeArrowheads="1"/>
          </p:cNvSpPr>
          <p:nvPr/>
        </p:nvSpPr>
        <p:spPr bwMode="auto">
          <a:xfrm>
            <a:off x="3657600" y="1676400"/>
            <a:ext cx="2667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2200" b="1">
                <a:solidFill>
                  <a:schemeClr val="accent6"/>
                </a:solidFill>
              </a:rPr>
              <a:t>Photosynthesis</a:t>
            </a:r>
          </a:p>
        </p:txBody>
      </p:sp>
      <p:sp>
        <p:nvSpPr>
          <p:cNvPr id="22561" name="Text Box 1062">
            <a:extLst>
              <a:ext uri="{FF2B5EF4-FFF2-40B4-BE49-F238E27FC236}">
                <a16:creationId xmlns:a16="http://schemas.microsoft.com/office/drawing/2014/main" id="{EA04A78F-F8E3-494D-891F-2DF69243ACBD}"/>
              </a:ext>
            </a:extLst>
          </p:cNvPr>
          <p:cNvSpPr txBox="1">
            <a:spLocks noChangeArrowheads="1"/>
          </p:cNvSpPr>
          <p:nvPr/>
        </p:nvSpPr>
        <p:spPr bwMode="auto">
          <a:xfrm>
            <a:off x="6324600" y="1676400"/>
            <a:ext cx="2438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2200" b="1">
                <a:solidFill>
                  <a:srgbClr val="FF0000"/>
                </a:solidFill>
              </a:rPr>
              <a:t>Respiration</a:t>
            </a:r>
          </a:p>
        </p:txBody>
      </p:sp>
      <p:sp>
        <p:nvSpPr>
          <p:cNvPr id="22562" name="Text Box 1063">
            <a:extLst>
              <a:ext uri="{FF2B5EF4-FFF2-40B4-BE49-F238E27FC236}">
                <a16:creationId xmlns:a16="http://schemas.microsoft.com/office/drawing/2014/main" id="{BEC036AB-C583-44E9-9C77-F8A267D6346B}"/>
              </a:ext>
            </a:extLst>
          </p:cNvPr>
          <p:cNvSpPr txBox="1">
            <a:spLocks noChangeArrowheads="1"/>
          </p:cNvSpPr>
          <p:nvPr/>
        </p:nvSpPr>
        <p:spPr bwMode="auto">
          <a:xfrm>
            <a:off x="1371600" y="228600"/>
            <a:ext cx="716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2800" b="1"/>
              <a:t>Comparison of                    Photosynthesis to Respiration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CA7676C6-2547-4038-BB17-5CCC1160CC2A}"/>
              </a:ext>
            </a:extLst>
          </p:cNvPr>
          <p:cNvSpPr txBox="1">
            <a:spLocks noChangeArrowheads="1"/>
          </p:cNvSpPr>
          <p:nvPr/>
        </p:nvSpPr>
        <p:spPr bwMode="auto">
          <a:xfrm>
            <a:off x="1600200" y="1510553"/>
            <a:ext cx="75438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solidFill>
                  <a:srgbClr val="FF0000"/>
                </a:solidFill>
              </a:rPr>
              <a:t>Both photosynthesis and respiration reactions show the importance of water, oxygen, and carbon dioxide for plant growth and development.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950C9C9E-BF60-46D4-A6FB-E957D600AA76}"/>
              </a:ext>
            </a:extLst>
          </p:cNvPr>
          <p:cNvSpPr txBox="1">
            <a:spLocks noChangeArrowheads="1"/>
          </p:cNvSpPr>
          <p:nvPr/>
        </p:nvSpPr>
        <p:spPr bwMode="auto">
          <a:xfrm>
            <a:off x="1174376" y="1600200"/>
            <a:ext cx="7391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solidFill>
                  <a:srgbClr val="7030A0"/>
                </a:solidFill>
              </a:rPr>
              <a:t>A plant uses about 25% of the sugar manufactured during photosynthesis for energy.</a:t>
            </a:r>
          </a:p>
          <a:p>
            <a:pPr eaLnBrk="1" hangingPunct="1">
              <a:spcBef>
                <a:spcPct val="50000"/>
              </a:spcBef>
            </a:pPr>
            <a:r>
              <a:rPr lang="en-US" altLang="en-US">
                <a:solidFill>
                  <a:srgbClr val="7030A0"/>
                </a:solidFill>
              </a:rPr>
              <a:t>The remainder of the manufactured food reserve is stored throughout the plant.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CDBFEBA7-F71F-4E54-A8FA-12346C316A21}"/>
              </a:ext>
            </a:extLst>
          </p:cNvPr>
          <p:cNvSpPr txBox="1">
            <a:spLocks noChangeArrowheads="1"/>
          </p:cNvSpPr>
          <p:nvPr/>
        </p:nvSpPr>
        <p:spPr bwMode="auto">
          <a:xfrm>
            <a:off x="533400" y="457200"/>
            <a:ext cx="8001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solidFill>
                  <a:srgbClr val="FFFF00"/>
                </a:solidFill>
              </a:rPr>
              <a:t>Respiration occurs mostly within the mitochondria of a plant cell.</a:t>
            </a:r>
          </a:p>
        </p:txBody>
      </p:sp>
      <p:pic>
        <p:nvPicPr>
          <p:cNvPr id="25603" name="Picture 3" descr="plant cell - lady of hats - public domain">
            <a:extLst>
              <a:ext uri="{FF2B5EF4-FFF2-40B4-BE49-F238E27FC236}">
                <a16:creationId xmlns:a16="http://schemas.microsoft.com/office/drawing/2014/main" id="{BD1895CF-9F39-4A06-A9FB-BE4F7FD57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64008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a:extLst>
              <a:ext uri="{FF2B5EF4-FFF2-40B4-BE49-F238E27FC236}">
                <a16:creationId xmlns:a16="http://schemas.microsoft.com/office/drawing/2014/main" id="{2EDB7AC9-8130-4797-BFA0-5F3717486883}"/>
              </a:ext>
            </a:extLst>
          </p:cNvPr>
          <p:cNvSpPr txBox="1">
            <a:spLocks noChangeArrowheads="1"/>
          </p:cNvSpPr>
          <p:nvPr/>
        </p:nvSpPr>
        <p:spPr bwMode="auto">
          <a:xfrm>
            <a:off x="1295400" y="4267200"/>
            <a:ext cx="1371600" cy="304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sz="1400" b="1">
                <a:solidFill>
                  <a:srgbClr val="CFFFCF"/>
                </a:solidFill>
              </a:rPr>
              <a:t>Mitochondria</a:t>
            </a:r>
          </a:p>
        </p:txBody>
      </p:sp>
      <p:sp>
        <p:nvSpPr>
          <p:cNvPr id="25605" name="Text Box 6">
            <a:extLst>
              <a:ext uri="{FF2B5EF4-FFF2-40B4-BE49-F238E27FC236}">
                <a16:creationId xmlns:a16="http://schemas.microsoft.com/office/drawing/2014/main" id="{922F3533-C764-408F-91A3-62F527E99571}"/>
              </a:ext>
            </a:extLst>
          </p:cNvPr>
          <p:cNvSpPr txBox="1">
            <a:spLocks noChangeArrowheads="1"/>
          </p:cNvSpPr>
          <p:nvPr/>
        </p:nvSpPr>
        <p:spPr bwMode="auto">
          <a:xfrm>
            <a:off x="4953000" y="6477000"/>
            <a:ext cx="2743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r" eaLnBrk="1" hangingPunct="1">
              <a:spcBef>
                <a:spcPct val="50000"/>
              </a:spcBef>
            </a:pPr>
            <a:r>
              <a:rPr lang="en-US" altLang="en-US" sz="600"/>
              <a:t>Illustration by Lady of Hats courtesy of Wikipedia.</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B6746DE0-E1F7-49C2-8FA0-A89C5156B825}"/>
              </a:ext>
            </a:extLst>
          </p:cNvPr>
          <p:cNvSpPr txBox="1">
            <a:spLocks noChangeArrowheads="1"/>
          </p:cNvSpPr>
          <p:nvPr/>
        </p:nvSpPr>
        <p:spPr bwMode="auto">
          <a:xfrm>
            <a:off x="990600" y="304800"/>
            <a:ext cx="7772400" cy="25304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Mitochondria are plant cell organelles that consist of an outer membrane and a folded inner membrane (cristae).</a:t>
            </a:r>
          </a:p>
        </p:txBody>
      </p:sp>
      <p:pic>
        <p:nvPicPr>
          <p:cNvPr id="26627" name="Picture 3" descr="mitochondria - lady of hats - public domain">
            <a:extLst>
              <a:ext uri="{FF2B5EF4-FFF2-40B4-BE49-F238E27FC236}">
                <a16:creationId xmlns:a16="http://schemas.microsoft.com/office/drawing/2014/main" id="{F4F82D57-3AA8-4B05-9C38-8FC59EE6E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24200"/>
            <a:ext cx="50292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6">
            <a:extLst>
              <a:ext uri="{FF2B5EF4-FFF2-40B4-BE49-F238E27FC236}">
                <a16:creationId xmlns:a16="http://schemas.microsoft.com/office/drawing/2014/main" id="{85CA68AE-85B5-43E0-91A6-3CE548E8B08F}"/>
              </a:ext>
            </a:extLst>
          </p:cNvPr>
          <p:cNvSpPr txBox="1">
            <a:spLocks noChangeArrowheads="1"/>
          </p:cNvSpPr>
          <p:nvPr/>
        </p:nvSpPr>
        <p:spPr bwMode="auto">
          <a:xfrm>
            <a:off x="4572000" y="6400800"/>
            <a:ext cx="304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r" eaLnBrk="1" hangingPunct="1">
              <a:spcBef>
                <a:spcPct val="50000"/>
              </a:spcBef>
            </a:pPr>
            <a:r>
              <a:rPr lang="en-US" altLang="en-US" sz="600"/>
              <a:t>Illustration by Lady of Hats courtesy of Wikipedia.</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34408CE-C7E1-42D3-B6EC-87476D20538F}"/>
              </a:ext>
            </a:extLst>
          </p:cNvPr>
          <p:cNvSpPr txBox="1">
            <a:spLocks noChangeArrowheads="1"/>
          </p:cNvSpPr>
          <p:nvPr/>
        </p:nvSpPr>
        <p:spPr bwMode="auto">
          <a:xfrm>
            <a:off x="1743635" y="1107142"/>
            <a:ext cx="75438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process of respiration consists of three phases:</a:t>
            </a:r>
          </a:p>
          <a:p>
            <a:pPr eaLnBrk="1" hangingPunct="1">
              <a:spcBef>
                <a:spcPct val="50000"/>
              </a:spcBef>
              <a:buFontTx/>
              <a:buChar char="•"/>
            </a:pPr>
            <a:r>
              <a:rPr lang="en-US" altLang="en-US"/>
              <a:t> glycolysis,</a:t>
            </a:r>
          </a:p>
          <a:p>
            <a:pPr eaLnBrk="1" hangingPunct="1">
              <a:spcBef>
                <a:spcPct val="50000"/>
              </a:spcBef>
              <a:buFontTx/>
              <a:buChar char="•"/>
            </a:pPr>
            <a:r>
              <a:rPr lang="en-US" altLang="en-US"/>
              <a:t> Krebs cycle, and</a:t>
            </a:r>
          </a:p>
          <a:p>
            <a:pPr eaLnBrk="1" hangingPunct="1">
              <a:spcBef>
                <a:spcPct val="50000"/>
              </a:spcBef>
              <a:buFontTx/>
              <a:buChar char="•"/>
            </a:pPr>
            <a:r>
              <a:rPr lang="en-US" altLang="en-US"/>
              <a:t> electron transport system.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B570F526-B8FB-4418-B514-7EBE18A7613A}"/>
              </a:ext>
            </a:extLst>
          </p:cNvPr>
          <p:cNvSpPr txBox="1">
            <a:spLocks noChangeArrowheads="1"/>
          </p:cNvSpPr>
          <p:nvPr/>
        </p:nvSpPr>
        <p:spPr bwMode="auto">
          <a:xfrm>
            <a:off x="1143000" y="228600"/>
            <a:ext cx="7620000" cy="60293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sz="3900"/>
              <a:t>Glycolysis is the first phase of plant respiration.</a:t>
            </a:r>
          </a:p>
          <a:p>
            <a:pPr eaLnBrk="1" hangingPunct="1">
              <a:spcBef>
                <a:spcPct val="50000"/>
              </a:spcBef>
            </a:pPr>
            <a:r>
              <a:rPr lang="en-US" altLang="en-US" sz="3900"/>
              <a:t>It occurs within the cell cytoplasm, just outside of the mitochondria.</a:t>
            </a:r>
          </a:p>
          <a:p>
            <a:pPr eaLnBrk="1" hangingPunct="1">
              <a:spcBef>
                <a:spcPct val="50000"/>
              </a:spcBef>
            </a:pPr>
            <a:r>
              <a:rPr lang="en-US" altLang="en-US" sz="3900"/>
              <a:t>During this phase, sugar molecules break down so they are small enough to pass through the outer layer of mitochondria.</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FB080A05-9DDE-4EDD-92CF-A6A4409C71B2}"/>
              </a:ext>
            </a:extLst>
          </p:cNvPr>
          <p:cNvSpPr txBox="1">
            <a:spLocks noChangeArrowheads="1"/>
          </p:cNvSpPr>
          <p:nvPr/>
        </p:nvSpPr>
        <p:spPr bwMode="auto">
          <a:xfrm>
            <a:off x="1488141" y="2586317"/>
            <a:ext cx="7162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During glycolysis, a small amount of energy is released.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77246451-CC86-4A5E-A758-0AE27832BB61}"/>
              </a:ext>
            </a:extLst>
          </p:cNvPr>
          <p:cNvSpPr txBox="1">
            <a:spLocks noChangeArrowheads="1"/>
          </p:cNvSpPr>
          <p:nvPr/>
        </p:nvSpPr>
        <p:spPr bwMode="auto">
          <a:xfrm>
            <a:off x="1295400" y="304800"/>
            <a:ext cx="7239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solidFill>
                  <a:srgbClr val="002060"/>
                </a:solidFill>
              </a:rPr>
              <a:t>Introduction</a:t>
            </a:r>
          </a:p>
        </p:txBody>
      </p:sp>
      <p:sp>
        <p:nvSpPr>
          <p:cNvPr id="3075" name="Text Box 3">
            <a:extLst>
              <a:ext uri="{FF2B5EF4-FFF2-40B4-BE49-F238E27FC236}">
                <a16:creationId xmlns:a16="http://schemas.microsoft.com/office/drawing/2014/main" id="{6FD49FE8-FE43-42DF-BD5D-D8868D218682}"/>
              </a:ext>
            </a:extLst>
          </p:cNvPr>
          <p:cNvSpPr txBox="1">
            <a:spLocks noChangeArrowheads="1"/>
          </p:cNvSpPr>
          <p:nvPr/>
        </p:nvSpPr>
        <p:spPr bwMode="auto">
          <a:xfrm>
            <a:off x="1752600" y="1600200"/>
            <a:ext cx="7162800" cy="3140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Within a plant, many physiological processes are constantly occurring to allow for the plant</a:t>
            </a:r>
            <a:r>
              <a:rPr lang="ja-JP" altLang="en-US">
                <a:latin typeface="Arial" panose="020B0604020202020204" pitchFamily="34" charset="0"/>
              </a:rPr>
              <a:t>’</a:t>
            </a:r>
            <a:r>
              <a:rPr lang="en-US" altLang="ja-JP"/>
              <a:t>s growth and survival.</a:t>
            </a: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CBF06EE2-FFE0-4696-94B1-C9A389131A29}"/>
              </a:ext>
            </a:extLst>
          </p:cNvPr>
          <p:cNvSpPr txBox="1">
            <a:spLocks noChangeArrowheads="1"/>
          </p:cNvSpPr>
          <p:nvPr/>
        </p:nvSpPr>
        <p:spPr bwMode="auto">
          <a:xfrm>
            <a:off x="1524000" y="2043953"/>
            <a:ext cx="70104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second phase of plant respiration is the Krebs cycle.</a:t>
            </a:r>
          </a:p>
          <a:p>
            <a:pPr eaLnBrk="1" hangingPunct="1">
              <a:spcBef>
                <a:spcPct val="50000"/>
              </a:spcBef>
            </a:pPr>
            <a:r>
              <a:rPr lang="en-US" altLang="en-US"/>
              <a:t>This phase occurs inside the mitochondria, near the outer membrane.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EF974ACD-26F1-4E34-868A-3DAE5A2B9BFF}"/>
              </a:ext>
            </a:extLst>
          </p:cNvPr>
          <p:cNvSpPr txBox="1">
            <a:spLocks noChangeArrowheads="1"/>
          </p:cNvSpPr>
          <p:nvPr/>
        </p:nvSpPr>
        <p:spPr bwMode="auto">
          <a:xfrm>
            <a:off x="1219200" y="457200"/>
            <a:ext cx="7467600" cy="5273675"/>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Krebs cycle consists of a series of reactions that produce a few high-energy ATP and electron molecules used in the third phase of respiration.</a:t>
            </a:r>
          </a:p>
          <a:p>
            <a:pPr eaLnBrk="1" hangingPunct="1">
              <a:spcBef>
                <a:spcPct val="50000"/>
              </a:spcBef>
            </a:pPr>
            <a:r>
              <a:rPr lang="en-US" altLang="en-US"/>
              <a:t>Also during this phase, carbon dioxide forms from the carbon atoms in the sugar molecule.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66B3B682-B664-49D4-9470-060C210EA4B9}"/>
              </a:ext>
            </a:extLst>
          </p:cNvPr>
          <p:cNvSpPr txBox="1">
            <a:spLocks noChangeArrowheads="1"/>
          </p:cNvSpPr>
          <p:nvPr/>
        </p:nvSpPr>
        <p:spPr bwMode="auto">
          <a:xfrm>
            <a:off x="1465729" y="2468562"/>
            <a:ext cx="7086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electron transport system is the third phase of plant respiration.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11E2C453-3388-4452-8654-40F6C9A3AB82}"/>
              </a:ext>
            </a:extLst>
          </p:cNvPr>
          <p:cNvSpPr txBox="1">
            <a:spLocks noChangeArrowheads="1"/>
          </p:cNvSpPr>
          <p:nvPr/>
        </p:nvSpPr>
        <p:spPr bwMode="auto">
          <a:xfrm>
            <a:off x="1277471" y="1367118"/>
            <a:ext cx="7239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During this phase, which occurs near the cristae of the mitochondria, large amounts of high-energy ATP molecules are formed from the high-energy electrons passing along a chain of electron transport carriers.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6411273D-5273-4BB5-B83D-F4C70CA15F7F}"/>
              </a:ext>
            </a:extLst>
          </p:cNvPr>
          <p:cNvSpPr txBox="1">
            <a:spLocks noChangeArrowheads="1"/>
          </p:cNvSpPr>
          <p:nvPr/>
        </p:nvSpPr>
        <p:spPr bwMode="auto">
          <a:xfrm>
            <a:off x="1524000" y="457200"/>
            <a:ext cx="7239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Molecules of water are also produced.</a:t>
            </a:r>
          </a:p>
          <a:p>
            <a:pPr eaLnBrk="1" hangingPunct="1">
              <a:spcBef>
                <a:spcPct val="50000"/>
              </a:spcBef>
            </a:pPr>
            <a:r>
              <a:rPr lang="en-US" altLang="en-US"/>
              <a:t>The presence of oxygen molecules is especially important during this phase because they are the final acceptors of electrons in the electron transport system.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B731D29D-18F1-4147-A714-3F3E7E846B43}"/>
              </a:ext>
            </a:extLst>
          </p:cNvPr>
          <p:cNvSpPr txBox="1">
            <a:spLocks noChangeArrowheads="1"/>
          </p:cNvSpPr>
          <p:nvPr/>
        </p:nvSpPr>
        <p:spPr bwMode="auto">
          <a:xfrm>
            <a:off x="1295400" y="381000"/>
            <a:ext cx="7467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solidFill>
                  <a:schemeClr val="accent6"/>
                </a:solidFill>
              </a:rPr>
              <a:t>Transpiration</a:t>
            </a:r>
          </a:p>
        </p:txBody>
      </p:sp>
      <p:sp>
        <p:nvSpPr>
          <p:cNvPr id="35843" name="Text Box 3">
            <a:extLst>
              <a:ext uri="{FF2B5EF4-FFF2-40B4-BE49-F238E27FC236}">
                <a16:creationId xmlns:a16="http://schemas.microsoft.com/office/drawing/2014/main" id="{7989F356-811D-4CAF-9A36-30C5D0AD26D0}"/>
              </a:ext>
            </a:extLst>
          </p:cNvPr>
          <p:cNvSpPr txBox="1">
            <a:spLocks noChangeArrowheads="1"/>
          </p:cNvSpPr>
          <p:nvPr/>
        </p:nvSpPr>
        <p:spPr bwMode="auto">
          <a:xfrm>
            <a:off x="1371600" y="1752600"/>
            <a:ext cx="7391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Transpiration is the process by which water vapor evaporates into the atmosphere through the leaf pores or stomata. </a:t>
            </a:r>
          </a:p>
        </p:txBody>
      </p:sp>
      <p:sp>
        <p:nvSpPr>
          <p:cNvPr id="35844" name="TextBox 1">
            <a:extLst>
              <a:ext uri="{FF2B5EF4-FFF2-40B4-BE49-F238E27FC236}">
                <a16:creationId xmlns:a16="http://schemas.microsoft.com/office/drawing/2014/main" id="{D0AFB458-6CA4-4471-BA37-43652B3788CF}"/>
              </a:ext>
            </a:extLst>
          </p:cNvPr>
          <p:cNvSpPr txBox="1">
            <a:spLocks noChangeArrowheads="1"/>
          </p:cNvSpPr>
          <p:nvPr/>
        </p:nvSpPr>
        <p:spPr bwMode="auto">
          <a:xfrm>
            <a:off x="990600" y="5410200"/>
            <a:ext cx="7412038" cy="7080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r>
              <a:rPr lang="en-US" altLang="en-US">
                <a:solidFill>
                  <a:srgbClr val="FFFF00"/>
                </a:solidFill>
                <a:hlinkClick r:id="rId3">
                  <a:extLst>
                    <a:ext uri="{A12FA001-AC4F-418D-AE19-62706E023703}">
                      <ahyp:hlinkClr xmlns:ahyp="http://schemas.microsoft.com/office/drawing/2018/hyperlinkcolor" val="tx"/>
                    </a:ext>
                  </a:extLst>
                </a:hlinkClick>
              </a:rPr>
              <a:t>http://youtu.be/mc9gUm1mMzc</a:t>
            </a:r>
            <a:endParaRPr lang="en-US" altLang="en-US">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026">
            <a:extLst>
              <a:ext uri="{FF2B5EF4-FFF2-40B4-BE49-F238E27FC236}">
                <a16:creationId xmlns:a16="http://schemas.microsoft.com/office/drawing/2014/main" id="{A2EC6F50-FB1D-4095-8031-9BA331D8285A}"/>
              </a:ext>
            </a:extLst>
          </p:cNvPr>
          <p:cNvSpPr txBox="1">
            <a:spLocks noChangeArrowheads="1"/>
          </p:cNvSpPr>
          <p:nvPr/>
        </p:nvSpPr>
        <p:spPr bwMode="auto">
          <a:xfrm>
            <a:off x="1335741" y="1371600"/>
            <a:ext cx="7315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As water evaporates through the leaf pores, it pulls water up through the plant by means of a water potential gradient that exists from the soil, through the plant, and into the atmosphere.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0CE0D0F7-D28B-46D3-9DA1-652D391A5842}"/>
              </a:ext>
            </a:extLst>
          </p:cNvPr>
          <p:cNvSpPr txBox="1">
            <a:spLocks noChangeArrowheads="1"/>
          </p:cNvSpPr>
          <p:nvPr/>
        </p:nvSpPr>
        <p:spPr bwMode="auto">
          <a:xfrm>
            <a:off x="1524000" y="381000"/>
            <a:ext cx="71628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Water potential is a measure of the energy available in a solution to cause water molecules to move.</a:t>
            </a:r>
          </a:p>
          <a:p>
            <a:pPr marL="571500" indent="-571500" eaLnBrk="1" hangingPunct="1">
              <a:spcBef>
                <a:spcPct val="50000"/>
              </a:spcBef>
              <a:buFont typeface="Arial" panose="020B0604020202020204" pitchFamily="34" charset="0"/>
              <a:buChar char="•"/>
            </a:pPr>
            <a:r>
              <a:rPr lang="en-US" altLang="en-US"/>
              <a:t>Solute concentration and pressure are two main factors responsible for water potential values.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9F24076C-9FF3-468C-9266-8910E3E25EA0}"/>
              </a:ext>
            </a:extLst>
          </p:cNvPr>
          <p:cNvSpPr txBox="1">
            <a:spLocks noChangeArrowheads="1"/>
          </p:cNvSpPr>
          <p:nvPr/>
        </p:nvSpPr>
        <p:spPr bwMode="auto">
          <a:xfrm>
            <a:off x="990600" y="-170329"/>
            <a:ext cx="7620000" cy="809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Water potential is greatest in the soil and lowest in the atmosphere, with intermediate values within the plant.</a:t>
            </a:r>
          </a:p>
          <a:p>
            <a:pPr marL="571500" indent="-571500" eaLnBrk="1" hangingPunct="1">
              <a:spcBef>
                <a:spcPct val="50000"/>
              </a:spcBef>
              <a:buFont typeface="Arial" panose="020B0604020202020204" pitchFamily="34" charset="0"/>
              <a:buChar char="•"/>
            </a:pPr>
            <a:r>
              <a:rPr lang="en-US" altLang="en-US"/>
              <a:t>Water moves in the direction of lowest water potential; thus, within a plant, water moves upwards from the roots, through the plant, and out into the air.</a:t>
            </a:r>
          </a:p>
          <a:p>
            <a:pPr eaLnBrk="1" hangingPunct="1">
              <a:spcBef>
                <a:spcPct val="50000"/>
              </a:spcBef>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B8694DD0-47F7-42B3-8040-39F15F499D20}"/>
              </a:ext>
            </a:extLst>
          </p:cNvPr>
          <p:cNvSpPr txBox="1">
            <a:spLocks noChangeArrowheads="1"/>
          </p:cNvSpPr>
          <p:nvPr/>
        </p:nvSpPr>
        <p:spPr bwMode="auto">
          <a:xfrm>
            <a:off x="1219200" y="381000"/>
            <a:ext cx="75438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Water functions as the medium for transporting nutrients absorbed from the soil up into the plant.</a:t>
            </a:r>
          </a:p>
          <a:p>
            <a:pPr marL="571500" indent="-571500" eaLnBrk="1" hangingPunct="1">
              <a:spcBef>
                <a:spcPct val="50000"/>
              </a:spcBef>
              <a:buFont typeface="Arial" panose="020B0604020202020204" pitchFamily="34" charset="0"/>
              <a:buChar char="•"/>
            </a:pPr>
            <a:r>
              <a:rPr lang="en-US" altLang="en-US"/>
              <a:t>Water molecules adhere to each other and move up through the xylem in response to the water pressure gradient.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CF247E3F-D057-4028-A6E7-671A3D35CBD5}"/>
              </a:ext>
            </a:extLst>
          </p:cNvPr>
          <p:cNvSpPr txBox="1">
            <a:spLocks noChangeArrowheads="1"/>
          </p:cNvSpPr>
          <p:nvPr/>
        </p:nvSpPr>
        <p:spPr bwMode="auto">
          <a:xfrm>
            <a:off x="1295400" y="334963"/>
            <a:ext cx="7543800" cy="618807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Chemical reactions within the leaves produce sugar molecules.</a:t>
            </a:r>
          </a:p>
          <a:p>
            <a:pPr eaLnBrk="1" hangingPunct="1">
              <a:spcBef>
                <a:spcPct val="50000"/>
              </a:spcBef>
            </a:pPr>
            <a:r>
              <a:rPr lang="en-US" altLang="en-US"/>
              <a:t>Water molecules move these sugar molecules to all the cells throughout the plant.</a:t>
            </a:r>
          </a:p>
          <a:p>
            <a:pPr eaLnBrk="1" hangingPunct="1">
              <a:spcBef>
                <a:spcPct val="50000"/>
              </a:spcBef>
            </a:pPr>
            <a:r>
              <a:rPr lang="en-US" altLang="en-US"/>
              <a:t>Organelles within the cells convert the sugar molecules  into energy for cell division    and expansion.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6AB09367-54D8-4D39-BECB-9F48997D53D7}"/>
              </a:ext>
            </a:extLst>
          </p:cNvPr>
          <p:cNvSpPr txBox="1">
            <a:spLocks noChangeArrowheads="1"/>
          </p:cNvSpPr>
          <p:nvPr/>
        </p:nvSpPr>
        <p:spPr bwMode="auto">
          <a:xfrm>
            <a:off x="1219200" y="381000"/>
            <a:ext cx="7391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Without the process of transpiration, plant roots would not be able to absorb water and dissolved nutrients from the soil, which are essential for the plant</a:t>
            </a:r>
            <a:r>
              <a:rPr lang="ja-JP" altLang="en-US">
                <a:latin typeface="Arial" panose="020B0604020202020204" pitchFamily="34" charset="0"/>
              </a:rPr>
              <a:t>’</a:t>
            </a:r>
            <a:r>
              <a:rPr lang="en-US" altLang="ja-JP"/>
              <a:t>s survival.</a:t>
            </a: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D919D879-1812-4963-9832-F2E4843374FB}"/>
              </a:ext>
            </a:extLst>
          </p:cNvPr>
          <p:cNvSpPr txBox="1">
            <a:spLocks noChangeArrowheads="1"/>
          </p:cNvSpPr>
          <p:nvPr/>
        </p:nvSpPr>
        <p:spPr bwMode="auto">
          <a:xfrm>
            <a:off x="1371600" y="457200"/>
            <a:ext cx="7239000" cy="58832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Wilting occurs when more water transpires through the plant than what it can absorb from the soil.</a:t>
            </a:r>
          </a:p>
          <a:p>
            <a:pPr eaLnBrk="1" hangingPunct="1">
              <a:spcBef>
                <a:spcPct val="50000"/>
              </a:spcBef>
            </a:pPr>
            <a:r>
              <a:rPr lang="en-US" altLang="en-US"/>
              <a:t>Wilting is usually caused by:</a:t>
            </a:r>
          </a:p>
          <a:p>
            <a:pPr eaLnBrk="1" hangingPunct="1">
              <a:spcBef>
                <a:spcPct val="50000"/>
              </a:spcBef>
              <a:buFontTx/>
              <a:buChar char="•"/>
            </a:pPr>
            <a:r>
              <a:rPr lang="en-US" altLang="en-US"/>
              <a:t> lack of water in the soil, or</a:t>
            </a:r>
          </a:p>
          <a:p>
            <a:pPr eaLnBrk="1" hangingPunct="1">
              <a:spcBef>
                <a:spcPct val="50000"/>
              </a:spcBef>
              <a:buFontTx/>
              <a:buChar char="•"/>
            </a:pPr>
            <a:r>
              <a:rPr lang="en-US" altLang="en-US"/>
              <a:t> damaged roots incapable of 	absorption.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6603C0EB-F016-43BF-8705-8D6685114EF9}"/>
              </a:ext>
            </a:extLst>
          </p:cNvPr>
          <p:cNvSpPr txBox="1">
            <a:spLocks noChangeArrowheads="1"/>
          </p:cNvSpPr>
          <p:nvPr/>
        </p:nvSpPr>
        <p:spPr bwMode="auto">
          <a:xfrm>
            <a:off x="495300" y="2550459"/>
            <a:ext cx="815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b="1"/>
              <a:t>A lack of water within a plant causes the plant to lose its rigidity.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4CA5E247-EB6C-4D38-92B9-F900196515FB}"/>
              </a:ext>
            </a:extLst>
          </p:cNvPr>
          <p:cNvSpPr txBox="1">
            <a:spLocks noChangeArrowheads="1"/>
          </p:cNvSpPr>
          <p:nvPr/>
        </p:nvSpPr>
        <p:spPr bwMode="auto">
          <a:xfrm>
            <a:off x="1506071" y="1331259"/>
            <a:ext cx="7391400" cy="46640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Damage occurs when the severity of the lack of water exceeds the plant</a:t>
            </a:r>
            <a:r>
              <a:rPr lang="ja-JP" altLang="en-US">
                <a:latin typeface="Arial" panose="020B0604020202020204" pitchFamily="34" charset="0"/>
              </a:rPr>
              <a:t>’</a:t>
            </a:r>
            <a:r>
              <a:rPr lang="en-US" altLang="ja-JP"/>
              <a:t>s ability to recover, regardless of the amount of water added later.</a:t>
            </a:r>
          </a:p>
          <a:p>
            <a:pPr eaLnBrk="1" hangingPunct="1">
              <a:spcBef>
                <a:spcPct val="50000"/>
              </a:spcBef>
            </a:pPr>
            <a:r>
              <a:rPr lang="en-US" altLang="en-US"/>
              <a:t>This is called permanent wilting point.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0946844B-F26A-431E-A986-65892C59FC9A}"/>
              </a:ext>
            </a:extLst>
          </p:cNvPr>
          <p:cNvSpPr txBox="1">
            <a:spLocks noChangeArrowheads="1"/>
          </p:cNvSpPr>
          <p:nvPr/>
        </p:nvSpPr>
        <p:spPr bwMode="auto">
          <a:xfrm>
            <a:off x="1219200" y="381000"/>
            <a:ext cx="7543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b="1">
                <a:solidFill>
                  <a:srgbClr val="FF0000"/>
                </a:solidFill>
              </a:rPr>
              <a:t>Factors that influence transpiration rates include</a:t>
            </a:r>
            <a:r>
              <a:rPr lang="en-US" altLang="en-US"/>
              <a:t>:</a:t>
            </a:r>
          </a:p>
          <a:p>
            <a:pPr eaLnBrk="1" hangingPunct="1">
              <a:spcBef>
                <a:spcPct val="50000"/>
              </a:spcBef>
              <a:buFontTx/>
              <a:buChar char="•"/>
            </a:pPr>
            <a:r>
              <a:rPr lang="en-US" altLang="en-US"/>
              <a:t> environmental factors, such as 	temperature, humidity, and 	wind; and</a:t>
            </a:r>
          </a:p>
          <a:p>
            <a:pPr eaLnBrk="1" hangingPunct="1">
              <a:spcBef>
                <a:spcPct val="50000"/>
              </a:spcBef>
              <a:buFontTx/>
              <a:buChar char="•"/>
            </a:pPr>
            <a:r>
              <a:rPr lang="en-US" altLang="en-US"/>
              <a:t> plant features, such as leaf 	size, leaf structures, and 	modifications.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25260082-9674-4D6E-A171-093C4ACBE64C}"/>
              </a:ext>
            </a:extLst>
          </p:cNvPr>
          <p:cNvSpPr txBox="1">
            <a:spLocks noChangeArrowheads="1"/>
          </p:cNvSpPr>
          <p:nvPr/>
        </p:nvSpPr>
        <p:spPr bwMode="auto">
          <a:xfrm>
            <a:off x="1447800" y="381000"/>
            <a:ext cx="7086600" cy="8239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t>Translocation</a:t>
            </a:r>
          </a:p>
        </p:txBody>
      </p:sp>
      <p:sp>
        <p:nvSpPr>
          <p:cNvPr id="46083" name="Text Box 3">
            <a:extLst>
              <a:ext uri="{FF2B5EF4-FFF2-40B4-BE49-F238E27FC236}">
                <a16:creationId xmlns:a16="http://schemas.microsoft.com/office/drawing/2014/main" id="{78D60EBF-83F0-4E97-A238-9868C5CF42AD}"/>
              </a:ext>
            </a:extLst>
          </p:cNvPr>
          <p:cNvSpPr txBox="1">
            <a:spLocks noChangeArrowheads="1"/>
          </p:cNvSpPr>
          <p:nvPr/>
        </p:nvSpPr>
        <p:spPr bwMode="auto">
          <a:xfrm>
            <a:off x="1295400" y="1600200"/>
            <a:ext cx="7239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Translocation is the process in which manufactured food reserves produced by a plant move from areas of higher concentrations (the leaves) to areas of lower concentrations (roots, buds, fruits).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44646F10-CBD0-45EE-9A9C-5A9C0A3F56A2}"/>
              </a:ext>
            </a:extLst>
          </p:cNvPr>
          <p:cNvSpPr txBox="1">
            <a:spLocks noChangeArrowheads="1"/>
          </p:cNvSpPr>
          <p:nvPr/>
        </p:nvSpPr>
        <p:spPr bwMode="auto">
          <a:xfrm>
            <a:off x="1308847" y="1147482"/>
            <a:ext cx="7391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Translocation occurs in the phloem of the vascular system.</a:t>
            </a:r>
          </a:p>
          <a:p>
            <a:pPr eaLnBrk="1" hangingPunct="1">
              <a:spcBef>
                <a:spcPct val="50000"/>
              </a:spcBef>
            </a:pPr>
            <a:r>
              <a:rPr lang="en-US" altLang="en-US"/>
              <a:t>Source cells near chloroplasts transfer the food reserves made during photosynthesis to the phloem.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CEAD1793-3286-413C-8E92-2FDAB4665FCD}"/>
              </a:ext>
            </a:extLst>
          </p:cNvPr>
          <p:cNvSpPr txBox="1">
            <a:spLocks noChangeArrowheads="1"/>
          </p:cNvSpPr>
          <p:nvPr/>
        </p:nvSpPr>
        <p:spPr bwMode="auto">
          <a:xfrm>
            <a:off x="1304365" y="1264024"/>
            <a:ext cx="72390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Water serves as the medium for transporting the food reserves throughout the phloem.</a:t>
            </a:r>
          </a:p>
          <a:p>
            <a:pPr eaLnBrk="1" hangingPunct="1">
              <a:spcBef>
                <a:spcPct val="50000"/>
              </a:spcBef>
            </a:pPr>
            <a:r>
              <a:rPr lang="en-US" altLang="en-US"/>
              <a:t>Transfer cells are involved in unloading the food reserves from the phloem.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7F882D2F-81F7-4258-98AD-A85ADF79BD36}"/>
              </a:ext>
            </a:extLst>
          </p:cNvPr>
          <p:cNvSpPr txBox="1">
            <a:spLocks noChangeArrowheads="1"/>
          </p:cNvSpPr>
          <p:nvPr/>
        </p:nvSpPr>
        <p:spPr bwMode="auto">
          <a:xfrm>
            <a:off x="1371600" y="457200"/>
            <a:ext cx="7239000" cy="2530475"/>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a:t>
            </a:r>
            <a:r>
              <a:rPr lang="ja-JP" altLang="en-US">
                <a:latin typeface="Arial" panose="020B0604020202020204" pitchFamily="34" charset="0"/>
              </a:rPr>
              <a:t>“</a:t>
            </a:r>
            <a:r>
              <a:rPr lang="en-US" altLang="ja-JP"/>
              <a:t>source</a:t>
            </a:r>
            <a:r>
              <a:rPr lang="ja-JP" altLang="en-US">
                <a:latin typeface="Arial" panose="020B0604020202020204" pitchFamily="34" charset="0"/>
              </a:rPr>
              <a:t>”</a:t>
            </a:r>
            <a:r>
              <a:rPr lang="en-US" altLang="ja-JP"/>
              <a:t> site is the region of the plant that produces and moves food reserves to a receiving or </a:t>
            </a:r>
            <a:r>
              <a:rPr lang="ja-JP" altLang="en-US">
                <a:latin typeface="Arial" panose="020B0604020202020204" pitchFamily="34" charset="0"/>
              </a:rPr>
              <a:t>“</a:t>
            </a:r>
            <a:r>
              <a:rPr lang="en-US" altLang="ja-JP"/>
              <a:t>sink</a:t>
            </a:r>
            <a:r>
              <a:rPr lang="ja-JP" altLang="en-US">
                <a:latin typeface="Arial" panose="020B0604020202020204" pitchFamily="34" charset="0"/>
              </a:rPr>
              <a:t>”</a:t>
            </a:r>
            <a:r>
              <a:rPr lang="en-US" altLang="ja-JP"/>
              <a:t> site.</a:t>
            </a:r>
            <a:endParaRPr lang="en-US" altLang="en-US"/>
          </a:p>
        </p:txBody>
      </p:sp>
      <p:grpSp>
        <p:nvGrpSpPr>
          <p:cNvPr id="49155" name="Group 6">
            <a:extLst>
              <a:ext uri="{FF2B5EF4-FFF2-40B4-BE49-F238E27FC236}">
                <a16:creationId xmlns:a16="http://schemas.microsoft.com/office/drawing/2014/main" id="{F1696A20-DBA7-4E12-9EE9-70EB62DC6A82}"/>
              </a:ext>
            </a:extLst>
          </p:cNvPr>
          <p:cNvGrpSpPr>
            <a:grpSpLocks/>
          </p:cNvGrpSpPr>
          <p:nvPr/>
        </p:nvGrpSpPr>
        <p:grpSpPr bwMode="auto">
          <a:xfrm>
            <a:off x="2438400" y="3200400"/>
            <a:ext cx="4724400" cy="2895600"/>
            <a:chOff x="1536" y="2016"/>
            <a:chExt cx="2976" cy="1824"/>
          </a:xfrm>
        </p:grpSpPr>
        <p:sp>
          <p:nvSpPr>
            <p:cNvPr id="49156" name="Rectangle 5">
              <a:extLst>
                <a:ext uri="{FF2B5EF4-FFF2-40B4-BE49-F238E27FC236}">
                  <a16:creationId xmlns:a16="http://schemas.microsoft.com/office/drawing/2014/main" id="{CC55F3C1-1187-44E8-92C5-B9C8D52C35CA}"/>
                </a:ext>
              </a:extLst>
            </p:cNvPr>
            <p:cNvSpPr>
              <a:spLocks noChangeArrowheads="1"/>
            </p:cNvSpPr>
            <p:nvPr/>
          </p:nvSpPr>
          <p:spPr bwMode="auto">
            <a:xfrm>
              <a:off x="1536" y="2016"/>
              <a:ext cx="2976" cy="1824"/>
            </a:xfrm>
            <a:prstGeom prst="rect">
              <a:avLst/>
            </a:prstGeom>
            <a:solidFill>
              <a:schemeClr val="bg1"/>
            </a:solidFill>
            <a:ln w="9525">
              <a:solidFill>
                <a:schemeClr val="tx1"/>
              </a:solidFill>
              <a:miter lim="800000"/>
              <a:headEnd/>
              <a:tailEnd/>
            </a:ln>
          </p:spPr>
          <p:txBody>
            <a:bodyPr wrap="none" anchor="ct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endParaRPr lang="en-US" altLang="en-US"/>
            </a:p>
          </p:txBody>
        </p:sp>
        <p:pic>
          <p:nvPicPr>
            <p:cNvPr id="49157" name="Picture 4" descr="8386_G">
              <a:extLst>
                <a:ext uri="{FF2B5EF4-FFF2-40B4-BE49-F238E27FC236}">
                  <a16:creationId xmlns:a16="http://schemas.microsoft.com/office/drawing/2014/main" id="{B21867AC-9FA5-44F9-BED9-69F422BE2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 y="2160"/>
              <a:ext cx="2266" cy="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3797D780-D9C1-4369-BDD4-2A3ECE8EEAA7}"/>
              </a:ext>
            </a:extLst>
          </p:cNvPr>
          <p:cNvSpPr txBox="1">
            <a:spLocks noChangeArrowheads="1"/>
          </p:cNvSpPr>
          <p:nvPr/>
        </p:nvSpPr>
        <p:spPr bwMode="auto">
          <a:xfrm>
            <a:off x="1447800" y="228600"/>
            <a:ext cx="7315200" cy="632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sz="3900"/>
              <a:t>Plant leaves are the primary </a:t>
            </a:r>
            <a:r>
              <a:rPr lang="ja-JP" altLang="en-US" sz="3900">
                <a:latin typeface="Arial" panose="020B0604020202020204" pitchFamily="34" charset="0"/>
              </a:rPr>
              <a:t>“</a:t>
            </a:r>
            <a:r>
              <a:rPr lang="en-US" altLang="ja-JP" sz="3900"/>
              <a:t>source</a:t>
            </a:r>
            <a:r>
              <a:rPr lang="ja-JP" altLang="en-US" sz="3900">
                <a:latin typeface="Arial" panose="020B0604020202020204" pitchFamily="34" charset="0"/>
              </a:rPr>
              <a:t>”</a:t>
            </a:r>
            <a:r>
              <a:rPr lang="en-US" altLang="ja-JP" sz="3900"/>
              <a:t> sites because of the high level of photosynthesis   that occurs.</a:t>
            </a:r>
          </a:p>
          <a:p>
            <a:pPr eaLnBrk="1" hangingPunct="1">
              <a:spcBef>
                <a:spcPct val="50000"/>
              </a:spcBef>
            </a:pPr>
            <a:r>
              <a:rPr lang="en-US" altLang="en-US" sz="3900"/>
              <a:t>Developing regions of the plant, such as the roots, fruits, and buds, are </a:t>
            </a:r>
            <a:r>
              <a:rPr lang="ja-JP" altLang="en-US" sz="3900">
                <a:latin typeface="Arial" panose="020B0604020202020204" pitchFamily="34" charset="0"/>
              </a:rPr>
              <a:t>“</a:t>
            </a:r>
            <a:r>
              <a:rPr lang="en-US" altLang="ja-JP" sz="3900"/>
              <a:t>sink</a:t>
            </a:r>
            <a:r>
              <a:rPr lang="ja-JP" altLang="en-US" sz="3900">
                <a:latin typeface="Arial" panose="020B0604020202020204" pitchFamily="34" charset="0"/>
              </a:rPr>
              <a:t>”</a:t>
            </a:r>
            <a:r>
              <a:rPr lang="en-US" altLang="ja-JP" sz="3900"/>
              <a:t> sites because they do not photosynthesize enough food to meet their needs.</a:t>
            </a:r>
            <a:endParaRPr lang="en-US" altLang="en-US" sz="39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BF9EB1C4-635F-4B98-A463-241E069AE80F}"/>
              </a:ext>
            </a:extLst>
          </p:cNvPr>
          <p:cNvSpPr txBox="1">
            <a:spLocks noChangeArrowheads="1"/>
          </p:cNvSpPr>
          <p:nvPr/>
        </p:nvSpPr>
        <p:spPr bwMode="auto">
          <a:xfrm>
            <a:off x="381000" y="304800"/>
            <a:ext cx="8305800" cy="4968875"/>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Plant processes that occur within a plant include:</a:t>
            </a:r>
          </a:p>
          <a:p>
            <a:pPr eaLnBrk="1" hangingPunct="1">
              <a:spcBef>
                <a:spcPct val="50000"/>
              </a:spcBef>
              <a:buFontTx/>
              <a:buChar char="•"/>
            </a:pPr>
            <a:r>
              <a:rPr lang="en-US" altLang="en-US"/>
              <a:t> photosynthesis,</a:t>
            </a:r>
          </a:p>
          <a:p>
            <a:pPr eaLnBrk="1" hangingPunct="1">
              <a:spcBef>
                <a:spcPct val="50000"/>
              </a:spcBef>
              <a:buFontTx/>
              <a:buChar char="•"/>
            </a:pPr>
            <a:r>
              <a:rPr lang="en-US" altLang="en-US"/>
              <a:t> respiration,</a:t>
            </a:r>
          </a:p>
          <a:p>
            <a:pPr eaLnBrk="1" hangingPunct="1">
              <a:spcBef>
                <a:spcPct val="50000"/>
              </a:spcBef>
              <a:buFontTx/>
              <a:buChar char="•"/>
            </a:pPr>
            <a:r>
              <a:rPr lang="en-US" altLang="en-US"/>
              <a:t> transpiration, and</a:t>
            </a:r>
          </a:p>
          <a:p>
            <a:pPr eaLnBrk="1" hangingPunct="1">
              <a:spcBef>
                <a:spcPct val="50000"/>
              </a:spcBef>
              <a:buFontTx/>
              <a:buChar char="•"/>
            </a:pPr>
            <a:r>
              <a:rPr lang="en-US" altLang="en-US"/>
              <a:t> translocation.</a:t>
            </a:r>
          </a:p>
        </p:txBody>
      </p:sp>
      <p:grpSp>
        <p:nvGrpSpPr>
          <p:cNvPr id="5123" name="Group 6">
            <a:extLst>
              <a:ext uri="{FF2B5EF4-FFF2-40B4-BE49-F238E27FC236}">
                <a16:creationId xmlns:a16="http://schemas.microsoft.com/office/drawing/2014/main" id="{6DCD4F8C-8C6C-44E5-8876-591DED5EB9D2}"/>
              </a:ext>
            </a:extLst>
          </p:cNvPr>
          <p:cNvGrpSpPr>
            <a:grpSpLocks/>
          </p:cNvGrpSpPr>
          <p:nvPr/>
        </p:nvGrpSpPr>
        <p:grpSpPr bwMode="auto">
          <a:xfrm>
            <a:off x="5029200" y="1143000"/>
            <a:ext cx="3581400" cy="4876800"/>
            <a:chOff x="3120" y="768"/>
            <a:chExt cx="2256" cy="3072"/>
          </a:xfrm>
        </p:grpSpPr>
        <p:sp>
          <p:nvSpPr>
            <p:cNvPr id="5124" name="Rectangle 5">
              <a:extLst>
                <a:ext uri="{FF2B5EF4-FFF2-40B4-BE49-F238E27FC236}">
                  <a16:creationId xmlns:a16="http://schemas.microsoft.com/office/drawing/2014/main" id="{71BB3939-659C-47A0-A950-A25725E3D2C1}"/>
                </a:ext>
              </a:extLst>
            </p:cNvPr>
            <p:cNvSpPr>
              <a:spLocks noChangeArrowheads="1"/>
            </p:cNvSpPr>
            <p:nvPr/>
          </p:nvSpPr>
          <p:spPr bwMode="auto">
            <a:xfrm>
              <a:off x="3120" y="768"/>
              <a:ext cx="2256" cy="3072"/>
            </a:xfrm>
            <a:prstGeom prst="rect">
              <a:avLst/>
            </a:prstGeom>
            <a:solidFill>
              <a:schemeClr val="bg1"/>
            </a:solidFill>
            <a:ln w="9525">
              <a:solidFill>
                <a:schemeClr val="tx1"/>
              </a:solidFill>
              <a:miter lim="800000"/>
              <a:headEnd/>
              <a:tailEnd/>
            </a:ln>
          </p:spPr>
          <p:txBody>
            <a:bodyPr wrap="none" anchor="ct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endParaRPr lang="en-US" altLang="en-US"/>
            </a:p>
          </p:txBody>
        </p:sp>
        <p:pic>
          <p:nvPicPr>
            <p:cNvPr id="5125" name="Picture 4" descr="8386_A">
              <a:extLst>
                <a:ext uri="{FF2B5EF4-FFF2-40B4-BE49-F238E27FC236}">
                  <a16:creationId xmlns:a16="http://schemas.microsoft.com/office/drawing/2014/main" id="{A952483E-2900-4FD6-945A-24847E6A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912"/>
              <a:ext cx="2036"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09ED1049-0DDE-4856-8826-777B3BC3EF15}"/>
              </a:ext>
            </a:extLst>
          </p:cNvPr>
          <p:cNvSpPr txBox="1">
            <a:spLocks noChangeArrowheads="1"/>
          </p:cNvSpPr>
          <p:nvPr/>
        </p:nvSpPr>
        <p:spPr bwMode="auto">
          <a:xfrm>
            <a:off x="1411941" y="1981200"/>
            <a:ext cx="73914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At </a:t>
            </a:r>
            <a:r>
              <a:rPr lang="ja-JP" altLang="en-US">
                <a:latin typeface="Arial" panose="020B0604020202020204" pitchFamily="34" charset="0"/>
              </a:rPr>
              <a:t>“</a:t>
            </a:r>
            <a:r>
              <a:rPr lang="en-US" altLang="ja-JP"/>
              <a:t>sink</a:t>
            </a:r>
            <a:r>
              <a:rPr lang="ja-JP" altLang="en-US">
                <a:latin typeface="Arial" panose="020B0604020202020204" pitchFamily="34" charset="0"/>
              </a:rPr>
              <a:t>”</a:t>
            </a:r>
            <a:r>
              <a:rPr lang="en-US" altLang="ja-JP"/>
              <a:t> sites, growing tissues use the food reserves as a source of energy.</a:t>
            </a:r>
          </a:p>
          <a:p>
            <a:pPr eaLnBrk="1" hangingPunct="1">
              <a:spcBef>
                <a:spcPct val="50000"/>
              </a:spcBef>
            </a:pPr>
            <a:r>
              <a:rPr lang="en-US" altLang="en-US"/>
              <a:t>These sites also exist for storage purposes.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7ABFCB4-7CF6-498E-BD15-338B7281FAD4}"/>
              </a:ext>
            </a:extLst>
          </p:cNvPr>
          <p:cNvSpPr txBox="1">
            <a:spLocks noChangeArrowheads="1"/>
          </p:cNvSpPr>
          <p:nvPr/>
        </p:nvSpPr>
        <p:spPr bwMode="auto">
          <a:xfrm>
            <a:off x="1228165" y="1474694"/>
            <a:ext cx="7086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Food reserves stored at these sites change into starch compounds, which must be broken down later during plant respiration.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A8356A55-433E-4447-B27C-7B7C26920C55}"/>
              </a:ext>
            </a:extLst>
          </p:cNvPr>
          <p:cNvSpPr txBox="1">
            <a:spLocks noChangeArrowheads="1"/>
          </p:cNvSpPr>
          <p:nvPr/>
        </p:nvSpPr>
        <p:spPr bwMode="auto">
          <a:xfrm>
            <a:off x="914400" y="228600"/>
            <a:ext cx="7924800" cy="823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t>Storage of Food in Plants</a:t>
            </a:r>
          </a:p>
        </p:txBody>
      </p:sp>
      <p:sp>
        <p:nvSpPr>
          <p:cNvPr id="53251" name="Text Box 3">
            <a:extLst>
              <a:ext uri="{FF2B5EF4-FFF2-40B4-BE49-F238E27FC236}">
                <a16:creationId xmlns:a16="http://schemas.microsoft.com/office/drawing/2014/main" id="{4AA5874B-549D-426F-8E01-6051E7316029}"/>
              </a:ext>
            </a:extLst>
          </p:cNvPr>
          <p:cNvSpPr txBox="1">
            <a:spLocks noChangeArrowheads="1"/>
          </p:cNvSpPr>
          <p:nvPr/>
        </p:nvSpPr>
        <p:spPr bwMode="auto">
          <a:xfrm>
            <a:off x="1219200" y="1219200"/>
            <a:ext cx="7696200" cy="52736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Simple sugars manufactured during photosynthesis function as stored energy needed by the plant for growing new cells and tissues.</a:t>
            </a:r>
          </a:p>
          <a:p>
            <a:pPr eaLnBrk="1" hangingPunct="1">
              <a:spcBef>
                <a:spcPct val="50000"/>
              </a:spcBef>
            </a:pPr>
            <a:r>
              <a:rPr lang="en-US" altLang="en-US"/>
              <a:t>This stored energy exists in the form of carbohydrates, lipids, and proteins.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01FE5FDD-30A8-4FEA-8A67-D9F9029DEFB3}"/>
              </a:ext>
            </a:extLst>
          </p:cNvPr>
          <p:cNvSpPr txBox="1">
            <a:spLocks noChangeArrowheads="1"/>
          </p:cNvSpPr>
          <p:nvPr/>
        </p:nvSpPr>
        <p:spPr bwMode="auto">
          <a:xfrm>
            <a:off x="1080247" y="3644153"/>
            <a:ext cx="74676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Food manufactured through photosynthesis, but not used for tissue development or energy, is stored within the plant.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5AA73F62-293F-46B3-A855-E78A00D41A42}"/>
              </a:ext>
            </a:extLst>
          </p:cNvPr>
          <p:cNvSpPr txBox="1">
            <a:spLocks noChangeArrowheads="1"/>
          </p:cNvSpPr>
          <p:nvPr/>
        </p:nvSpPr>
        <p:spPr bwMode="auto">
          <a:xfrm>
            <a:off x="1600200" y="533400"/>
            <a:ext cx="7010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Plants store food in their:</a:t>
            </a:r>
          </a:p>
          <a:p>
            <a:pPr eaLnBrk="1" hangingPunct="1">
              <a:spcBef>
                <a:spcPct val="50000"/>
              </a:spcBef>
              <a:buFontTx/>
              <a:buChar char="•"/>
            </a:pPr>
            <a:r>
              <a:rPr lang="en-US" altLang="en-US"/>
              <a:t> seeds,</a:t>
            </a:r>
          </a:p>
          <a:p>
            <a:pPr eaLnBrk="1" hangingPunct="1">
              <a:spcBef>
                <a:spcPct val="50000"/>
              </a:spcBef>
              <a:buFontTx/>
              <a:buChar char="•"/>
            </a:pPr>
            <a:r>
              <a:rPr lang="en-US" altLang="en-US"/>
              <a:t> roots,</a:t>
            </a:r>
          </a:p>
          <a:p>
            <a:pPr eaLnBrk="1" hangingPunct="1">
              <a:spcBef>
                <a:spcPct val="50000"/>
              </a:spcBef>
              <a:buFontTx/>
              <a:buChar char="•"/>
            </a:pPr>
            <a:r>
              <a:rPr lang="en-US" altLang="en-US"/>
              <a:t> stems, and</a:t>
            </a:r>
          </a:p>
          <a:p>
            <a:pPr eaLnBrk="1" hangingPunct="1">
              <a:spcBef>
                <a:spcPct val="50000"/>
              </a:spcBef>
              <a:buFontTx/>
              <a:buChar char="•"/>
            </a:pPr>
            <a:r>
              <a:rPr lang="en-US" altLang="en-US"/>
              <a:t> other parts (fruits).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57F22F6E-3EEA-4541-8143-F20EE75E9EEA}"/>
              </a:ext>
            </a:extLst>
          </p:cNvPr>
          <p:cNvSpPr txBox="1">
            <a:spLocks noChangeArrowheads="1"/>
          </p:cNvSpPr>
          <p:nvPr/>
        </p:nvSpPr>
        <p:spPr bwMode="auto">
          <a:xfrm>
            <a:off x="1219200" y="457200"/>
            <a:ext cx="7391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Carbohydrates are composed of carbon, hydrogen, and oxygen.</a:t>
            </a:r>
          </a:p>
          <a:p>
            <a:pPr eaLnBrk="1" hangingPunct="1">
              <a:spcBef>
                <a:spcPct val="50000"/>
              </a:spcBef>
            </a:pPr>
            <a:r>
              <a:rPr lang="en-US" altLang="en-US"/>
              <a:t>Carbohydrates comprise almost all of the total dry weight of a plant; they include starches, sugars, and fructosans.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2B3CE7BF-A21A-4967-8AF9-F04C63E5652F}"/>
              </a:ext>
            </a:extLst>
          </p:cNvPr>
          <p:cNvSpPr txBox="1">
            <a:spLocks noChangeArrowheads="1"/>
          </p:cNvSpPr>
          <p:nvPr/>
        </p:nvSpPr>
        <p:spPr bwMode="auto">
          <a:xfrm>
            <a:off x="609600" y="381000"/>
            <a:ext cx="8153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Starch, usually the most abundant food stored in plants, is found in great quantities in grain and tuber crops.</a:t>
            </a:r>
          </a:p>
        </p:txBody>
      </p:sp>
      <p:pic>
        <p:nvPicPr>
          <p:cNvPr id="57347" name="Picture 3" descr="potatoes - Bill Tarpenning">
            <a:extLst>
              <a:ext uri="{FF2B5EF4-FFF2-40B4-BE49-F238E27FC236}">
                <a16:creationId xmlns:a16="http://schemas.microsoft.com/office/drawing/2014/main" id="{11913A7F-9427-4FC2-BEFA-623C1695D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71800"/>
            <a:ext cx="6248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4">
            <a:extLst>
              <a:ext uri="{FF2B5EF4-FFF2-40B4-BE49-F238E27FC236}">
                <a16:creationId xmlns:a16="http://schemas.microsoft.com/office/drawing/2014/main" id="{C3693292-D581-4F10-B8F4-B49BAC69AC4F}"/>
              </a:ext>
            </a:extLst>
          </p:cNvPr>
          <p:cNvSpPr txBox="1">
            <a:spLocks noChangeArrowheads="1"/>
          </p:cNvSpPr>
          <p:nvPr/>
        </p:nvSpPr>
        <p:spPr bwMode="auto">
          <a:xfrm>
            <a:off x="5105400" y="6477000"/>
            <a:ext cx="2590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r" eaLnBrk="1" hangingPunct="1">
              <a:spcBef>
                <a:spcPct val="50000"/>
              </a:spcBef>
            </a:pPr>
            <a:r>
              <a:rPr lang="en-US" altLang="en-US" sz="600"/>
              <a:t>Photo by Bill Tarpenning courtesy of USDA Photography Center.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BE0C204F-2DDB-45C3-AD3E-466CA1E5437B}"/>
              </a:ext>
            </a:extLst>
          </p:cNvPr>
          <p:cNvSpPr txBox="1">
            <a:spLocks noChangeArrowheads="1"/>
          </p:cNvSpPr>
          <p:nvPr/>
        </p:nvSpPr>
        <p:spPr bwMode="auto">
          <a:xfrm>
            <a:off x="1143000" y="381000"/>
            <a:ext cx="7696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Lipids (fats and oils), which are also composed of carbon, hydrogen, and oxygen, exist in different proportions of elements as compared to carbohydrates and are insoluble in water.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7FCDF439-C684-4A38-B43B-54D74CD5B994}"/>
              </a:ext>
            </a:extLst>
          </p:cNvPr>
          <p:cNvSpPr txBox="1">
            <a:spLocks noChangeArrowheads="1"/>
          </p:cNvSpPr>
          <p:nvPr/>
        </p:nvSpPr>
        <p:spPr bwMode="auto">
          <a:xfrm>
            <a:off x="609600" y="228600"/>
            <a:ext cx="8001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Fats and oils are stored in many types of plant seeds, such as peanuts and sunflowers which are two crops with seeds that have high contents of fats and oils.</a:t>
            </a:r>
          </a:p>
        </p:txBody>
      </p:sp>
      <p:pic>
        <p:nvPicPr>
          <p:cNvPr id="59395" name="Picture 3" descr="peanuts - Jack Dykinga">
            <a:extLst>
              <a:ext uri="{FF2B5EF4-FFF2-40B4-BE49-F238E27FC236}">
                <a16:creationId xmlns:a16="http://schemas.microsoft.com/office/drawing/2014/main" id="{BCE69097-E104-4D39-8DF7-BCB1C02BC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381375"/>
            <a:ext cx="48006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4">
            <a:extLst>
              <a:ext uri="{FF2B5EF4-FFF2-40B4-BE49-F238E27FC236}">
                <a16:creationId xmlns:a16="http://schemas.microsoft.com/office/drawing/2014/main" id="{C9D8596F-1502-4070-8801-14673E622D54}"/>
              </a:ext>
            </a:extLst>
          </p:cNvPr>
          <p:cNvSpPr txBox="1">
            <a:spLocks noChangeArrowheads="1"/>
          </p:cNvSpPr>
          <p:nvPr/>
        </p:nvSpPr>
        <p:spPr bwMode="auto">
          <a:xfrm>
            <a:off x="4572000" y="6477000"/>
            <a:ext cx="2362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r" eaLnBrk="1" hangingPunct="1">
              <a:spcBef>
                <a:spcPct val="50000"/>
              </a:spcBef>
            </a:pPr>
            <a:r>
              <a:rPr lang="en-US" altLang="en-US" sz="600"/>
              <a:t>Photo by Jack Dykinga courtesy of USDA Photography Center.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681F64B2-CB2B-4AEA-B20C-B1A63CC27920}"/>
              </a:ext>
            </a:extLst>
          </p:cNvPr>
          <p:cNvSpPr txBox="1">
            <a:spLocks noChangeArrowheads="1"/>
          </p:cNvSpPr>
          <p:nvPr/>
        </p:nvSpPr>
        <p:spPr bwMode="auto">
          <a:xfrm>
            <a:off x="609600" y="381000"/>
            <a:ext cx="8229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Proteins are used in plant cell production and are found at high levels in seeds of many crops.</a:t>
            </a:r>
          </a:p>
        </p:txBody>
      </p:sp>
      <p:pic>
        <p:nvPicPr>
          <p:cNvPr id="60419" name="Picture 3" descr="soybean - Lynn Betts">
            <a:extLst>
              <a:ext uri="{FF2B5EF4-FFF2-40B4-BE49-F238E27FC236}">
                <a16:creationId xmlns:a16="http://schemas.microsoft.com/office/drawing/2014/main" id="{FE7C48EB-468C-4E59-A736-D7BCB6887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514600"/>
            <a:ext cx="49609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a:extLst>
              <a:ext uri="{FF2B5EF4-FFF2-40B4-BE49-F238E27FC236}">
                <a16:creationId xmlns:a16="http://schemas.microsoft.com/office/drawing/2014/main" id="{20953B4A-513F-4A14-B4C3-389BF4E46AF4}"/>
              </a:ext>
            </a:extLst>
          </p:cNvPr>
          <p:cNvSpPr txBox="1">
            <a:spLocks noChangeArrowheads="1"/>
          </p:cNvSpPr>
          <p:nvPr/>
        </p:nvSpPr>
        <p:spPr bwMode="auto">
          <a:xfrm>
            <a:off x="3962400" y="6096000"/>
            <a:ext cx="3124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r" eaLnBrk="1" hangingPunct="1">
              <a:spcBef>
                <a:spcPct val="50000"/>
              </a:spcBef>
            </a:pPr>
            <a:r>
              <a:rPr lang="en-US" altLang="en-US" sz="600"/>
              <a:t>Photo by Lynn Bettis courtesy of USDA Natural Resources Conservation Service.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199BC2F1-9FAB-4532-B2C1-FB35C138146E}"/>
              </a:ext>
            </a:extLst>
          </p:cNvPr>
          <p:cNvSpPr txBox="1">
            <a:spLocks noChangeArrowheads="1"/>
          </p:cNvSpPr>
          <p:nvPr/>
        </p:nvSpPr>
        <p:spPr bwMode="auto">
          <a:xfrm>
            <a:off x="1371600" y="304800"/>
            <a:ext cx="7239000" cy="82391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t>Photosynthesis</a:t>
            </a:r>
          </a:p>
        </p:txBody>
      </p:sp>
      <p:sp>
        <p:nvSpPr>
          <p:cNvPr id="6147" name="Text Box 3">
            <a:extLst>
              <a:ext uri="{FF2B5EF4-FFF2-40B4-BE49-F238E27FC236}">
                <a16:creationId xmlns:a16="http://schemas.microsoft.com/office/drawing/2014/main" id="{3E97B0BF-261A-48BA-B2E5-4886AE6C6E88}"/>
              </a:ext>
            </a:extLst>
          </p:cNvPr>
          <p:cNvSpPr txBox="1">
            <a:spLocks noChangeArrowheads="1"/>
          </p:cNvSpPr>
          <p:nvPr/>
        </p:nvSpPr>
        <p:spPr bwMode="auto">
          <a:xfrm>
            <a:off x="1143000" y="1295400"/>
            <a:ext cx="7696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term photosynthesis derives from the words </a:t>
            </a:r>
            <a:r>
              <a:rPr lang="en-US" altLang="en-US" i="1"/>
              <a:t>photo</a:t>
            </a:r>
            <a:r>
              <a:rPr lang="en-US" altLang="en-US"/>
              <a:t> (light) and </a:t>
            </a:r>
            <a:r>
              <a:rPr lang="en-US" altLang="en-US" i="1"/>
              <a:t>synthesis</a:t>
            </a:r>
            <a:r>
              <a:rPr lang="en-US" altLang="en-US"/>
              <a:t> (putting together).</a:t>
            </a:r>
          </a:p>
          <a:p>
            <a:pPr eaLnBrk="1" hangingPunct="1">
              <a:spcBef>
                <a:spcPct val="50000"/>
              </a:spcBef>
            </a:pPr>
            <a:r>
              <a:rPr lang="en-US" altLang="en-US" b="1"/>
              <a:t>Photosynthesis</a:t>
            </a:r>
            <a:r>
              <a:rPr lang="en-US" altLang="en-US"/>
              <a:t> is the process by which green plants, algae, and certain classes of bacteria capture solar energy and use it to make simple sugar molecules.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076F81F5-4C52-4D6C-ACC8-9BB297151167}"/>
              </a:ext>
            </a:extLst>
          </p:cNvPr>
          <p:cNvSpPr txBox="1">
            <a:spLocks noChangeArrowheads="1"/>
          </p:cNvSpPr>
          <p:nvPr/>
        </p:nvSpPr>
        <p:spPr bwMode="auto">
          <a:xfrm>
            <a:off x="1219200" y="533400"/>
            <a:ext cx="7315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Protein molecules contain carbon, hydrogen, oxygen, and nitrogen.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1DAADDE4-B90F-4EA2-84C1-0057C1FE40C7}"/>
              </a:ext>
            </a:extLst>
          </p:cNvPr>
          <p:cNvSpPr txBox="1">
            <a:spLocks noChangeArrowheads="1"/>
          </p:cNvSpPr>
          <p:nvPr/>
        </p:nvSpPr>
        <p:spPr bwMode="auto">
          <a:xfrm>
            <a:off x="1295400" y="533400"/>
            <a:ext cx="7315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Similar to digestion in animals, plants must convert carbohydrates, lipids, and proteins into soluble forms that they can use and then assimilate these products into living material (protoplasm).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58671058-EE46-4FDA-B32E-B8EC01C6C0A2}"/>
              </a:ext>
            </a:extLst>
          </p:cNvPr>
          <p:cNvSpPr txBox="1">
            <a:spLocks noChangeArrowheads="1"/>
          </p:cNvSpPr>
          <p:nvPr/>
        </p:nvSpPr>
        <p:spPr bwMode="auto">
          <a:xfrm>
            <a:off x="1295400" y="228600"/>
            <a:ext cx="7239000" cy="8239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spcBef>
                <a:spcPct val="50000"/>
              </a:spcBef>
            </a:pPr>
            <a:r>
              <a:rPr lang="en-US" altLang="en-US" sz="4800" b="1"/>
              <a:t>Summary</a:t>
            </a:r>
          </a:p>
        </p:txBody>
      </p:sp>
      <p:sp>
        <p:nvSpPr>
          <p:cNvPr id="63491" name="Text Box 3">
            <a:extLst>
              <a:ext uri="{FF2B5EF4-FFF2-40B4-BE49-F238E27FC236}">
                <a16:creationId xmlns:a16="http://schemas.microsoft.com/office/drawing/2014/main" id="{8F5F61E3-5072-421E-8084-F55B7CFB5E8F}"/>
              </a:ext>
            </a:extLst>
          </p:cNvPr>
          <p:cNvSpPr txBox="1">
            <a:spLocks noChangeArrowheads="1"/>
          </p:cNvSpPr>
          <p:nvPr/>
        </p:nvSpPr>
        <p:spPr bwMode="auto">
          <a:xfrm>
            <a:off x="1219200" y="1524000"/>
            <a:ext cx="7315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Many physiological processes are ongoing in a plant to produce food molecules for the cells and to convert food into energy for cell division and expansion.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F1D94F8B-852B-44D6-A366-B7F5564F83BE}"/>
              </a:ext>
            </a:extLst>
          </p:cNvPr>
          <p:cNvSpPr txBox="1">
            <a:spLocks noChangeArrowheads="1"/>
          </p:cNvSpPr>
          <p:nvPr/>
        </p:nvSpPr>
        <p:spPr bwMode="auto">
          <a:xfrm>
            <a:off x="1295400" y="304800"/>
            <a:ext cx="7467600" cy="655564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Photosynthesis is a process by which plants capture solar energy and use it to make simple sugar molecules.</a:t>
            </a:r>
          </a:p>
          <a:p>
            <a:pPr marL="571500" indent="-571500" eaLnBrk="1" hangingPunct="1">
              <a:spcBef>
                <a:spcPct val="50000"/>
              </a:spcBef>
              <a:buFont typeface="Arial" panose="020B0604020202020204" pitchFamily="34" charset="0"/>
              <a:buChar char="•"/>
            </a:pPr>
            <a:r>
              <a:rPr lang="en-US" altLang="en-US"/>
              <a:t>Respiration is the complex cellular process that converts the simple sugar molecules produced during photosynthesis into useful energy.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20EEE6D8-AE45-4EE6-8475-F77BB67EAFE0}"/>
              </a:ext>
            </a:extLst>
          </p:cNvPr>
          <p:cNvSpPr txBox="1">
            <a:spLocks noChangeArrowheads="1"/>
          </p:cNvSpPr>
          <p:nvPr/>
        </p:nvSpPr>
        <p:spPr bwMode="auto">
          <a:xfrm>
            <a:off x="1295400" y="457200"/>
            <a:ext cx="71628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Transpiration is the evaporation of water vapor released into the atmosphere by the leaves and other parts of the plant.</a:t>
            </a:r>
          </a:p>
          <a:p>
            <a:pPr marL="571500" indent="-571500" eaLnBrk="1" hangingPunct="1">
              <a:spcBef>
                <a:spcPct val="50000"/>
              </a:spcBef>
              <a:buFont typeface="Arial" panose="020B0604020202020204" pitchFamily="34" charset="0"/>
              <a:buChar char="•"/>
            </a:pPr>
            <a:r>
              <a:rPr lang="en-US" altLang="en-US"/>
              <a:t>Transpiration allows water to move throughout the plant, moving food reserves and nutrients.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1545C00E-A59E-4B17-B89E-2400E766AC2A}"/>
              </a:ext>
            </a:extLst>
          </p:cNvPr>
          <p:cNvSpPr txBox="1">
            <a:spLocks noChangeArrowheads="1"/>
          </p:cNvSpPr>
          <p:nvPr/>
        </p:nvSpPr>
        <p:spPr bwMode="auto">
          <a:xfrm>
            <a:off x="838200" y="-156597"/>
            <a:ext cx="7467600" cy="717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marL="571500" indent="-571500" eaLnBrk="1" hangingPunct="1">
              <a:spcBef>
                <a:spcPct val="50000"/>
              </a:spcBef>
              <a:buFont typeface="Arial" panose="020B0604020202020204" pitchFamily="34" charset="0"/>
              <a:buChar char="•"/>
            </a:pPr>
            <a:r>
              <a:rPr lang="en-US" altLang="en-US"/>
              <a:t>Simple sugars manufactured during photosynthesis are building blocks for carbohydrates, lipids, and proteins, which are used for tissue development or energy.</a:t>
            </a:r>
          </a:p>
          <a:p>
            <a:pPr marL="571500" indent="-571500" eaLnBrk="1" hangingPunct="1">
              <a:spcBef>
                <a:spcPct val="50000"/>
              </a:spcBef>
              <a:buFont typeface="Arial" panose="020B0604020202020204" pitchFamily="34" charset="0"/>
              <a:buChar char="•"/>
            </a:pPr>
            <a:r>
              <a:rPr lang="en-US" altLang="en-US"/>
              <a:t>Excess food is stored in the seeds, roots, stems, and other specialized parts of plants.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164BC77-EB9B-45E8-851D-D2039FEBE167}"/>
              </a:ext>
            </a:extLst>
          </p:cNvPr>
          <p:cNvSpPr>
            <a:spLocks noChangeArrowheads="1"/>
          </p:cNvSpPr>
          <p:nvPr/>
        </p:nvSpPr>
        <p:spPr bwMode="auto">
          <a:xfrm>
            <a:off x="1219200" y="855663"/>
            <a:ext cx="7277100" cy="51450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algn="ctr" eaLnBrk="1" hangingPunct="1"/>
            <a:r>
              <a:rPr lang="en-US" altLang="en-US" b="1"/>
              <a:t>ALL RIGHTS RESERVED</a:t>
            </a:r>
            <a:br>
              <a:rPr lang="en-US" altLang="en-US" sz="4400" b="1"/>
            </a:br>
            <a:r>
              <a:rPr lang="en-US" altLang="en-US" sz="2800"/>
              <a:t> </a:t>
            </a:r>
          </a:p>
          <a:p>
            <a:pPr algn="ctr" eaLnBrk="1" hangingPunct="1"/>
            <a:r>
              <a:rPr lang="en-US" altLang="en-US" sz="2400"/>
              <a:t>Reproduction or redistribution of all, or part, of this presentation without written permission is prohibited.</a:t>
            </a:r>
            <a:br>
              <a:rPr lang="en-US" altLang="en-US" sz="2400"/>
            </a:br>
            <a:endParaRPr lang="en-US" altLang="en-US" sz="2400"/>
          </a:p>
          <a:p>
            <a:pPr algn="ctr" eaLnBrk="1" hangingPunct="1"/>
            <a:r>
              <a:rPr lang="en-US" altLang="en-US" sz="2400"/>
              <a:t>Instructional Materials Service</a:t>
            </a:r>
          </a:p>
          <a:p>
            <a:pPr algn="ctr" eaLnBrk="1" hangingPunct="1"/>
            <a:r>
              <a:rPr lang="en-US" altLang="en-US" sz="2400"/>
              <a:t>Texas A&amp;M University</a:t>
            </a:r>
          </a:p>
          <a:p>
            <a:pPr algn="ctr" eaLnBrk="1" hangingPunct="1"/>
            <a:r>
              <a:rPr lang="en-US" altLang="en-US" sz="2400"/>
              <a:t>2588 TAMUS</a:t>
            </a:r>
          </a:p>
          <a:p>
            <a:pPr algn="ctr" eaLnBrk="1" hangingPunct="1"/>
            <a:r>
              <a:rPr lang="en-US" altLang="en-US" sz="2400"/>
              <a:t>College Station, Texas 77843-2588</a:t>
            </a:r>
          </a:p>
          <a:p>
            <a:pPr algn="ctr" eaLnBrk="1" hangingPunct="1"/>
            <a:endParaRPr lang="en-US" altLang="en-US" sz="2400"/>
          </a:p>
          <a:p>
            <a:pPr algn="ctr" eaLnBrk="1" hangingPunct="1"/>
            <a:r>
              <a:rPr lang="en-US" altLang="en-US" sz="2400">
                <a:solidFill>
                  <a:schemeClr val="accent2"/>
                </a:solidFill>
              </a:rPr>
              <a:t>http://www-ims.tamu.edu</a:t>
            </a:r>
          </a:p>
          <a:p>
            <a:pPr algn="ctr" eaLnBrk="1" hangingPunct="1"/>
            <a:r>
              <a:rPr lang="en-US" altLang="en-US" sz="2400"/>
              <a:t>2007</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a:extLst>
              <a:ext uri="{FF2B5EF4-FFF2-40B4-BE49-F238E27FC236}">
                <a16:creationId xmlns:a16="http://schemas.microsoft.com/office/drawing/2014/main" id="{ADA10B54-2681-4A4A-A78A-C0C0AB6D6D1C}"/>
              </a:ext>
            </a:extLst>
          </p:cNvPr>
          <p:cNvSpPr txBox="1">
            <a:spLocks noChangeArrowheads="1"/>
          </p:cNvSpPr>
          <p:nvPr/>
        </p:nvSpPr>
        <p:spPr bwMode="auto">
          <a:xfrm rot="10800000" flipV="1">
            <a:off x="1411941" y="2525198"/>
            <a:ext cx="73555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r>
              <a:rPr lang="en-US" altLang="en-US" sz="1100">
                <a:solidFill>
                  <a:srgbClr val="FF0000"/>
                </a:solidFill>
                <a:hlinkClick r:id="rId2">
                  <a:extLst>
                    <a:ext uri="{A12FA001-AC4F-418D-AE19-62706E023703}">
                      <ahyp:hlinkClr xmlns:ahyp="http://schemas.microsoft.com/office/drawing/2018/hyperlinkcolor" val="tx"/>
                    </a:ext>
                  </a:extLst>
                </a:hlinkClick>
              </a:rPr>
              <a:t>http://www.youtube.com/watch?v=C1_uez5WX1o&amp;list=PLC7A34651BCB66CA9&amp;index=1&amp;feature=plpp_video</a:t>
            </a:r>
            <a:endParaRPr lang="en-US" altLang="en-US" sz="1100">
              <a:solidFill>
                <a:srgbClr val="FF0000"/>
              </a:solidFill>
            </a:endParaRPr>
          </a:p>
        </p:txBody>
      </p:sp>
      <p:sp>
        <p:nvSpPr>
          <p:cNvPr id="7171" name="TextBox 7">
            <a:extLst>
              <a:ext uri="{FF2B5EF4-FFF2-40B4-BE49-F238E27FC236}">
                <a16:creationId xmlns:a16="http://schemas.microsoft.com/office/drawing/2014/main" id="{6852B61F-1844-4C73-9C31-3A96FEA35E5B}"/>
              </a:ext>
            </a:extLst>
          </p:cNvPr>
          <p:cNvSpPr txBox="1">
            <a:spLocks noChangeArrowheads="1"/>
          </p:cNvSpPr>
          <p:nvPr/>
        </p:nvSpPr>
        <p:spPr bwMode="auto">
          <a:xfrm>
            <a:off x="2070847" y="871211"/>
            <a:ext cx="7185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r>
              <a:rPr lang="en-US" altLang="en-US" b="1">
                <a:solidFill>
                  <a:schemeClr val="accent6"/>
                </a:solidFill>
              </a:rPr>
              <a:t>Photosynthesis song</a:t>
            </a:r>
          </a:p>
          <a:p>
            <a:pPr eaLnBrk="1" hangingPunct="1"/>
            <a:endParaRPr lang="en-US" altLang="en-US" b="1">
              <a:solidFill>
                <a:schemeClr val="accent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7C55D662-0BB6-4A9C-BB4C-052737D8E309}"/>
              </a:ext>
            </a:extLst>
          </p:cNvPr>
          <p:cNvSpPr txBox="1">
            <a:spLocks noChangeArrowheads="1"/>
          </p:cNvSpPr>
          <p:nvPr/>
        </p:nvSpPr>
        <p:spPr bwMode="auto">
          <a:xfrm>
            <a:off x="1447800" y="381000"/>
            <a:ext cx="7239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These simple sugars are then used as an energy source for growth and development.</a:t>
            </a:r>
          </a:p>
          <a:p>
            <a:pPr eaLnBrk="1" hangingPunct="1">
              <a:spcBef>
                <a:spcPct val="50000"/>
              </a:spcBef>
            </a:pPr>
            <a:r>
              <a:rPr lang="en-US" altLang="en-US"/>
              <a:t>Photosynthesis is the single most important plant biological process because it provides food and oxygen needed for human survival.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4F7AD77B-E719-4592-90BA-4FA2CE3D207F}"/>
              </a:ext>
            </a:extLst>
          </p:cNvPr>
          <p:cNvSpPr txBox="1">
            <a:spLocks noChangeArrowheads="1"/>
          </p:cNvSpPr>
          <p:nvPr/>
        </p:nvSpPr>
        <p:spPr bwMode="auto">
          <a:xfrm>
            <a:off x="1295400" y="457200"/>
            <a:ext cx="73914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rgbClr val="003300"/>
                </a:solidFill>
                <a:latin typeface="Tahoma" panose="020B0604030504040204" pitchFamily="34" charset="0"/>
                <a:ea typeface="MS PGothic" panose="020B0600070205080204" pitchFamily="34" charset="-128"/>
              </a:defRPr>
            </a:lvl1pPr>
            <a:lvl2pPr marL="742950" indent="-285750" eaLnBrk="0" hangingPunct="0">
              <a:defRPr sz="4000">
                <a:solidFill>
                  <a:srgbClr val="003300"/>
                </a:solidFill>
                <a:latin typeface="Tahoma" panose="020B0604030504040204" pitchFamily="34" charset="0"/>
                <a:ea typeface="MS PGothic" panose="020B0600070205080204" pitchFamily="34" charset="-128"/>
              </a:defRPr>
            </a:lvl2pPr>
            <a:lvl3pPr marL="1143000" indent="-228600" eaLnBrk="0" hangingPunct="0">
              <a:defRPr sz="4000">
                <a:solidFill>
                  <a:srgbClr val="003300"/>
                </a:solidFill>
                <a:latin typeface="Tahoma" panose="020B0604030504040204" pitchFamily="34" charset="0"/>
                <a:ea typeface="MS PGothic" panose="020B0600070205080204" pitchFamily="34" charset="-128"/>
              </a:defRPr>
            </a:lvl3pPr>
            <a:lvl4pPr marL="1600200" indent="-228600" eaLnBrk="0" hangingPunct="0">
              <a:defRPr sz="4000">
                <a:solidFill>
                  <a:srgbClr val="003300"/>
                </a:solidFill>
                <a:latin typeface="Tahoma" panose="020B0604030504040204" pitchFamily="34" charset="0"/>
                <a:ea typeface="MS PGothic" panose="020B0600070205080204" pitchFamily="34" charset="-128"/>
              </a:defRPr>
            </a:lvl4pPr>
            <a:lvl5pPr marL="2057400" indent="-228600" eaLnBrk="0" hangingPunct="0">
              <a:defRPr sz="4000">
                <a:solidFill>
                  <a:srgbClr val="003300"/>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000">
                <a:solidFill>
                  <a:srgbClr val="003300"/>
                </a:solidFill>
                <a:latin typeface="Tahoma" panose="020B0604030504040204" pitchFamily="34" charset="0"/>
                <a:ea typeface="MS PGothic" panose="020B0600070205080204" pitchFamily="34" charset="-128"/>
              </a:defRPr>
            </a:lvl9pPr>
          </a:lstStyle>
          <a:p>
            <a:pPr eaLnBrk="1" hangingPunct="1">
              <a:spcBef>
                <a:spcPct val="50000"/>
              </a:spcBef>
            </a:pPr>
            <a:r>
              <a:rPr lang="en-US" altLang="en-US"/>
              <a:t>The process of photosynthesis occurs within the chloroplasts of plant cells.</a:t>
            </a:r>
          </a:p>
          <a:p>
            <a:pPr eaLnBrk="1" hangingPunct="1">
              <a:spcBef>
                <a:spcPct val="50000"/>
              </a:spcBef>
            </a:pPr>
            <a:r>
              <a:rPr lang="en-US" altLang="en-US"/>
              <a:t>These cell organelles contain numerous chlorophyll pigments, which absorb mostly blue and red wavelengths of sunlight.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003300"/>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003300"/>
            </a:solidFill>
            <a:effectLst/>
            <a:latin typeface="Tahom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TotalTime>
  <Words>2060</Words>
  <Application>Microsoft Office PowerPoint</Application>
  <PresentationFormat>On-screen Show (4:3)</PresentationFormat>
  <Paragraphs>225</Paragraphs>
  <Slides>66</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Instructional Materials Service - TAMU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Instructional Materials Service</dc:creator>
  <cp:lastModifiedBy>Amos Obiero</cp:lastModifiedBy>
  <cp:revision>29</cp:revision>
  <dcterms:created xsi:type="dcterms:W3CDTF">2007-11-01T17:06:48Z</dcterms:created>
  <dcterms:modified xsi:type="dcterms:W3CDTF">2020-08-04T14:19:03Z</dcterms:modified>
</cp:coreProperties>
</file>