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839BB-8571-4E69-AEFC-316644EED123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336A-E998-45DA-A84B-D97FE82B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6AEE-D90D-4F16-A08D-209C790ED4C7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0443-20CD-4287-99E4-11EEE56D1D3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7975-DED3-471F-897E-A6EE88C214F7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2704-4877-48D0-B755-4D1E79594D29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0A52-63C4-4D3D-A85A-3EFA0F59714F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4610-CCC0-44CF-8900-63B80F0A5620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8CB-433A-4A14-BE25-530CF9C9C89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651-C7C1-44CE-B6D0-83625FA1A10B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B669-30FC-4C96-A707-08513F8D1980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A945-053D-483D-B391-5F4BA9E91BC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BE75-2851-4B85-9A64-D05F5E23E7BD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CA3E-7C77-46E4-B545-795AFCF5E9A0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D262-82FC-440D-A2A3-12A8D34AAC02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573-9890-4F4D-9524-CC2BF23B5C4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0809-0ECE-4F81-9DB8-B328415366F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9AC9-43A3-4B1C-A11D-014C195DA184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3416E-6D4D-4E7D-8C19-CB19802ABB68}" type="datetime1">
              <a:rPr lang="en-US" smtClean="0"/>
              <a:t>04-Aug-20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Amobi Soft Copy Publishers- 0706 851 439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C98C-174E-F047-9958-2BA0541CA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4C986-A2F6-9049-A115-BC27794F1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7CC547-3B11-754B-896B-CD2CF83D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62" r="27862" b="22072"/>
          <a:stretch/>
        </p:blipFill>
        <p:spPr>
          <a:xfrm>
            <a:off x="1507067" y="0"/>
            <a:ext cx="7890151" cy="872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96663-E85A-4DA8-B9B1-71BF72ED0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854612"/>
            <a:ext cx="7890151" cy="54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8CFD-2DD2-E344-81FC-A5BA1C9E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BDD875-43CA-9444-8155-999FBD6CF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65" y="186765"/>
            <a:ext cx="9282206" cy="63969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403D0-2F5C-485D-BAAF-096F8CD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78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25F8-1B6D-4A44-94B6-37F3BFEE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3FBA88-9D56-874C-9C48-F677D4EDC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12" y="0"/>
            <a:ext cx="882899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2271D-FF62-485B-AB2C-C23BEDAE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1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41A-85CF-6140-9B14-CABA1F4E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35A5C2-C798-2544-84F5-F70DDF2C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126"/>
          <a:stretch/>
        </p:blipFill>
        <p:spPr>
          <a:xfrm>
            <a:off x="677334" y="244475"/>
            <a:ext cx="8817775" cy="52706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2B0A0-24B9-4CF1-B8FD-E216D09A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43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C98C-174E-F047-9958-2BA0541CA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4C986-A2F6-9049-A115-BC27794F1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7CC547-3B11-754B-896B-CD2CF83D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71" y="0"/>
            <a:ext cx="8349129" cy="60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2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137E-6718-BA45-9504-22B60FE8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F5F8AA-E0F5-5942-93B3-F6D1775F9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0"/>
            <a:ext cx="897840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4A53C-0EB7-4424-8CEF-2FCEBF12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39F5-A06B-1848-AEF6-0DB409A0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03A8FA-D4D9-4640-8D73-5CA78079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22" y="0"/>
            <a:ext cx="9391383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6EEAF-B7EA-479D-B5BD-DB3468BB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00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4890-DA67-C243-8B15-B071E341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F1B222-5AD5-7B4E-9593-39098EFA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893" y="55010"/>
            <a:ext cx="9389283" cy="68029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99C82-F3B1-438D-889F-6D0FD456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8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10F9-A272-A946-970E-240CC076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DD7A58-2047-4B4A-AF46-D634783C8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65" y="261471"/>
            <a:ext cx="9170147" cy="638735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69CF-1469-4E26-B822-EFF26466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22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D3FE-AD21-F44E-BDCC-83BB3E96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A5408D-9A03-DA40-A8D8-FB4387C5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76" y="0"/>
            <a:ext cx="10359395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53292-5660-4D1E-933C-3CE65154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37AE-C48C-8747-8035-9227F264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A151D6-9086-AC4A-A32B-A49B85C2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3" y="0"/>
            <a:ext cx="8863119" cy="64064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7BACA-CD0B-4332-8101-634DA11E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8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F81C-D63F-A84F-AAC9-3F2820D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E5D9DE-D55F-5649-9E49-2B7D65900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0"/>
            <a:ext cx="8596668" cy="654147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60232-A821-47E2-A8CE-A7885139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Amobi Soft Copy Publishers- 0706 851 439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30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 Geoffrey</dc:creator>
  <cp:lastModifiedBy>Amos Obiero</cp:lastModifiedBy>
  <cp:revision>3</cp:revision>
  <dcterms:created xsi:type="dcterms:W3CDTF">2019-05-02T10:08:14Z</dcterms:created>
  <dcterms:modified xsi:type="dcterms:W3CDTF">2020-08-04T12:43:18Z</dcterms:modified>
</cp:coreProperties>
</file>