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ink/ink41.xml" ContentType="application/inkml+xml"/>
  <Override PartName="/ppt/ink/ink42.xml" ContentType="application/inkml+xml"/>
  <Override PartName="/ppt/ink/ink43.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5.xml" ContentType="application/inkml+xml"/>
  <Override PartName="/ppt/ink/ink46.xml" ContentType="application/inkml+xml"/>
  <Override PartName="/ppt/ink/ink44.xml" ContentType="application/inkml+xml"/>
  <Override PartName="/ppt/ink/ink35.xml" ContentType="application/inkml+xml"/>
  <Override PartName="/ppt/ink/ink13.xml" ContentType="application/inkml+xml"/>
  <Override PartName="/ppt/ink/ink12.xml" ContentType="application/inkml+xml"/>
  <Override PartName="/ppt/ink/ink11.xml" ContentType="application/inkml+xml"/>
  <Override PartName="/ppt/ink/ink10.xml" ContentType="application/inkml+xml"/>
  <Override PartName="/ppt/ink/ink14.xml" ContentType="application/inkml+xml"/>
  <Override PartName="/ppt/ink/ink17.xml" ContentType="application/inkml+xml"/>
  <Override PartName="/ppt/ink/ink16.xml" ContentType="application/inkml+xml"/>
  <Override PartName="/ppt/ink/ink15.xml" ContentType="application/inkml+xml"/>
  <Override PartName="/ppt/ink/ink9.xml" ContentType="application/inkml+xml"/>
  <Override PartName="/ppt/ink/ink3.xml" ContentType="application/inkml+xml"/>
  <Override PartName="/ppt/ink/ink2.xml" ContentType="application/inkml+xml"/>
  <Override PartName="/ppt/ink/ink1.xml" ContentType="application/inkml+xml"/>
  <Override PartName="/ppt/ink/ink4.xml" ContentType="application/inkml+xml"/>
  <Override PartName="/ppt/ink/ink5.xml" ContentType="application/inkml+xml"/>
  <Override PartName="/ppt/ink/ink8.xml" ContentType="application/inkml+xml"/>
  <Override PartName="/ppt/ink/ink7.xml" ContentType="application/inkml+xml"/>
  <Override PartName="/ppt/ink/ink6.xml" ContentType="application/inkml+xml"/>
  <Override PartName="/ppt/ink/ink18.xml" ContentType="application/inkml+xml"/>
  <Override PartName="/ppt/ink/ink36.xml" ContentType="application/inkml+xml"/>
  <Override PartName="/ppt/ink/ink27.xml" ContentType="application/inkml+xml"/>
  <Override PartName="/ppt/ink/ink26.xml" ContentType="application/inkml+xml"/>
  <Override PartName="/ppt/ink/ink25.xml" ContentType="application/inkml+xml"/>
  <Override PartName="/ppt/ink/ink24.xml" ContentType="application/inkml+xml"/>
  <Override PartName="/ppt/ink/ink28.xml" ContentType="application/inkml+xml"/>
  <Override PartName="/ppt/ink/ink32.xml" ContentType="application/inkml+xml"/>
  <Override PartName="/ppt/ink/ink31.xml" ContentType="application/inkml+xml"/>
  <Override PartName="/ppt/ink/ink30.xml" ContentType="application/inkml+xml"/>
  <Override PartName="/ppt/ink/ink29.xml" ContentType="application/inkml+xml"/>
  <Override PartName="/ppt/ink/ink33.xml" ContentType="application/inkml+xml"/>
  <Override PartName="/ppt/ink/ink34.xml" ContentType="application/inkml+xml"/>
  <Override PartName="/ppt/ink/ink19.xml" ContentType="application/inkml+xml"/>
  <Override PartName="/ppt/ink/ink23.xml" ContentType="application/inkml+xml"/>
  <Override PartName="/ppt/ink/ink20.xml" ContentType="application/inkml+xml"/>
  <Override PartName="/ppt/ink/ink22.xml" ContentType="application/inkml+xml"/>
  <Override PartName="/ppt/ink/ink21.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9" r:id="rId3"/>
    <p:sldId id="257" r:id="rId4"/>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09:51.404"/>
    </inkml:context>
    <inkml:brush xml:id="br0">
      <inkml:brushProperty name="width" value="0.06667" units="cm"/>
      <inkml:brushProperty name="height" value="0.06667" units="cm"/>
      <inkml:brushProperty name="color" value="#00B0F0"/>
      <inkml:brushProperty name="fitToCurve" value="1"/>
    </inkml:brush>
  </inkml:definitions>
  <inkml:traceGroup>
    <inkml:annotationXML>
      <emma:emma xmlns:emma="http://www.w3.org/2003/04/emma" version="1.0">
        <emma:interpretation id="{8AF1E383-F939-4740-9933-F571E1B1C020}" emma:medium="tactile" emma:mode="ink">
          <msink:context xmlns:msink="http://schemas.microsoft.com/ink/2010/main" type="writingRegion" rotatedBoundingBox="36755,8252 37212,8252 37212,9053 36755,9053"/>
        </emma:interpretation>
      </emma:emma>
    </inkml:annotationXML>
    <inkml:traceGroup>
      <inkml:annotationXML>
        <emma:emma xmlns:emma="http://www.w3.org/2003/04/emma" version="1.0">
          <emma:interpretation id="{5769FE31-161F-442A-A514-9B03ADD9C21F}" emma:medium="tactile" emma:mode="ink">
            <msink:context xmlns:msink="http://schemas.microsoft.com/ink/2010/main" type="paragraph" rotatedBoundingBox="36755,8252 37212,8252 37212,9053 36755,9053" alignmentLevel="1"/>
          </emma:interpretation>
        </emma:emma>
      </inkml:annotationXML>
      <inkml:traceGroup>
        <inkml:annotationXML>
          <emma:emma xmlns:emma="http://www.w3.org/2003/04/emma" version="1.0">
            <emma:interpretation id="{2F62C950-F09A-448B-B949-5A39CF552BCD}" emma:medium="tactile" emma:mode="ink">
              <msink:context xmlns:msink="http://schemas.microsoft.com/ink/2010/main" type="line" rotatedBoundingBox="36755,8252 37212,8252 37212,9053 36755,9053"/>
            </emma:interpretation>
          </emma:emma>
        </inkml:annotationXML>
        <inkml:traceGroup>
          <inkml:annotationXML>
            <emma:emma xmlns:emma="http://www.w3.org/2003/04/emma" version="1.0">
              <emma:interpretation id="{D45E014B-71AE-48F3-8771-E9B96EEE62E2}" emma:medium="tactile" emma:mode="ink">
                <msink:context xmlns:msink="http://schemas.microsoft.com/ink/2010/main" type="inkWord" rotatedBoundingBox="37089,8252 37212,8252 37212,8272 37089,8272"/>
              </emma:interpretation>
              <emma:one-of disjunction-type="recognition" id="oneOf0">
                <emma:interpretation id="interp0" emma:lang="" emma:confidence="1">
                  <emma:literal/>
                </emma:interpretation>
              </emma:one-of>
            </emma:emma>
          </inkml:annotationXML>
          <inkml:trace contextRef="#ctx0" brushRef="#br0">3974-4331 226 0,'0'0'360'0,"0"0"-39"0,0 0-35 16,0 0-27-16,0 0-24 0,-123-10-28 0,123 10-13 15,0 0-27-15,0 0-12 0,0 0-17 0,0 0-26 16,0 0-31-16,0 0-32 0,0 0-38 0,0 0-48 15,0 0-58-15,0 0-60 0,0 0-76 0,0 0-150 16,0 0-412-16,0 0 182 0</inkml:trace>
        </inkml:traceGroup>
        <inkml:traceGroup>
          <inkml:annotationXML>
            <emma:emma xmlns:emma="http://www.w3.org/2003/04/emma" version="1.0">
              <emma:interpretation id="{4F723BBC-E9F6-4C66-AAD9-52BA077DEBC6}" emma:medium="tactile" emma:mode="ink">
                <msink:context xmlns:msink="http://schemas.microsoft.com/ink/2010/main" type="inkWord" rotatedBoundingBox="36755,8888 36848,8888 36848,9053 36755,9053"/>
              </emma:interpretation>
              <emma:one-of disjunction-type="recognition" id="oneOf1">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1777.1846">3610-3676 67 0,'0'0'64'0,"0"0"-10"0,0 0-1 0,0 0-1 16,0 0 0-16,0 0 0 0,0 0-1 0,0 0-7 16,0 0 2-16,0 0 4 0,0 0 4 15,0 0-4-15,0 0 8 0,0 0-7 0,0 0 8 16,0 0 2-16,0 0 3 0,0 0 8 0,0 0-3 0,0 0 2 16,0 0-1-16,0 0 5 0,0 0 7 0,0 0 11 15,0 0 1-15,0 0 6 0,-93-39 2 0,93 39-1 16,0 0-5-16,0 0-13 0,0 0-5 0,0 0-9 15,0 0-7-15,0 0-5 0,0 0-10 16,0 0-4-16,0 0-9 0,0 0-20 0,0 0-19 0,0 0-33 16,0 0-57-16,35 115-58 0,-35-115-215 0,-3 50-398 15,3-50 177-15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2:43.060"/>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C3DD4C72-CADD-410E-8964-59DCC26D4715}" emma:medium="tactile" emma:mode="ink">
          <msink:context xmlns:msink="http://schemas.microsoft.com/ink/2010/main" type="inkDrawing" rotatedBoundingBox="15266,17706 15745,16884 16423,17279 15944,18101" semanticType="callout" shapeName="Other">
            <msink:sourceLink direction="to" ref="{90B51AF7-E314-4E0C-B381-26114154E9E6}"/>
            <msink:sourceLink direction="from" ref="{5499211A-910B-4F1E-AFB0-0A144ED87B9D}"/>
          </msink:context>
        </emma:interpretation>
      </emma:emma>
    </inkml:annotationXML>
    <inkml:trace contextRef="#ctx0" brushRef="#br0">265 31 174 0,'-19'-12'318'15,"6"10"-31"-15,13 2-8 0,-22-11-35 0,22 11-9 16,-23-3-1-16,23 3-3 0,0 0-11 0,-22 0 1 16,22 0-11-16,0 0-3 0,0 0-22 0,-20-4-6 15,20 4-13-15,0 0-1 0,0 0-1 0,0 0-10 16,0 20-11-16,0-20-9 0,23 28-2 0,-6-12-9 0,1-2-8 15,6 0-8-15,-1 0-9 0,1-1-7 16,16 6-1-16,-5 0-14 0,4-1-1 0,1-6-5 16,3 3-6-16,-4-1-7 0,1-2-6 0,-2-1-6 15,9 0 0-15,-18-5-6 0,-2 3-2 0,-1-2-4 0,1 3 2 16,-5-5-6-16,-1 4-4 0,-3-6 8 0,-1 9-4 16,-5-8 0-16,-8 5 2 0,-4-9-3 15,5 20 4-15,-5-4 4 0,-13 5-1 0,-1 1-4 0,-8 13-1 16,-9-8-4-16,-7 4-3 0,-14 17-1 0,-9 0-4 15,-14 1-10-15,17-5-30 0,-4-8-26 0,1-3-37 16,0-4-36-16,17-6-40 0,3 0-43 0,-24 9-37 16,24-13-44-16,4 1-59 0,19-9-47 0,-9-1-292 15,12-5-740-15,7-1 328 0</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2:48.541"/>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4633512F-C1B9-4077-BE61-F83321AA92F3}" emma:medium="tactile" emma:mode="ink">
          <msink:context xmlns:msink="http://schemas.microsoft.com/ink/2010/main" type="writingRegion" rotatedBoundingBox="15983,17880 16936,17880 16936,18460 15983,18460"/>
        </emma:interpretation>
      </emma:emma>
    </inkml:annotationXML>
    <inkml:traceGroup>
      <inkml:annotationXML>
        <emma:emma xmlns:emma="http://www.w3.org/2003/04/emma" version="1.0">
          <emma:interpretation id="{C2CF8055-3D31-45E4-8243-A6B8AB0836A4}" emma:medium="tactile" emma:mode="ink">
            <msink:context xmlns:msink="http://schemas.microsoft.com/ink/2010/main" type="paragraph" rotatedBoundingBox="15983,17880 16936,17880 16936,18460 15983,18460" alignmentLevel="1"/>
          </emma:interpretation>
        </emma:emma>
      </inkml:annotationXML>
      <inkml:traceGroup>
        <inkml:annotationXML>
          <emma:emma xmlns:emma="http://www.w3.org/2003/04/emma" version="1.0">
            <emma:interpretation id="{B17C5468-84AA-4475-AE0D-7E2E0BCAF0B6}" emma:medium="tactile" emma:mode="ink">
              <msink:context xmlns:msink="http://schemas.microsoft.com/ink/2010/main" type="line" rotatedBoundingBox="15983,17880 16936,17880 16936,18460 15983,18460"/>
            </emma:interpretation>
          </emma:emma>
        </inkml:annotationXML>
        <inkml:traceGroup>
          <inkml:annotationXML>
            <emma:emma xmlns:emma="http://www.w3.org/2003/04/emma" version="1.0">
              <emma:interpretation id="{5499211A-910B-4F1E-AFB0-0A144ED87B9D}" emma:medium="tactile" emma:mode="ink">
                <msink:context xmlns:msink="http://schemas.microsoft.com/ink/2010/main" type="inkWord" rotatedBoundingBox="15983,17880 16936,17880 16936,18460 15983,18460">
                  <msink:destinationLink direction="from" ref="{C3DD4C72-CADD-410E-8964-59DCC26D4715}"/>
                </msink:context>
              </emma:interpretation>
              <emma:one-of disjunction-type="recognition" id="oneOf0">
                <emma:interpretation id="interp0" emma:lang="" emma:confidence="0">
                  <emma:literal>TC</emma:literal>
                </emma:interpretation>
                <emma:interpretation id="interp1" emma:lang="" emma:confidence="0">
                  <emma:literal>K</emma:literal>
                </emma:interpretation>
                <emma:interpretation id="interp2" emma:lang="" emma:confidence="0">
                  <emma:literal>)</emma:literal>
                </emma:interpretation>
                <emma:interpretation id="interp3" emma:lang="" emma:confidence="0">
                  <emma:literal>XC</emma:literal>
                </emma:interpretation>
                <emma:interpretation id="interp4" emma:lang="" emma:confidence="0">
                  <emma:literal>KC</emma:literal>
                </emma:interpretation>
              </emma:one-of>
            </emma:emma>
          </inkml:annotationXML>
          <inkml:trace contextRef="#ctx0" brushRef="#br0">4 79 204 0,'0'0'263'0,"0"0"-24"0,-8-15-16 16,8 15-21-16,0 0-13 0,0 0-15 0,3-12-16 16,-3 12-9-16,14-11-10 0,1 4 3 0,-1 0-12 15,7 0-9-15,0-2-3 0,1 5-7 0,6-1-11 16,-6 3-9-16,4 2-6 0,-2 0 0 0,5 2-4 15,-4 4-14-15,-2-3-2 0,-2 7-6 0,0-2-2 16,-4 4-2-16,-4 3-1 0,3 3-6 0,-5-6-1 16,-4 10-4-16,-1-1-3 0,-3 0 3 0,-4 3-1 15,-1 0-6-15,-4-1-2 0,-1-2-6 0,-5 4-1 16,-1-5-1-16,-2 4-4 0,-2-7-5 0,-3 4 1 16,-2-2-2-16,-7 5-1 0,7-8-4 0,-3 1 1 15,1-7 1-15,-1 7-16 0,1-4-9 0,3-3-6 16,6-1-8-16,1-5-15 0,4 0-8 0,10-4-19 15,-19 6-10-15,19-6-26 0,0 0-31 0,0 0-21 16,0 0-32-16,0 0-23 0,0 0-33 0,8-30-184 16,13 14-464-16,-2-1 206 0</inkml:trace>
          <inkml:trace contextRef="#ctx0" brushRef="#br0" timeOffset="284.2259">719-64 12 0,'-16'-18'308'0,"16"18"-26"0,-33 4-26 16,33-4-15-16,-49 15-11 0,25-1 0 0,-11 9 12 0,1-2-22 15,12-2-5-15,-7 8 3 0,-1 3-7 0,10-8-18 16,4-1-14-16,3 4-12 0,10-3-14 16,-3 0-9-16,7 1-13 0,6-1-7 0,6-2-13 15,-2-1-12-15,7 0-14 0,-1-5 0 0,6-2-9 0,4-1-5 16,2-6-17-16,11 0-1 0,-11-1-5 0,1-1-7 15,-1-3-20-15,14-2-21 0,-10 1-28 16,-5-6-18-16,3 3-24 0,-2 1-11 0,-7-2-18 16,4-1-13-16,-4 5-14 0,-7-3-19 0,-15 4-18 0,22-5-18 15,-22 5-23-15,15-3-26 0,-15 3-36 0,0 0-193 16,0 0-496-16,0 0 220 0</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2:55.404"/>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7E566926-8006-433E-91CA-39BD93B47CCC}" emma:medium="tactile" emma:mode="ink">
          <msink:context xmlns:msink="http://schemas.microsoft.com/ink/2010/main" type="writingRegion" rotatedBoundingBox="8779,11904 13496,16098 11312,18554 6596,14360"/>
        </emma:interpretation>
      </emma:emma>
    </inkml:annotationXML>
    <inkml:traceGroup>
      <inkml:annotationXML>
        <emma:emma xmlns:emma="http://www.w3.org/2003/04/emma" version="1.0">
          <emma:interpretation id="{0F95218A-5405-41AE-978F-55827AC04BFB}" emma:medium="tactile" emma:mode="ink">
            <msink:context xmlns:msink="http://schemas.microsoft.com/ink/2010/main" type="paragraph" rotatedBoundingBox="9605,12638 13496,16098 12708,16984 8817,13524" alignmentLevel="2"/>
          </emma:interpretation>
        </emma:emma>
      </inkml:annotationXML>
      <inkml:traceGroup>
        <inkml:annotationXML>
          <emma:emma xmlns:emma="http://www.w3.org/2003/04/emma" version="1.0">
            <emma:interpretation id="{F1854C50-8811-48A4-998B-8218C4D17499}" emma:medium="tactile" emma:mode="ink">
              <msink:context xmlns:msink="http://schemas.microsoft.com/ink/2010/main" type="line" rotatedBoundingBox="9605,12638 13496,16098 12708,16984 8817,13524"/>
            </emma:interpretation>
          </emma:emma>
        </inkml:annotationXML>
        <inkml:traceGroup>
          <inkml:annotationXML>
            <emma:emma xmlns:emma="http://www.w3.org/2003/04/emma" version="1.0">
              <emma:interpretation id="{AB59E297-CDE2-415A-9FDB-DF9CB8317B3B}" emma:medium="tactile" emma:mode="ink">
                <msink:context xmlns:msink="http://schemas.microsoft.com/ink/2010/main" type="inkWord" rotatedBoundingBox="9605,12638 11070,13941 10331,14772 8865,13469"/>
              </emma:interpretation>
              <emma:one-of disjunction-type="recognition" id="oneOf0">
                <emma:interpretation id="interp0" emma:lang="" emma:confidence="1">
                  <emma:literal/>
                </emma:interpretation>
              </emma:one-of>
            </emma:emma>
          </inkml:annotationXML>
          <inkml:trace contextRef="#ctx0" brushRef="#br0">1966-573 91 0,'0'0'222'0,"0"0"-19"15,-1-10-10-15,1 10-16 0,0 0-9 0,0 0-6 16,0 0-3-16,0 0 7 0,0 0-7 0,0 0-11 15,0 0-3-15,36 31-5 0,-15-16-7 0,-1 1-6 16,-4-1-12-16,4 4-2 0,3-4-5 0,-1 3-13 16,4-1-9-16,11 3-9 0,-15-2-4 0,6-4-9 15,7 8-19-15,-6 0-3 0,-7-7-5 0,6 0-4 16,-6 0-8-16,1 1 12 0,1-3-10 0,0 2-7 16,-8-3 2-16,3 4-6 0,-6-9-3 0,1 7 0 15,-4-6-3-15,1-3 0 0,-1 2-7 0,-10-7-20 16,14 12-11-16,-7-6-19 0,-7-6-19 0,0 0-24 15,0 0-28-15,14 6-28 0,-14-6-26 0,0 0-33 16,0 0-227-16,0 0-467 0,6-31 207 0</inkml:trace>
          <inkml:trace contextRef="#ctx0" brushRef="#br0" timeOffset="183.8949">2475-656 291 0,'0'0'291'0,"0"0"-21"0,-40 26-23 0,32-5-19 0,-8 15-18 16,-2 5-23-16,-13 19-16 0,-2-5-15 0,12-11-19 16,-5 18-13-16,9-21-8 0,-4 1-13 0,6 0-33 15,1-2-34-15,4-6-33 0,-3-8-35 16,7-3-37-16,3 3-47 0,-2-4-44 0,5 1-218 0,0 0-408 16,0-4 180-16</inkml:trace>
          <inkml:trace contextRef="#ctx0" brushRef="#br0" timeOffset="1479.8277">3320-63 36 0,'0'0'155'0,"-3"-9"-3"0,3 9-6 0,0 0-9 15,-3-14-15-15,3 14 0 0,-7-12 1 0,7 12 1 16,0 0 6-16,0 0-4 0,0 0-2 0,-1-15-3 16,1 15-2-16,0 0-4 0,0 0-7 0,0 0-5 0,0 0 5 15,0 0-2-15,0 0-1 0,0 0-1 0,0 0-11 16,40 24 10-16,-26-7-4 0,1 2-6 0,2 1-8 16,-2-1-1-16,-1 0 7 0,4 0-9 0,-4 6-4 15,2-2-3-15,4-3-4 0,-3-3-2 0,-2 9-2 16,4-7-3-16,-3-1-7 0,5 2-7 0,-7-2 1 15,2-2-3-15,4 3-13 0,-6-4 1 0,2-1-6 16,-5-2-1-16,-3-1 3 0,5 0-10 0,-3-4-2 16,-10-7 5-16,14 12-12 0,-7-5-1 0,4 1 1 15,-11-8 0-15,10 11-23 0,-10-11-13 0,0 0-12 16,0 0-21-16,9 8-18 0,-9-8-22 0,0 0-20 16,0 0-22-16,0 0-23 0,0 0-27 0,0 0-28 15,0 0-19-15,0 0-228 0,0 0-503 0,7-30 223 16</inkml:trace>
          <inkml:trace contextRef="#ctx0" brushRef="#br0" timeOffset="1673.7158">3713-74 226 0,'0'0'271'0,"0"0"-22"0,0 0-16 0,0 0-5 0,0 0-22 15,0 0-5-15,0 0-13 0,-41 34-5 16,26-15-12-16,-1-1-16 0,-11 19-8 0,6-3-14 15,2 0-15-15,-5 3-6 0,6-4-15 0,-3 2-8 16,7-16-7-16,1 1-10 0,0 2-12 0,5 0-5 0,0-4-12 16,-2-6-35-16,4 2-24 0,1-1-26 0,2-3-27 15,-3 0-42-15,1 3-46 0,5-13-51 16,5 21-246-16,-2-10-493 0,-3-11 218 0</inkml:trace>
        </inkml:traceGroup>
        <inkml:traceGroup>
          <inkml:annotationXML>
            <emma:emma xmlns:emma="http://www.w3.org/2003/04/emma" version="1.0">
              <emma:interpretation id="{29668B94-C1B7-4B95-9901-F29C10CAA9BF}" emma:medium="tactile" emma:mode="ink">
                <msink:context xmlns:msink="http://schemas.microsoft.com/ink/2010/main" type="inkWord" rotatedBoundingBox="11237,14698 12533,15851 12048,16397 10752,15244"/>
              </emma:interpretation>
              <emma:one-of disjunction-type="recognition" id="oneOf1">
                <emma:interpretation id="interp1" emma:lang="" emma:confidence="1">
                  <emma:literal/>
                </emma:interpretation>
              </emma:one-of>
            </emma:emma>
          </inkml:annotationXML>
          <inkml:trace contextRef="#ctx0" brushRef="#br0" timeOffset="7574.6348">4690 2104 135 0,'0'0'117'0,"0"0"-8"16,-6-10-1-16,6 10 13 0,0 0-6 0,0 0-3 15,0 0-7-15,0 0-3 0,0 0-6 0,0 0-9 16,-8-9-2-16,8 9 0 0,0 0-11 0,0 0-7 15,0 0-3-15,0 0 3 0,0 0 1 0,0 0-2 16,0 0-5-16,0 0-1 0,0 0 16 0,0 0 0 16,34 26-4-16,-25-19 6 0,4 5-10 0,0-3-3 15,-2 0-6-15,7 6 7 0,3-3 4 0,-4 2-9 16,3-3-9-16,-4 4 1 0,4-3-1 0,3 0 3 16,-5 2-5-16,-1-3-4 0,4 2-4 0,0-4-3 15,-5 3-5-15,-2-5-4 0,-1 0-3 0,2 2-4 16,-4-4 1-16,-1 7-3 0,-10-12-4 0,16 13-4 0,-10-9 0 15,-6-4 1-15,11 9-7 0,-11-9 4 16,10 8 1-16,-10-8-3 0,0 0-5 0,8 7 2 16,-8-7-2-16,0 0-17 0,0 0-9 0,0 0-8 15,0 0-15-15,13 7-11 0,-13-7-11 0,0 0-20 0,0 0-6 16,0 0-13-16,0 0-21 0,0 0-12 0,0 0-15 16,0 0-18-16,0 0-39 0,0 0-112 0,0 0-347 15,0 0 153-15</inkml:trace>
          <inkml:trace contextRef="#ctx0" brushRef="#br0" timeOffset="7811.4652">4989 1973 134 0,'0'0'200'16,"0"0"-16"-16,0 0-13 0,0 0-7 0,0 0-8 15,-40 40-7-15,32-19-3 0,-5 4-1 0,2 10-12 0,3-9-12 16,-10 14-12-16,3-18-10 0,1 19-15 0,-2-7-6 16,5-8-6-16,3-3-10 0,-2 3-4 0,4-3-9 15,-2-1-22-15,3-1-23 0,-3-4-21 0,6-1-27 16,-1-9-24-16,3-7-31 0,-2 15-30 0,2-15-203 16,2 13-358-16,-2-13 158 0</inkml:trace>
          <inkml:trace contextRef="#ctx0" brushRef="#br0" timeOffset="4040.9455">3776 1317 64 0,'0'0'122'0,"1"-13"-13"16,-1 13-5-16,0-12 1 0,0 12-13 0,0 0 2 15,0 0-10-15,0 0-3 0,5-11-6 0,-5 11-6 16,0 0 4-16,0 0 3 0,0 0-8 15,3-11-3-15,-3 11-1 0,0 0 4 0,0 0-6 0,10-8 3 16,-10 8-3-16,0 0 0 0,0 0-6 0,0 0 9 16,5-12-3-16,-5 12 0 0,0 0 2 0,0 0 0 15,13-7-1-15,-13 7-1 0,0 0 0 0,0 0 0 16,8-11 0-16,-8 11 0 0,0 0-3 0,0 0 3 16,14-7 0-16,-14 7 0 0,0 0 0 0,18-4 5 15,-18 4-9-15,16-8 3 0,-16 8-6 16,21 0 2-16,-21 0-1 0,29 2 4 0,-13 4 7 0,6-2-1 15,2 3-10-15,-1 1 2 0,-1-1-2 0,4 1 6 16,-2 2-2-16,0-2-13 0,3 4 12 0,0-1-5 16,-2 1-1-16,-5-2-8 0,6 6-2 0,-8-2-3 15,1-2 9-15,2 3-20 0,-2-2 1 0,-1 2-8 16,1-5 5-16,-6-1-1 0,-2 0-8 0,8 3-7 16,-3-4 5-16,-8-6-3 0,-8-2-4 0,15 16 1 15,-6-9-6-15,-9-7 2 0,10 5 1 0,-10-5-2 16,0 0 3-16,10 9-3 0,-10-9-3 0,0 0-19 15,0 0-9-15,11 6-14 0,-11-6-17 0,0 0-17 16,0 0-17-16,0 0-22 0,0 0-21 0,0 0-21 16,0 0-18-16,0 0-6 0,0 0-3 0,-26-35-23 15,21 22-8-15,5 13-31 0,-9-16-139 0,4 4-412 16,-6-3 182-16</inkml:trace>
          <inkml:trace contextRef="#ctx0" brushRef="#br0" timeOffset="4251.3426">4273 1033 121 0,'0'0'234'0,"0"0"-15"0,0 0-19 0,0 0 1 15,0 0 0-15,-27 30-9 0,21-9 7 0,-7 17-9 16,5-14-3-16,-7 17-19 0,9-3-13 0,-10 6-12 16,-10 17-14-16,16-22-15 0,-4-2-9 0,-2 0-8 15,5-11-12-15,3 0-10 0,-3-5-4 0,6-1-20 0,0 3-33 16,-2-6-25-16,6 0-40 0,-1-8-39 15,-1 1-54-15,3-10-53 0,5 14-254 0,-5-14-485 16,1 12 214-16</inkml:trace>
        </inkml:traceGroup>
        <inkml:traceGroup>
          <inkml:annotationXML>
            <emma:emma xmlns:emma="http://www.w3.org/2003/04/emma" version="1.0">
              <emma:interpretation id="{69B9097C-3059-441C-9E4F-BD6CD53A6DC6}" emma:medium="tactile" emma:mode="ink">
                <msink:context xmlns:msink="http://schemas.microsoft.com/ink/2010/main" type="inkWord" rotatedBoundingBox="13036,15819 13432,16171 13060,16589 12664,16237"/>
              </emma:interpretation>
              <emma:one-of disjunction-type="recognition" id="oneOf2">
                <emma:interpretation id="interp2" emma:lang="" emma:confidence="0">
                  <emma:literal>+</emma:literal>
                </emma:interpretation>
                <emma:interpretation id="interp3" emma:lang="" emma:confidence="0">
                  <emma:literal>x</emma:literal>
                </emma:interpretation>
                <emma:interpretation id="interp4" emma:lang="" emma:confidence="0">
                  <emma:literal>X</emma:literal>
                </emma:interpretation>
                <emma:interpretation id="interp5" emma:lang="" emma:confidence="0">
                  <emma:literal>t</emma:literal>
                </emma:interpretation>
                <emma:interpretation id="interp6" emma:lang="" emma:confidence="0">
                  <emma:literal>*</emma:literal>
                </emma:interpretation>
              </emma:one-of>
            </emma:emma>
          </inkml:annotationXML>
          <inkml:trace contextRef="#ctx0" brushRef="#br0" timeOffset="12454.1641">5698 2276 22 0,'0'0'176'0,"0"0"-4"0,0 0-13 15,-2-15-10-15,2 15-4 0,0 0-9 16,0 0-9-16,0 0-6 0,0 0-8 0,0 0-9 16,0 0-2-16,0 0-9 0,0 0-3 0,0 0-6 0,0 0-2 15,0 0-3-15,0 0 1 0,0 0 4 16,0 0 0-16,0 0 0 0,0 0-3 0,0 0-4 15,36 23-4-15,-36-23-2 0,14 9-1 0,-3 1-4 0,-11-10 0 16,18 14 1-16,-4-5-7 0,-2 1-6 0,-1-1 0 16,3-1 2-16,7 3 4 0,-2 4-3 0,-6-6-9 15,3-1 0-15,3-1 1 0,-4 0-8 16,4 4-4-16,2-3-5 0,-2 3 0 0,2-4-2 0,-8 1-6 16,-2 1 2-16,7-7-5 0,-7 4 0 0,-11-6-2 15,19 11-4-15,-11-4 4 0,-8-7-8 0,21 7 2 16,-21-7-6-16,13 3 4 0,-13-3-5 0,0 0 0 15,14 9 0-15,-14-9-4 0,0 0 1 0,0 0 0 16,13 3-4-16,-13-3-5 0,0 0-2 0,0 0-10 16,5 12-3-16,-5-12-2 0,0 0-14 0,0 0-10 15,0 0-9-15,0 0-11 0,5 12-9 0,-5-12-12 16,0 0-8-16,0 0-13 0,0 0-10 0,0 0-29 16,0 0-14-16,0 0-12 0,0 0-13 0,0 0-25 15,0 0-134-15,0 0-375 0,0 0 167 0</inkml:trace>
          <inkml:trace contextRef="#ctx0" brushRef="#br0" timeOffset="12699.0983">6040 2125 56 0,'0'0'258'15,"0"0"-10"-15,0 0-11 0,0 0-9 0,-23 47-15 0,17-25-4 16,-9 3-16-16,1 9-17 0,6-8-15 0,-13 12-8 16,7-5-11-16,-2 5-15 0,-5-4-12 15,6-1-14-15,1 3-11 0,1-11-13 0,3-10-12 16,1 8-34-16,1-2-28 0,-2-1-29 0,5-5-34 0,2 0-40 16,-2-2-55-16,5-13-62 0,-6 16-171 0,6-16-420 15,-2 8 186-15</inkml:trace>
        </inkml:traceGroup>
      </inkml:traceGroup>
    </inkml:traceGroup>
    <inkml:traceGroup>
      <inkml:annotationXML>
        <emma:emma xmlns:emma="http://www.w3.org/2003/04/emma" version="1.0">
          <emma:interpretation id="{934B4F7F-E6B3-4D68-B520-55B7074D7ED2}" emma:medium="tactile" emma:mode="ink">
            <msink:context xmlns:msink="http://schemas.microsoft.com/ink/2010/main" type="paragraph" rotatedBoundingBox="7498,13484 9899,16595 9449,16943 7048,13832" alignmentLevel="1"/>
          </emma:interpretation>
        </emma:emma>
      </inkml:annotationXML>
      <inkml:traceGroup>
        <inkml:annotationXML>
          <emma:emma xmlns:emma="http://www.w3.org/2003/04/emma" version="1.0">
            <emma:interpretation id="{7CF3FEAF-4142-4275-986F-71671424C6A7}" emma:medium="tactile" emma:mode="ink">
              <msink:context xmlns:msink="http://schemas.microsoft.com/ink/2010/main" type="line" rotatedBoundingBox="7498,13484 9899,16595 9449,16943 7048,13832"/>
            </emma:interpretation>
          </emma:emma>
        </inkml:annotationXML>
        <inkml:traceGroup>
          <inkml:annotationXML>
            <emma:emma xmlns:emma="http://www.w3.org/2003/04/emma" version="1.0">
              <emma:interpretation id="{B97F747F-1BAA-4486-95A9-47E2EA1D4B36}" emma:medium="tactile" emma:mode="ink">
                <msink:context xmlns:msink="http://schemas.microsoft.com/ink/2010/main" type="inkWord" rotatedBoundingBox="7498,13484 8511,14797 8071,15137 7058,13824"/>
              </emma:interpretation>
              <emma:one-of disjunction-type="recognition" id="oneOf3">
                <emma:interpretation id="interp7" emma:lang="" emma:confidence="1">
                  <emma:literal/>
                </emma:interpretation>
              </emma:one-of>
            </emma:emma>
          </inkml:annotationXML>
          <inkml:trace contextRef="#ctx0" brushRef="#br0" timeOffset="-4049.5425">-12-7 175 0,'0'0'164'0,"-6"-8"-3"0,6 8-11 15,0 0-6-15,0 0-4 0,0 0-2 16,0 0-6-16,0 0-8 0,0 0-3 0,0 0-7 0,0 0-6 15,0 0-11-15,0 0 3 0,0 0 0 0,0 0 4 16,0 0-1-16,0 0-11 0,0 0-1 0,0 0 3 16,0 0 2-16,48 23 0 0,-32-12-7 0,5 1-5 15,1-1 2-15,-1 0-2 0,1 0-9 0,4 5-2 16,-2-6-7-16,0 1 4 0,15 6-6 0,-14-7-4 16,-1 1-5-16,4-4-6 0,-6-1 1 0,1 4-6 15,-1 0-5-15,2 2-6 0,0-2 0 0,-1-4-6 16,-11 4-4-16,3-5 2 0,-1 0-8 0,-14-5 2 15,21 7-4-15,-21-7 9 0,23 7-10 0,-17 0-4 16,-6-7 0-16,15 4 0 0,-15-4-3 0,0 0-1 16,0 0-3-16,0 0 3 0,14 9 0 0,-14-9-13 15,0 0-15-15,0 0-11 0,0 0-13 0,0 0-16 16,0 0-19-16,0 0-16 0,6 9-29 0,-6-9-23 16,0 0-32-16,0 0-21 0,0 0-22 0,0 0-225 15,0 0-485-15,0 0 214 0</inkml:trace>
          <inkml:trace contextRef="#ctx0" brushRef="#br0" timeOffset="-3752.6311">410-191 134 0,'0'0'219'0,"0"0"-12"0,0 0-10 0,0 0-13 0,0 0-8 16,0 0 2-16,0 0 4 0,0 0-11 0,-23 33-3 16,15-16-1-16,2 7-12 0,3-1 8 0,-10 0-10 15,2 14-9-15,-5-6-14 0,0 6-9 0,4-3-6 0,3-12-13 16,-4 5-13-16,5-4-12 0,-5 2 2 0,5-5-19 16,0-1 1-16,-3-1-6 0,11-3-9 0,-5-3-5 15,0-1-6-15,-1 0-19 0,6-11-26 0,-7 19-30 16,4-10-26-16,-2 4-39 0,5-13-44 0,-1 16-56 15,1-16-69-15,0 19-189 0,0-6-501 0,0-13 221 16</inkml:trace>
          <inkml:trace contextRef="#ctx0" brushRef="#br0" timeOffset="-3032.5395">764 792 31 0,'0'0'237'0,"0"0"-13"0,0 0-18 0,0 0-19 16,0 0-11-16,0 0-10 0,0 0-4 0,0 0-8 16,0 0-2-16,0 0-2 0,37 6-19 0,-37-6 8 15,28 11-14-15,-8-1-5 0,1 4-9 0,0-5-2 16,-5 5-6-16,7-2-5 0,-2-1-15 15,-1 5-1-15,1-2-10 0,0 0-6 0,2-2-6 0,-1 0-8 16,-1 2-7-16,-2-2-1 0,-1-3-8 0,1 1 2 16,-1 2-7-16,1-2-3 0,-8-2 1 0,0-1-5 15,-3 2-1-15,5 1-4 0,-1-6-2 0,-12-4-4 16,14 14-7-16,-6-9-24 0,-8-5-15 0,10 12-17 16,-10-12-17-16,6 7-18 15,-6-7-23-15,0 0-19 0,0 0-30 0,0 0-28 0,0 0-28 0,0 0-205 16,0 0-452-16,0 0 199 0</inkml:trace>
          <inkml:trace contextRef="#ctx0" brushRef="#br0" timeOffset="-2828.6581">1143 672 225 0,'0'0'273'15,"0"0"-20"-15,0 0-7 0,-27 30-21 0,19-8-14 16,-7 1-12-16,1 11-4 0,-1 2-17 0,3 6-23 15,-11-6 1-15,9-4-28 0,-1 7-10 0,-1-2-13 0,10-14-8 16,-20 7-15-16,18-11-7 0,0 2-14 16,2-2-7-16,3-6-30 0,-1 1-30 0,3-7-38 15,1-7-30-15,0 18-47 0,-2-6-45 0,2-12-57 16,2 15-182-16,-2-15-438 0,0 0 194 0</inkml:trace>
        </inkml:traceGroup>
        <inkml:traceGroup>
          <inkml:annotationXML>
            <emma:emma xmlns:emma="http://www.w3.org/2003/04/emma" version="1.0">
              <emma:interpretation id="{D2F4D562-1B03-4DBE-8FB1-61A1400D11A4}" emma:medium="tactile" emma:mode="ink">
                <msink:context xmlns:msink="http://schemas.microsoft.com/ink/2010/main" type="inkWord" rotatedBoundingBox="8874,15323 9873,16616 9449,16943 8451,15649"/>
              </emma:interpretation>
              <emma:one-of disjunction-type="recognition" id="oneOf4">
                <emma:interpretation id="interp8" emma:lang="" emma:confidence="0">
                  <emma:literal>XX</emma:literal>
                </emma:interpretation>
                <emma:interpretation id="interp9" emma:lang="" emma:confidence="0.5">
                  <emma:literal>t X</emma:literal>
                </emma:interpretation>
                <emma:interpretation id="interp10" emma:lang="" emma:confidence="0">
                  <emma:literal>X</emma:literal>
                </emma:interpretation>
                <emma:interpretation id="interp11" emma:lang="" emma:confidence="0">
                  <emma:literal>tx</emma:literal>
                </emma:interpretation>
                <emma:interpretation id="interp12" emma:lang="" emma:confidence="0">
                  <emma:literal>xx</emma:literal>
                </emma:interpretation>
              </emma:one-of>
            </emma:emma>
          </inkml:annotationXML>
          <inkml:trace contextRef="#ctx0" brushRef="#br0" timeOffset="-1891.3105">1421 1775 79 0,'0'0'218'16,"0"0"-5"-16,0 0-11 0,0 0-14 0,0 0-14 16,0 0-10-16,0 0-10 0,0 0-6 0,0 0-5 15,0 0-2-15,0 0-6 0,0 0 3 0,0 0 1 0,35 24-13 16,-21-16-12-16,2 4-9 0,5-5 3 0,2 6-3 15,-2-1-11-15,4-4-6 0,-1 6-7 0,4-2-7 16,7 0-10-16,-14 2-5 0,3-6-5 0,-3 3-8 16,0-4-3-16,1 1-4 0,-1 0-5 0,5-1-7 15,-10-3 3-15,1 4-4 0,-4-5 9 0,-13-3-17 16,23 5 1-16,-11 2 5 0,-12-7-13 0,15 5-10 16,-15-5-14-16,14 6-17 0,-14-6-18 0,0 0-11 15,13 4-23-15,-13-4-17 0,0 0-19 0,0 0-17 16,8 7-23-16,-8-7-27 0,0 0-20 0,0 0-217 15,0 0-457-15,0 0 203 0</inkml:trace>
          <inkml:trace contextRef="#ctx0" brushRef="#br0" timeOffset="-1643.3328">1814 1596 163 0,'-13'-4'267'0,"13"4"-24"0,0 0-16 0,0 0-9 16,0 0-8-16,-37 29-7 0,23-13-6 0,1 7-14 16,-3 8-16-16,-4 6-10 0,3 0-9 0,2-2-20 15,-2 2-10-15,1-3-9 0,3 6-12 0,5-17-10 16,0 4-5-16,1-5-11 0,1 4-7 0,4-1-9 16,1-5-13-16,-2-6-22 0,6 6-18 0,-3 2-24 15,0-9-30-15,0 3-30 0,0-3-23 0,1 0-38 16,7-3-35-16,-3 3-43 0,-2-1-189 0,-3-12-443 15,8 15 197-15</inkml:trace>
          <inkml:trace contextRef="#ctx0" brushRef="#br0" timeOffset="-1167.0382">1997 2681 81 0,'-10'-10'244'0,"10"10"-18"0,0 0-10 16,0 0-7-16,0 0-13 0,19-17-7 0,-19 17-18 16,16-5-5-16,2-1-11 0,-18 6-13 0,35 0-4 15,-11-3-6-15,5 6-2 0,-2 1-11 0,2 3-11 16,8-3-9-16,-6 5-5 0,10-2-10 0,-13 4-10 15,9 1-6-15,3 7-6 0,-16-10-7 0,5 3-5 16,-2 1-3-16,-1-4-8 0,-2 2-4 0,-2 1 6 16,-3 1-17-16,-1-3-2 0,1 1 1 0,-11-3-8 15,0 3 2-15,5-2-4 0,-8 0-24 0,-5-9-16 16,8 12-14-16,-8-12-19 0,0 0-19 0,6 8-18 16,-6-8-15-16,0 0-31 0,0 14-22 0,0-14-17 15,0 0-29-15,0 0-182 0,0 0-426 0,0 0 189 16</inkml:trace>
          <inkml:trace contextRef="#ctx0" brushRef="#br0" timeOffset="-957.0584">2520 2527 14 0,'0'0'287'16,"0"0"-18"-16,-37 15-11 0,19-3-10 0,2 5-21 15,2 0-13-15,-7 18-12 0,6-3-16 0,1-9-22 16,-7 11-12-16,0-1-18 0,5 4-14 0,2-14-8 0,-6 16-15 15,12-3-7-15,-1-13-11 0,-2-5-10 16,9 3-4-16,-4-8-12 0,6 0-24 0,-2 3-21 16,-1-3-20-16,3-13-22 0,5 18-29 0,-5-18-36 15,4 14-45-15,-4-14-43 0,4 7-236 0,-4-7-459 0,0 0 203 16</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4:13.930"/>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6066FD8F-9C74-43E4-B3CF-60277177E447}" emma:medium="tactile" emma:mode="ink">
          <msink:context xmlns:msink="http://schemas.microsoft.com/ink/2010/main" type="inkDrawing" rotatedBoundingBox="24698,6808 25515,15772 22610,16037 21793,7073" semanticType="callout" shapeName="Other"/>
        </emma:interpretation>
      </emma:emma>
    </inkml:annotationXML>
    <inkml:trace contextRef="#ctx0" brushRef="#br0">847 296 121 0,'0'0'157'16,"0"0"-12"-16,-14-71-9 0,14 71-6 0,0 0-9 15,0 0 1-15,0 0-4 0,-8-60 1 0,8 60-2 16,0 0 4-16,0 0-8 0,0 0 11 0,-2-52 5 15,2 52-3-15,0 0-10 0,0 0 3 0,0 0-4 16,4-60-5-16,-4 60-1 0,0 0-7 0,0 0-7 16,0 0-9-16,0 0-7 0,0 0-7 0,0 0-7 15,0-54 0-15,0 54-9 0,0 0-5 0,0 0-4 16,0 0-8-16,0 0-1 0,0 0-5 0,0 0-1 16,0 0 1-16,0 0-6 0,0 0 20 0,0 0 3 15,0 0-2-15,0 0-2 0,0 0 7 0,0 0 12 0,0 0-3 16,0 0-1-16,0 0-16 0,0 0-2 0,-23 166-1 15,23-166-8-15,-6 74-3 0,6-35-2 16,0-39-1-16,-8 80-6 0,4-36-4 0,4-44 4 0,0 86 2 16,2-16 13-16,-10-4 11 0,8-22-3 0,0-44-3 15,-5 109 4-15,4-45-11 0,-4-19 3 0,5 4-11 16,-7 15 10-16,11-1-6 0,-4-63-6 16,-4 108 7-16,8-62-4 0,-1 22 0 0,2-4-1 0,-5-19 1 15,6 22-2-15,-6-22 5 0,0-45 0 0,10 110-8 16,-6-46-2-16,0 4 0 0,2-21 2 0,-4 25 2 15,7-6-13-15,-12 1 11 0,6-24-14 0,1 33 3 16,-4-7-3-16,1-3 1 0,6-1-1 0,-7 1 2 16,0 1-5-16,0-3 3 0,0 0-6 0,-7-15 2 15,2 18 1-15,2 7 0 0,-5-12-1 0,-2 8 2 16,6-1-4-16,-4-2 2 0,0-1 3 0,1 3 8 16,1-26 5-16,-4 23 12 0,-3 2-7 0,9-1-2 15,-6 4 11-15,-1-4-1 0,-5 0 2 0,8 4-6 0,-5-4 8 16,0-1-5-16,-3-6-2 0,3 15-1 0,-5-8-1 15,10 9-3-15,-9-7-1 0,-1 9-2 16,0-3-4-16,1 5-2 0,-2 1 0 0,-2 1 0 16,3 2-2-16,0 5-1 0,4-8 1 0,-4 1 0 0,4 2-3 15,-5-7-1-15,4 6-3 0,1-2 2 0,-2 4-3 16,-2-4 11-16,7 5-10 0,0-3 4 0,-2-8-9 16,3 4 2-16,4 1-3 0,-4 1 6 0,7 0 1 15,0-4 3-15,-2 3 3 0,-2-2-4 0,7-4 4 16,-8 1 6-16,2-3-6 0,3 16 8 0,0-7 3 15,-5-5 3-15,8-1-5 0,-7 4-1 0,5 2-1 16,-6 6 0-16,4-8 0 0,2 6-7 0,-4-6 8 16,-1 2-1-16,1-3-1 0,3-4 10 0,-2 1-10 15,-2-3 4-15,4-4-5 0,-2 6 3 0,-1 1 3 16,-2-1 13-16,0-5 1 0,1-2-1 0,-1 1 0 16,-4-24 1-16,-3 21 5 0,9-19-3 0,-4 18-32 15,2-23 6-15,3 1-5 0,-9-2 3 0,11-2-9 16,-2-12 1-16,-2-3-4 0,4 2-12 0,0-12-19 15,3 1-13-15,0-2-30 0,0-12-25 0,-6 18-44 16,6-18-30-16,0 0-41 0,0 0-30 0,-2 8-37 16,2-8-37-16,0 0-35 0,0 0-35 0,-14-39-333 15,7 17-778-15,1-3 344 0</inkml:trace>
    <inkml:trace contextRef="#ctx0" brushRef="#br0" timeOffset="3103.9908">-1665-181 20 0,'0'0'330'0,"0"0"-30"0,0 0-30 15,0 0-32-15,0 0-23 0,0 0-20 0,0 0-18 16,0 0-17-16,0 0-13 0,0 0-8 0,0 0-10 16,-31 129-9-16,31-129-7 0,0 0-16 0,7 60-5 15,-7-60-2-15,0 0-5 0,22 49-2 0,-22-49-1 16,0 0-7-16,45 29-5 0,-45-29-11 0,0 0-5 15,0 0-6-15,116-11 4 0,-116 11-10 0,0 0-3 16,99-48-7-16,-99 48 0 0,61-38-7 0,-25 11 1 16,-36 27-2-16,44-47-1 0,-44 47-4 0,41-57-7 15,-25 23 2-15,-16 34-2 0,24-50-2 0,-24 50-1 16,19-40 14-16,-19 40 1 0,0 0 3 0,0 0-3 16,14-45-4-16,-14 45 3 0,0 0 1 0,0 0-1 15,0 0 2-15,0 0-12 0,0 0 5 0,0 0 8 16,0 0 13-16,0 0 9 0,0 0-1 0,0 0 8 15,-37 150 1-15,26-82 3 0,5-5 11 0,3-15 4 16,-5 17 4-16,3-17 0 0,5-48 3 0,-7 109-5 16,-1-67 0-16,5 1 1 0,3-43-6 0,-11 108-5 0,1-70-3 15,-1 1 5-15,11-39 3 0,-16 50-4 16,16-50-3-16,-34 68-5 0,34-68-1 0,-29 49-2 0,7-21-6 16,22-28-4-16,-63 46-7 15,26-25-1-15,37-21-7 0,-64 33-4 0,64-33 1 0,-91 27-1 0,44-13-23 16,47-14-25-16,-88 19-28 0,88-19-44 0,-87 7-36 15,87-7-36-15,0 0-37 0,-93 12-49 0,93-12-47 16,0 0-54-16,-78 3-368 0,78-3-779 0,0 0 345 16</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4:14.745"/>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6B28AFB9-58F7-4680-ACDE-02EA0CC810D6}" emma:medium="tactile" emma:mode="ink">
          <msink:context xmlns:msink="http://schemas.microsoft.com/ink/2010/main" type="inkDrawing" rotatedBoundingBox="22142,14028 33092,14056 33091,14245 22141,14217" semanticType="underline" shapeName="Other">
            <msink:sourceLink direction="with" ref="{5165A0D1-2C1F-46CE-A4F7-4AE1DEE61C8F}"/>
          </msink:context>
        </emma:interpretation>
      </emma:emma>
    </inkml:annotationXML>
    <inkml:trace contextRef="#ctx0" brushRef="#br0">242 180 129 0,'-26'-2'133'0,"2"1"-3"0,4-4-31 16,20 5 7-16,-37-6-8 0,19 1-16 0,4 3-2 15,14 2-9-15,-29-6 0 0,13 4-2 0,16 2 6 16,-21-4-5-16,21 4 2 0,-21-3 3 0,21 3-6 0,0 0 5 15,-16-4-8-15,16 4 3 0,0 0-2 16,0 0-4-16,0 0-3 0,0 0-2 0,0 0 15 16,64-8 4-16,-33 4 7 0,44-10-1 0,-24 13 0 15,29-4-2-15,-1-2 1 0,5 1 8 0,4 5-1 0,10-14-7 16,11 8-4-16,1 3-2 0,9 2-6 0,10-7-5 16,7 1 0-16,2 6-4 0,8-5-2 0,1-1 3 15,27 3 3-15,4 0-5 0,-5 2-2 16,18 0 0-16,8-5-1 0,-2 8 0 0,5-9 15 0,13 11-9 15,-6-4-5-15,11 7-9 0,1 2-4 16,-7-6 9-16,7 0-7 0,0 2 0 0,7 0-3 0,-2 0-9 16,-1 10 5-16,0-6-2 0,-1 1 14 15,9 3-21-15,0-4 4 0,-15 5 9 0,3-2-1 0,-4-2-2 16,1 2 2-16,2-4-9 0,-5 4 7 16,-7-2 9-16,-4-6 7 0,-2 4 6 0,-6-3-4 15,0-3 11-15,-7 0 7 0,-1-3-6 0,-13 2-2 0,-4 2-5 16,-6 2-8-16,-4-11 0 0,-9 12-12 0,2-9-2 15,-9-1-2-15,-1 6-1 0,-11 0-6 0,-12-1-6 16,-6 1-1-16,-14-2-5 0,-1-2-1 0,-20 8-3 16,-30-2-6-16,-1-4-1 0,-5 5-12 0,-12 1-9 15,-18-4-12-15,10 2-19 0,-9-1-5 0,-15-1-37 16,0 0-7-16,0 0-3 0,0 0-9 0,0 0-23 16,0 0-23-16,0 0-24 0,0 0-20 0,-71-14-36 15,28 10-26-15,-1 0-23 0,0-10-27 0,-6 9-258 16,-2-4-609-16,-17-8 269 0</inkml:trace>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1:49.949"/>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D0AFC000-8F14-4DCD-AC90-3BE0F1AC220F}" emma:medium="tactile" emma:mode="ink">
          <msink:context xmlns:msink="http://schemas.microsoft.com/ink/2010/main" type="writingRegion" rotatedBoundingBox="27497,677 27539,677 27539,727 27497,727"/>
        </emma:interpretation>
      </emma:emma>
    </inkml:annotationXML>
    <inkml:traceGroup>
      <inkml:annotationXML>
        <emma:emma xmlns:emma="http://www.w3.org/2003/04/emma" version="1.0">
          <emma:interpretation id="{79A81D7F-F4CE-44C4-A7B2-5EADA3E2346B}" emma:medium="tactile" emma:mode="ink">
            <msink:context xmlns:msink="http://schemas.microsoft.com/ink/2010/main" type="paragraph" rotatedBoundingBox="27497,677 27539,677 27539,727 27497,727" alignmentLevel="1"/>
          </emma:interpretation>
        </emma:emma>
      </inkml:annotationXML>
      <inkml:traceGroup>
        <inkml:annotationXML>
          <emma:emma xmlns:emma="http://www.w3.org/2003/04/emma" version="1.0">
            <emma:interpretation id="{B18B2830-5BE9-4E35-A692-CC825E3034A0}" emma:medium="tactile" emma:mode="ink">
              <msink:context xmlns:msink="http://schemas.microsoft.com/ink/2010/main" type="line" rotatedBoundingBox="27497,677 27539,677 27539,727 27497,727"/>
            </emma:interpretation>
          </emma:emma>
        </inkml:annotationXML>
        <inkml:traceGroup>
          <inkml:annotationXML>
            <emma:emma xmlns:emma="http://www.w3.org/2003/04/emma" version="1.0">
              <emma:interpretation id="{471468B0-664C-4863-89BA-C33DB60C5248}" emma:medium="tactile" emma:mode="ink">
                <msink:context xmlns:msink="http://schemas.microsoft.com/ink/2010/main" type="inkWord" rotatedBoundingBox="27497,677 27539,677 27539,727 27497,727"/>
              </emma:interpretation>
              <emma:one-of disjunction-type="recognition" id="oneOf0">
                <emma:interpretation id="interp0" emma:lang="" emma:confidence="1">
                  <emma:literal/>
                </emma:interpretation>
              </emma:one-of>
            </emma:emma>
          </inkml:annotationXML>
          <inkml:trace contextRef="#ctx0" brushRef="#br0">23669-1000 207 0,'0'0'339'0,"0"0"-35"16,-42-50-42-16,42 50-40 0,0 0-33 0,0 0-34 0,0 0-29 16,0 0-34-16,0 0-34 0,0 0-41 0,0 0-32 15,0 0-38-15,0 0-32 0,0 0-27 0,0 0-173 16,0 0-308-16,0 0 137 0</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4:33.467"/>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B1C5316D-D6A1-466F-B246-C6A4C9D2690E}" emma:medium="tactile" emma:mode="ink">
          <msink:context xmlns:msink="http://schemas.microsoft.com/ink/2010/main" type="writingRegion" rotatedBoundingBox="28441,6143 30253,12397 25190,13864 23377,7611"/>
        </emma:interpretation>
      </emma:emma>
    </inkml:annotationXML>
    <inkml:traceGroup>
      <inkml:annotationXML>
        <emma:emma xmlns:emma="http://www.w3.org/2003/04/emma" version="1.0">
          <emma:interpretation id="{76C09D36-3ED9-4707-B7C9-1DD4B58336B7}" emma:medium="tactile" emma:mode="ink">
            <msink:context xmlns:msink="http://schemas.microsoft.com/ink/2010/main" type="paragraph" rotatedBoundingBox="28745,8466 30395,12237 29389,12677 27739,8906" alignmentLevel="2"/>
          </emma:interpretation>
        </emma:emma>
      </inkml:annotationXML>
      <inkml:traceGroup>
        <inkml:annotationXML>
          <emma:emma xmlns:emma="http://www.w3.org/2003/04/emma" version="1.0">
            <emma:interpretation id="{79826946-D8E6-4710-8E95-8083FD8B6EC9}" emma:medium="tactile" emma:mode="ink">
              <msink:context xmlns:msink="http://schemas.microsoft.com/ink/2010/main" type="line" rotatedBoundingBox="28745,8466 30395,12237 29389,12677 27739,8906"/>
            </emma:interpretation>
          </emma:emma>
        </inkml:annotationXML>
        <inkml:traceGroup>
          <inkml:annotationXML>
            <emma:emma xmlns:emma="http://www.w3.org/2003/04/emma" version="1.0">
              <emma:interpretation id="{2A45E0BE-4EB1-4FD5-9EC5-93B11B31E1A1}" emma:medium="tactile" emma:mode="ink">
                <msink:context xmlns:msink="http://schemas.microsoft.com/ink/2010/main" type="inkWord" rotatedBoundingBox="28638,8512 29126,9626 28305,9985 27818,8871"/>
              </emma:interpretation>
              <emma:one-of disjunction-type="recognition" id="oneOf0">
                <emma:interpretation id="interp0" emma:lang="" emma:confidence="1">
                  <emma:literal/>
                </emma:interpretation>
              </emma:one-of>
            </emma:emma>
          </inkml:annotationXML>
          <inkml:trace contextRef="#ctx0" brushRef="#br0">2245-2631 82 0,'0'0'376'0,"0"0"-40"0,0 0-31 0,0 0-41 16,0 0-28-16,0 0-23 0,0 0-18 0,13 116-26 15,-13-116-14-15,-2 60-12 0,2-60-20 0,0 0-11 16,-5 72-11-16,5-72-8 0,7 49-13 0,-7-49-17 16,0 0-18-16,6 48-13 0,-6-48-16 0,0 0-22 15,0 0-21-15,32 47-16 0,-32-47-19 0,0 0-21 16,34 28-30-16,-34-28-31 0,0 0-30 0,0 0-66 0,0 0-135 16,0 0-405-16,0 0 179 0</inkml:trace>
          <inkml:trace contextRef="#ctx0" brushRef="#br0" timeOffset="207.8814">2585-2590 164 0,'0'0'235'0,"0"0"-23"15,0 0-19-15,0 0-23 0,0 0-14 0,0 0-13 16,-169 78-14-16,132-56-19 0,-4 6-12 0,41-28-12 15,-72 56-8-15,36-27-29 0,36-29-28 0,-62 54-30 16,62-54-31-16,-37 39-41 0,37-39-27 0,-29 34-160 16,29-34-290-16,0 0 129 0</inkml:trace>
          <inkml:trace contextRef="#ctx0" brushRef="#br0" timeOffset="590.6623">1553-3198 298 0,'0'0'292'16,"0"0"-24"-16,0 0-26 0,0 0-21 0,0 0-21 16,0 0-17-16,0 0-20 0,129 53-11 0,-129-53-20 0,28 40-14 15,-28-40-11-15,33 38-11 0,-33-38-9 16,25 40-7-16,-25-40-7 0,0 0-9 0,39 54-5 15,-39-54-7-15,0 0-10 0,32 34-16 0,-32-34-29 0,0 0-23 16,0 0-28-16,0 0-24 0,29 31-25 0,-29-31-32 16,0 0-35-16,0 0-51 0,0 0-141 15,0 0-390-15,0 0 173 0</inkml:trace>
          <inkml:trace contextRef="#ctx0" brushRef="#br0" timeOffset="756.569">2017-3374 93 0,'0'0'292'0,"0"0"-30"0,0 0-27 0,0 0-21 16,-172 114-25-16,116-67-17 0,-3-6-18 15,3-2-24-15,-1 1-29 0,22-9-27 0,35-31-27 16,-72 47-15-16,43-21-21 0,29-26-18 0,-35 31-28 16,35-31-42-16,0 0-31 0,0 0-189 0,0 0-321 0,0 0 142 15</inkml:trace>
        </inkml:traceGroup>
        <inkml:traceGroup>
          <inkml:annotationXML>
            <emma:emma xmlns:emma="http://www.w3.org/2003/04/emma" version="1.0">
              <emma:interpretation id="{A835B1C9-2640-4BAD-86EB-4BA5D3A8A367}" emma:medium="tactile" emma:mode="ink">
                <msink:context xmlns:msink="http://schemas.microsoft.com/ink/2010/main" type="inkWord" rotatedBoundingBox="29535,10271 30395,12237 29389,12677 28529,10711"/>
              </emma:interpretation>
              <emma:one-of disjunction-type="recognition" id="oneOf1">
                <emma:interpretation id="interp1" emma:lang="" emma:confidence="0">
                  <emma:literal>XX</emma:literal>
                </emma:interpretation>
                <emma:interpretation id="interp2" emma:lang="" emma:confidence="0">
                  <emma:literal>XY</emma:literal>
                </emma:interpretation>
                <emma:interpretation id="interp3" emma:lang="" emma:confidence="0">
                  <emma:literal>XT</emma:literal>
                </emma:interpretation>
                <emma:interpretation id="interp4" emma:lang="" emma:confidence="0">
                  <emma:literal>X</emma:literal>
                </emma:interpretation>
                <emma:interpretation id="interp5" emma:lang="" emma:confidence="0">
                  <emma:literal>XF</emma:literal>
                </emma:interpretation>
              </emma:one-of>
            </emma:emma>
          </inkml:annotationXML>
          <inkml:trace contextRef="#ctx0" brushRef="#br0" timeOffset="2203.9848">2967-596 201 0,'0'0'298'16,"17"-5"-26"-16,-17 5-15 0,37 1-7 0,-14 1-12 15,-1 5-7-15,4 1-13 0,-5-6-20 0,3 5-10 16,1 2-27-16,-4 0-9 0,3 1-12 0,-3 7-8 16,2-3-20-16,-4-4-9 0,5 4-9 0,-2 1-8 15,-2-2-10-15,1 4-8 0,-4-7-5 0,1 7-14 16,-9-6-3-16,4-4-15 0,0 1-24 0,-5 1-15 0,0-2-30 15,-8-7-31-15,13 10-25 0,-13-10-37 16,0 0-30-16,16 2-30 0,-16-2-43 0,19-14-224 16,-9 3-496-16,6-5 220 0</inkml:trace>
          <inkml:trace contextRef="#ctx0" brushRef="#br0" timeOffset="2367.409">3486-716 305 0,'-35'11'275'0,"11"-3"-26"15,-10 17-23-15,-1-2-23 0,-3 3-19 0,-2 4-19 16,-17 17-16-16,8-3-15 0,13-12-11 16,-7 18-16-16,14-21-12 0,15-9-7 0,-2 2-36 15,3 2-45-15,5 3-33 0,1-3-34 0,-1-1-45 0,2 3-53 16,4-2-178-16,2-3-363 0,0 0 160 0</inkml:trace>
          <inkml:trace contextRef="#ctx0" brushRef="#br0" timeOffset="2657.1163">2981 193 102 0,'0'0'259'0,"0"0"-21"16,24-20-19-16,-13 10-5 0,4 4-2 0,9 2-6 15,-2-2-6-15,1 0-14 0,4 4-18 0,4 2-10 16,-1 6-17-16,-1-1-12 0,3 2-10 0,5 1-12 16,-8 4-4-16,6 4-12 0,0 1-10 0,-12-1-15 15,4-1-2-15,-6-1-8 0,-5 3-4 0,0 1-5 16,3-3-5-16,-11-1-5 0,0-2-10 0,2 7-23 16,-5-8-18-16,-2-3-26 0,-1 6-27 0,-2-14-27 15,1 19-24-15,-1-10-32 0,0-9-23 0,0 0-52 16,0 0-184-16,-3 14-441 0,3-14 196 0</inkml:trace>
          <inkml:trace contextRef="#ctx0" brushRef="#br0" timeOffset="2818.0252">3514 195 67 0,'-28'5'325'0,"-7"10"-38"15,0 6-29-15,0 7-41 0,-1 1-27 0,-18 16-38 16,15-15-27-16,-14 12-29 0,16-12-31 0,-1-4-23 15,1 7-35-15,2-1-29 0,4-4-27 0,12-5-45 0,1-3-60 16,-6-2-98-16,8 3-273 0,7-3 120 0</inkml:trace>
          <inkml:trace contextRef="#ctx0" brushRef="#br0" timeOffset="-514.0712">2731-1550 182 0,'0'0'341'0,"6"-15"-28"0,2 11-31 0,-8 4-26 16,18-5-6-16,-18 5 2 0,0 0-7 0,46 17 4 15,-25 1-29-15,-3 1-10 0,0 1-28 0,1 1-15 16,-3 1-21-16,-2 2-10 0,9 7-17 0,-9-6-8 15,1-3-12-15,-1 4-5 0,-1-5-15 0,1 5-11 16,1-2-3-16,-1-3-9 0,-1 0-11 0,-5-2-14 16,-1-9-40-16,-1 7-45 0,0-7-34 0,-2 1-36 15,-4-11-28-15,6 13-41 0,-6-13-31 0,0 0-39 16,13 2-253-16,-13-2-558 0,0 0 248 0</inkml:trace>
          <inkml:trace contextRef="#ctx0" brushRef="#br0" timeOffset="-342.1693">3162-1561 360 0,'0'0'324'0,"-53"15"-29"0,25 0-30 0,-8 11-21 0,-15 15-29 16,9-15-25-16,-14 12-18 0,18-8-19 0,-4-3-15 16,3 1-16-16,-1 0-38 0,8-4-38 0,-3-7-43 15,11-2-41-15,1-3-36 0,9-8-46 0,7-2-60 0,7-2-187 16,0 0-397-16,0 0 176 0</inkml:trace>
        </inkml:traceGroup>
      </inkml:traceGroup>
    </inkml:traceGroup>
    <inkml:traceGroup>
      <inkml:annotationXML>
        <emma:emma xmlns:emma="http://www.w3.org/2003/04/emma" version="1.0">
          <emma:interpretation id="{3CDA1E05-8F5B-4327-B7F1-14526A279082}" emma:medium="tactile" emma:mode="ink">
            <msink:context xmlns:msink="http://schemas.microsoft.com/ink/2010/main" type="paragraph" rotatedBoundingBox="26812,8562 28993,8562 28993,13042 26812,13042" alignmentLevel="2"/>
          </emma:interpretation>
        </emma:emma>
      </inkml:annotationXML>
      <inkml:traceGroup>
        <inkml:annotationXML>
          <emma:emma xmlns:emma="http://www.w3.org/2003/04/emma" version="1.0">
            <emma:interpretation id="{3DEC33F3-92E9-48B6-91BC-FA8703D44EE5}" emma:medium="tactile" emma:mode="ink">
              <msink:context xmlns:msink="http://schemas.microsoft.com/ink/2010/main" type="inkBullet" rotatedBoundingBox="28038,8351 29259,12565 27611,13043 26390,8829"/>
            </emma:interpretation>
          </emma:emma>
        </inkml:annotationXML>
        <inkml:trace contextRef="#ctx0" brushRef="#br0" timeOffset="1201.9316">871-3430 168 0,'0'0'255'16,"48"70"-24"-16,-48-70-27 0,25 39-9 0,-25-39-18 16,24 44-20-16,-24-44-14 0,22 45-14 0,-22-45-15 0,26 42-12 15,-26-42-6-15,29 42-12 0,-29-42-11 0,33 35-6 16,-33-35-6-16,32 35-2 0,-32-35-12 0,0 0-19 15,52 37-24-15,-52-37-30 0,0 0-13 16,38 30-29-16,-38-30-35 0,0 0-22 0,0 0-53 0,0 0-132 16,0 0-334-16,0 0 148 0</inkml:trace>
        <inkml:trace contextRef="#ctx0" brushRef="#br0" timeOffset="1372.8336">1223-3347 48 0,'0'0'270'0,"0"0"-14"0,0 0-26 0,-106 96-10 16,64-45-14-16,-1 3-20 0,1-1-21 0,-4 6-17 15,-1 0-14-15,23-16-24 0,-10 12-35 0,13-13-36 16,1 0-46-16,5 0-42 0,15-42-55 0,-21 83-218 16,16-38-347-16,5-45 154 0</inkml:trace>
        <inkml:trace contextRef="#ctx0" brushRef="#br0" timeOffset="-3015.8922">1197-2320 22 0,'0'0'345'0,"0"0"-36"0,0 0-33 0,0 0-23 15,0 0-4-15,0 0-10 0,0 0-22 0,0 0-19 16,0 0-12-16,0 0-22 0,0 0-16 0,83 98-12 15,-83-98-13-15,36 41-15 0,-36-41-7 0,35 37-13 16,-35-37-11-16,35 34-4 0,-35-34-12 0,31 37-8 16,-31-37-19-16,0 0-29 0,43 39-44 0,-43-39-30 15,0 0-28-15,35 28-37 0,-35-28-47 0,0 0-44 0,0 0-229 16,0 0-491-16,0 0 218 0</inkml:trace>
        <inkml:trace contextRef="#ctx0" brushRef="#br0" timeOffset="-7247.4723">809-2073 32 0,'0'0'298'0,"0"0"-28"15,0 0-26-15,0 0-14 0,0 0-16 0,0 0-20 0,-135 88-18 16,106-54-19-16,-13 17-16 0,15-12-8 16,-2-4-17-16,7 1-12 0,1 5-8 0,3-7-25 15,7 2-33-15,5-9-22 0,-1-1-26 0,4 1-35 16,1 10-34-16,6-11-37 0,4-3-33 0,0 4-207 0,-4-3-385 16,5 0 171-16</inkml:trace>
        <inkml:trace contextRef="#ctx0" brushRef="#br0" timeOffset="-7428.3682">369-1944 243 0,'0'0'321'0,"0"0"-32"0,0 0-25 0,0 0-14 0,0 0-21 15,0 0-22-15,0 0-11 0,0 0 3 0,0 0-30 16,172 48-6-16,-172-48-24 0,56 23-10 0,-56-23-20 16,51 26-6-16,-25-11-15 0,4 10-7 0,-4-12-7 15,-3 6-13-15,-4-10-3 0,-1 3-4 0,-7-3-14 16,6 3-23-16,-5-3-24 0,-3-4-17 0,2 2-24 15,-11-7-21-15,12 7-23 0,-12-7-23 0,0 0-30 16,0 0-23-16,0 0-36 0,0 0-232 0,0 0-471 16,14-21 209-16</inkml:trace>
        <inkml:trace contextRef="#ctx0" brushRef="#br0" timeOffset="-2851.9859">1593-2214 92 0,'0'0'322'0,"0"0"-32"0,-162 45-32 0,127-15-27 0,35-30-22 16,-85 79-23-16,34-37-23 0,17-6-48 0,-16 9-34 16,16-11-46-16,7 4-53 0,2 0-54 0,7-1-69 15,-8-4-152-15,20-10-315 0,-2-1 140 0</inkml:trace>
        <inkml:trace contextRef="#ctx0" brushRef="#br0" timeOffset="-2352.1827">1582-1485 84 0,'7'-15'339'0,"-7"15"-33"0,11-9-27 0,-11 9-23 15,11-4-11-15,-11 4-16 0,0 0-19 0,0 0-11 0,43 11-28 16,-30-3-15-16,6 1-15 0,-6 1-16 0,-2-6-10 16,4 7-10-16,-2 1-13 0,3-2-8 0,-5 2-21 15,7 4-4-15,-7-2-10 0,-2-4-3 16,4 6-9-16,0-1-5 0,-3-3-16 0,-2 2-28 0,-2-3-31 16,1-3-35-16,-7-8-31 0,8 12-38 0,-8-12-35 15,8 14-36-15,-8-14-224 0,0 0-479 0,0 0 213 16</inkml:trace>
        <inkml:trace contextRef="#ctx0" brushRef="#br0" timeOffset="-2170.2889">1945-1586 233 0,'-34'2'304'0,"12"8"-32"15,-1 3-23-15,-4 6-25 0,-5 11-23 0,-4 4-23 16,-10 18-15-16,3-1-21 0,-7-5-15 15,21-9-23-15,-2 0-35 0,4-4-18 0,8 3-26 0,1 5-24 16,5-14-36-16,-3 6-42 0,15-14-51 0,4 5-71 16,-3-7-119-16,8 4-344 0,3-6 153 0</inkml:trace>
        <inkml:trace contextRef="#ctx0" brushRef="#br0" timeOffset="-6950.0153">908-1097 244 0,'21'12'281'16,"-6"-5"-18"-16,2 1-10 0,6 6-11 0,1-4-11 0,0 6-19 16,-2-3-10-16,4 2-15 0,-5 0-15 0,11 9-7 15,2-3-25-15,-12-7-12 0,0 3-13 0,-1-2-14 16,0 3-10-16,5 1-5 0,-4-4-14 16,-4-1-5-16,-5-2-8 0,0-3-7 0,-5 5-5 0,0-4-17 15,5 1-24-15,-5-6-21 0,-8-5-28 0,0 0-30 16,8 11-33-16,-8-11-36 0,0 0-39 0,0 0-47 15,0 0-215-15,0 0-481 0,0 0 213 0</inkml:trace>
        <inkml:trace contextRef="#ctx0" brushRef="#br0" timeOffset="-6756.1267">1361-1115 104 0,'0'0'319'0,"-50"24"-24"0,32-8-34 0,-3 7-23 15,-11 4-26-15,2 3-19 0,1 4-19 0,2-1-2 16,-5-1-29-16,4 0-12 0,-1 1-17 0,4 3-10 16,4-5-12-16,11-9-12 0,-3 3-20 0,5-3-24 15,0 1-28-15,2-1-30 0,4 2-34 0,2-2-39 16,4 0-43-16,-4-2-43 0,0 5-193 0,6-6-406 16,-1 3 180-16</inkml:trace>
        <inkml:trace contextRef="#ctx0" brushRef="#br0" timeOffset="-1778.0138">2043-867 127 0,'0'0'317'0,"-12"10"-35"0,12-10-24 16,0 0-25-16,15 20-3 0,-4-8-5 0,-1-1-27 16,4 4-7-16,5 1-17 0,-3 1-18 0,5 0-11 0,-5 1-4 15,3 1-22-15,-2-2-7 0,2 3-11 16,11 3-7-16,-10-9-13 0,-6 4-6 0,4-2-10 15,-1 5-5-15,-1-5-10 0,-1-1-3 0,-4-3-5 16,0 4-14-16,-6-4-18 0,1-3-28 0,-6-9-31 0,10 12-25 16,-5-5-30-16,-5-7-32 0,6 8-44 0,-6-8-35 15,0 0-250-15,0 0-502 0,0 0 222 0</inkml:trace>
        <inkml:trace contextRef="#ctx0" brushRef="#br0" timeOffset="-1562.0418">2415-813 124 0,'0'0'329'0,"-29"0"-31"0,29 0-33 0,-42 16-19 15,21-6-26-15,-14 13-22 0,6 3-20 0,-6 0-18 16,0 2-14-16,-1 4-16 0,6 0-15 0,-26 10-31 16,27-5-38-16,8-20-37 0,-6 19-40 0,11-13-35 15,1-1-50-15,9 2-40 0,-1 1-208 0,1-8-393 16,4-3 174-16</inkml:trace>
        <inkml:trace contextRef="#ctx0" brushRef="#br0" timeOffset="-6440.3061">1130-210 140 0,'0'0'263'0,"17"12"-11"0,-17-12-3 0,29 4-1 16,-3-1-10-16,-4 3-4 0,4-1-7 0,0-1-18 16,1 6-9-16,-5-3-5 0,4 2-35 0,-2 0-19 0,-1 0-13 15,2-2-18-15,-2 4-7 0,-2-3-13 16,-5 1-4-16,1-2-12 0,1 5 7 0,-10-4-24 0,5-1-12 16,-7 2-19-16,5-2-21 0,-11-7-21 0,12 10-26 15,-12-10-25-15,6 9-24 0,-6-9-27 0,0 0-26 16,0 0-22-16,8 9-31 0,-8-9-29 0,0 0-190 15,0 0-451-15,0 0 200 0</inkml:trace>
        <inkml:trace contextRef="#ctx0" brushRef="#br0" timeOffset="-6287.3958">1587-243 67 0,'-29'0'320'15,"29"0"-32"-15,-37 4-22 0,16 3-31 16,-1 5-25-16,-2 4-20 0,1 1-13 0,-14 5-18 0,4 11-15 15,7-5-14-15,0 0-10 0,5 1-20 0,4-7-12 16,-7 9-29-16,9-6-37 0,1-4-38 16,6-1-48-16,-5 2-40 0,13-7-60 0,-3 4-208 0,-2-2-402 15,7-4 179-15</inkml:trace>
        <inkml:trace contextRef="#ctx0" brushRef="#br0" timeOffset="-1185.7721">2002 241 3266 0,'0'0'180'0,"0"0"-15"0,0 0-38 0,0 0-62 0,0 0-22 16,0 0-9-16,21 12-4 0,-21-12-10 0,15 11-9 16,-15-11 18-16,22 8-3 0,-1 5 4 0,0-1 1 15,5 3-6-15,-1 0 0 0,-4 4 1 0,2-1-3 16,9 6-4-16,-10-2 4 0,1-7-9 0,-1 0 5 16,-1 4-6-16,1 2-1 0,-1-5-3 0,5 1-4 15,-10 3-6-15,0-4-19 0,2-2-13 0,-6-4-16 16,0 0-21-16,-6-4-17 0,-6-6-21 0,11 10-24 15,-11-10-31-15,10 10-27 0,-10-10-29 0,0 0-26 16,0 0-248-16,0 0-532 0,0 0 235 0</inkml:trace>
        <inkml:trace contextRef="#ctx0" brushRef="#br0" timeOffset="-5938.0101">1367 474 53 0,'8'16'295'0,"-1"-7"-27"0,1 10-26 16,3-7-26-16,5 7-21 0,-3-2-12 0,1 0-9 15,2-1-12-15,-3 1-11 0,1 4-11 0,1-4-5 0,-1 2-13 16,-1 4-9-16,-3 2-14 0,3-2-6 0,3-2-12 16,-8 2-10-16,3-1-7 0,-1-2-8 15,-2-8 3-15,3 4-18 0,-3-4-12 0,-2 0-16 16,-4-3-22-16,-2-9-23 0,8 15-18 0,-8-15-26 0,6 7-25 15,-6-7-28-15,0 0-40 0,0 0-39 0,0 0-173 16,0 0-411-16,28-19 182 0</inkml:trace>
        <inkml:trace contextRef="#ctx0" brushRef="#br0" timeOffset="-1021.8653">2550 291 195 0,'-15'-9'349'16,"15"9"-37"-16,0 0-29 0,-48 22-25 0,24-3-30 15,-11 7-20-15,-4 0-14 0,4 5-17 0,-2-1-21 16,2 0-16-16,-17 15-12 0,17-16-14 0,4 2-13 16,4-1-29-16,5-11-34 0,7 2-45 0,-2-9-59 15,5-5-62-15,8 2-80 0,4-9-216 0,0 0-460 16,0 0 204-16</inkml:trace>
        <inkml:trace contextRef="#ctx0" brushRef="#br0" timeOffset="-5784.1003">1730 654 215 0,'0'0'333'0,"0"0"-43"0,-48 16-27 0,25 1-21 16,2 0-28-16,-14 15-20 0,3-6-22 0,-2 3-17 15,4 3-15-15,-4-2-16 0,0-6-29 0,-3-2-30 16,2 6-38-16,13-11-40 0,-9 9-45 0,-4-5-55 16,9-4-72-16,-11-1-175 0,12-3-390 0,2 0 172 15</inkml:trace>
      </inkml:traceGroup>
    </inkml:traceGroup>
    <inkml:traceGroup>
      <inkml:annotationXML>
        <emma:emma xmlns:emma="http://www.w3.org/2003/04/emma" version="1.0">
          <emma:interpretation id="{71531B08-ED88-4C73-A81C-A7255C2B5742}" emma:medium="tactile" emma:mode="ink">
            <msink:context xmlns:msink="http://schemas.microsoft.com/ink/2010/main" type="paragraph" rotatedBoundingBox="26890,7275 26661,13481 24208,13390 24437,7184" alignmentLevel="1"/>
          </emma:interpretation>
        </emma:emma>
      </inkml:annotationXML>
      <inkml:traceGroup>
        <inkml:annotationXML>
          <emma:emma xmlns:emma="http://www.w3.org/2003/04/emma" version="1.0">
            <emma:interpretation id="{F0599672-6E63-4DF3-BB17-7D31624CACC5}" emma:medium="tactile" emma:mode="ink">
              <msink:context xmlns:msink="http://schemas.microsoft.com/ink/2010/main" type="line" rotatedBoundingBox="26890,7275 26661,13481 24208,13390 24437,7184"/>
            </emma:interpretation>
          </emma:emma>
        </inkml:annotationXML>
        <inkml:traceGroup>
          <inkml:annotationXML>
            <emma:emma xmlns:emma="http://www.w3.org/2003/04/emma" version="1.0">
              <emma:interpretation id="{6C0EB260-D3CA-42F3-A599-E608AAA4C798}" emma:medium="tactile" emma:mode="ink">
                <msink:context xmlns:msink="http://schemas.microsoft.com/ink/2010/main" type="inkWord" rotatedBoundingBox="25273,7215 25248,7901 24412,7870 24437,7184"/>
              </emma:interpretation>
              <emma:one-of disjunction-type="recognition" id="oneOf2">
                <emma:interpretation id="interp6" emma:lang="" emma:confidence="0">
                  <emma:literal>y</emma:literal>
                </emma:interpretation>
                <emma:interpretation id="interp7" emma:lang="" emma:confidence="0">
                  <emma:literal>,</emma:literal>
                </emma:interpretation>
                <emma:interpretation id="interp8" emma:lang="" emma:confidence="0">
                  <emma:literal>T</emma:literal>
                </emma:interpretation>
                <emma:interpretation id="interp9" emma:lang="" emma:confidence="0">
                  <emma:literal>]</emma:literal>
                </emma:interpretation>
                <emma:interpretation id="interp10" emma:lang="" emma:confidence="0">
                  <emma:literal>.</emma:literal>
                </emma:interpretation>
              </emma:one-of>
            </emma:emma>
          </inkml:annotationXML>
          <inkml:trace contextRef="#ctx0" brushRef="#br0" timeOffset="-17152.0182">-1843-4556 126 0,'0'0'194'0,"0"0"-5"0,0 0-9 16,0 0-5-16,0 0-8 0,0 0-5 0,49-99-7 15,-49 99-12-15,0 0-9 0,0 0-7 0,0 0-7 16,0 0 3-16,0 0-4 0,0 0 4 0,0 0-6 15,0 0 10-15,0 0-1 0,0 0-3 0,0 0-1 16,0 0-5-16,-36 150 5 0,36-150-1 0,-34 67-13 16,18-29 11-16,16-38-10 0,-42 65-2 0,42-65-10 0,-29 50 0 15,29-50-17-15,-30 43-2 0,30-43-9 16,-26 42 2-16,26-42-13 0,0 0-5 0,0 0-7 16,-22 36 0-16,22-36-1 0,0 0-5 0,0 0-1 0,0 0 4 15,0 0-4-15,0 0-3 0,0 0-4 16,0 0-2-16,0 0-8 0,0 0 2 0,0 0-4 15,101-131-4-15,-77 90-5 0,8-16 1 0,-11 19-6 16,-2-2 1-16,3-1-2 0,-2-3 0 0,-20 44 1 0,37-76 1 16,-20 38-1-16,-17 38-1 0,34-53 2 0,-34 53-5 15,27-40 3-15,-27 40 6 0,0 0 6 0,36-31 7 16,-36 31 2-16,0 0 5 0,0 0 2 0,0 0 11 16,0 0 10-16,0 0 15 0,0 0 11 0,0 0 8 15,0 0 8-15,105 93-6 0,-81-57-1 0,-1 5-8 16,-4 0-4-16,-19-41-10 0,31 86-4 0,-10-46-9 15,-2 1-6-15,2-2-5 0,-21-39-6 0,43 73-6 16,-25-40-28-16,-18-33-33 0,35 54-35 0,-35-54-53 16,29 46-47-16,-29-46-49 0,27 34-56 0,-27-34-58 0,0 0-73 15,29 46-347-15,-29-46-810 0,0 0 358 16</inkml:trace>
        </inkml:traceGroup>
        <inkml:traceGroup>
          <inkml:annotationXML>
            <emma:emma xmlns:emma="http://www.w3.org/2003/04/emma" version="1.0">
              <emma:interpretation id="{3397CF3E-BA8F-4A7A-9177-D3B47D22A73F}" emma:medium="tactile" emma:mode="ink">
                <msink:context xmlns:msink="http://schemas.microsoft.com/ink/2010/main" type="inkWord" rotatedBoundingBox="26839,8654 26661,13481 24557,13403 24736,8576"/>
              </emma:interpretation>
              <emma:one-of disjunction-type="recognition" id="oneOf3">
                <emma:interpretation id="interp11" emma:lang="" emma:confidence="1">
                  <emma:literal/>
                </emma:interpretation>
              </emma:one-of>
            </emma:emma>
          </inkml:annotationXML>
          <inkml:trace contextRef="#ctx0" brushRef="#br0" timeOffset="-13434.4183">-1195 317 160 0,'-2'-10'218'0,"2"10"-6"0,0 0-8 0,-4-12-7 15,4 12-13-15,0 0-12 0,0 0-5 0,0 0-5 16,0 0-5-16,19-7 9 0,-19 7-12 15,0 0 1-15,30 13-7 0,-10-3-6 0,-3 5-12 0,4-5-13 16,0 7-11-16,0-3-4 0,1 4-2 0,-1 0-9 16,-2 0-7-16,9 9-2 0,-11-7-7 0,6 0-4 15,4 6-5-15,-11-4-8 0,-2 1-2 0,7 6-11 16,-6-10-6-16,2 0-3 0,-2-3 0 0,-6-2-6 16,6 3-4-16,-1-2-3 0,-7-4-2 0,1-2-7 15,-2-1-23-15,2 3-13 0,-8-11-16 0,8 9-23 16,-8-9-19-16,7 11-18 0,-7-11-20 0,0 0-17 15,0 0-18-15,0 0-20 0,11 7-20 0,-11-7-14 0,0 0-24 16,0 0-184-16,0 0-449 0,3-34 198 16</inkml:trace>
          <inkml:trace contextRef="#ctx0" brushRef="#br0" timeOffset="-13221.5405">-746 269 281 0,'-6'-11'256'0,"6"11"-24"0,0 0-16 16,0 0-10-16,0 0-3 0,0 0-7 0,-39 23-13 16,22-4-9-16,-1 2-13 0,-9 6-4 0,7-4-10 15,-5 10-10-15,-7 2-20 0,1-9-7 0,-3 5-11 16,10 1-15-16,-4-1-8 0,2-4-10 0,8-2-15 16,-1-10-27-16,3 4-21 0,-2-2-26 0,4-3-34 15,-2 8-36-15,3-6-50 0,5-4-57 0,0 4-245 16,0-3-480-16,1-7 213 0</inkml:trace>
          <inkml:trace contextRef="#ctx0" brushRef="#br0" timeOffset="-12208.7975">-396-1440 193 0,'0'0'275'0,"0"0"-21"16,0 0-22-16,0 0-15 0,-45 20-12 0,31-1-13 16,-6 1-18-16,-9 13-22 0,-1 2-14 0,-2-1-12 15,-11 17-14-15,15-13-17 0,4-3-12 0,-5 2-11 16,4-8-15-16,-4 6-21 0,3-4-25 0,8-6-19 16,-2 4-23-16,4-6-15 0,3-1-34 0,-2 1-9 15,2 4-27-15,5-3-15 0,-3 0-2 0,0-1-20 16,5 0-154-16,-4 7-331 0,3-8 147 0</inkml:trace>
          <inkml:trace contextRef="#ctx0" brushRef="#br0" timeOffset="-12400.0148">-773-1370 197 0,'0'0'246'0,"0"0"-17"0,0 0-9 0,0-18-14 16,0 18-6-16,0 0-10 0,0 0-9 0,14-7-4 15,-14 7-11-15,0 0-9 0,0 0-9 0,0 0 3 16,47 20-14-16,-30-7-8 0,3 1-6 0,4 0-7 16,-3 2-17-16,0-1-11 0,-2 5-8 0,-2-4-4 15,4-2-13-15,-1 10-4 0,-3-8-4 0,1 1-8 16,-4-3-4-16,-4 5-1 0,4 0-7 0,-2-4-1 0,-3-3-9 15,-2-3 0-15,-3 0-28 0,-4-9-17 0,10 15-14 16,-8-6-24-16,-2-9-24 0,9 12-22 16,-9-12-22-16,0 0-18 0,5 11-25 0,-5-11-23 15,0 0-23-15,0 0-42 0,0 0-133 0,0 0-423 0,0-37 187 16</inkml:trace>
          <inkml:trace contextRef="#ctx0" brushRef="#br0" timeOffset="-11667.0981">-940-591 26 0,'0'0'233'0,"-40"-1"-28"0,11 2-17 0,0 8-21 15,-9 6-15-15,2 2-18 0,3 9-11 0,-1 2-13 16,3-5-9-16,-4 4-15 0,18-12-7 0,-8 6-14 15,8-1-26-15,4-1-14 0,0-1-18 0,5 3-18 16,2-8-33-16,3 0-34 0,-1-4-32 0,4 7-140 0,0-16-271 16,13 19 121-16</inkml:trace>
          <inkml:trace contextRef="#ctx0" brushRef="#br0" timeOffset="-11822.007">-1288-536 184 0,'0'0'302'15,"0"0"-34"-15,-2-12-21 0,2 12-32 0,0 0-23 0,0 0-12 16,0 0-10-16,0 0-17 0,0 0-8 0,0 0-11 16,0 0 4-16,0 0-11 0,60 20-13 0,-44-16-9 15,3 10-10-15,3 0-12 0,-1-1-10 0,0 5-6 16,0-4-4-16,-2-2-13 0,-1 2-1 0,0-1-6 16,-1 1 0-16,-1 0-8 0,-3-5-11 0,0 3-22 15,-4-5-18-15,1 0-23 0,-10-7-27 0,11 7-23 16,-11-7-33-16,15 5-20 0,-15-5-30 0,0 0-20 15,0 0-45-15,27-14-134 0,-21 5-403 0,1-2 179 16</inkml:trace>
          <inkml:trace contextRef="#ctx0" brushRef="#br0" timeOffset="-5206.8312">-1346 977 72 0,'0'0'364'0,"7"-7"-32"0,-7 7-32 0,0 0-18 16,0 0-16-16,0 0-18 0,38 21-23 0,-17-4-19 16,-2-3-21-16,-3 5 4 0,0-1-29 0,3 4-10 15,-4 1-17-15,-1-1-15 0,2-2-9 0,2 5-13 16,-3-5-1-16,-7 2-20 0,0 0-9 0,6-2 1 16,-3 1-16-16,-6-9-34 0,5 3-27 0,-2-4-30 15,-5 3-31-15,2-5-35 0,-5-9-38 0,8 14-49 16,-8-14-35-16,6 8-69 0,-6-8-157 0,0 0-490 15,0 0 217-15</inkml:trace>
          <inkml:trace contextRef="#ctx0" brushRef="#br0" timeOffset="-4935.9832">-951 1138 224 0,'0'0'354'0,"0"0"-31"15,-50 7-30-15,32 8-29 0,-7-3-29 0,-6 13-22 16,-2 1-25-16,-3 5-16 0,1-4-18 0,4 1-17 15,-4-2-8-15,2-2-46 0,10-7-34 0,9-3-35 16,-2 1-44-16,-5-1-49 0,8-9-63 0,13-5-71 0,-16 6-182 16,16-6-428-16,0 0 190 0</inkml:trace>
          <inkml:trace contextRef="#ctx0" brushRef="#br0" timeOffset="-4336.7544">-475-2252 3 0,'0'0'328'0,"0"0"-31"16,0 0-25-16,0 0-29 0,0 0-22 0,-141 87-26 16,88-35-17-16,-1-4-15 0,4 5-19 0,0-8-16 15,13-15-30-15,-12 16-44 0,13-9-49 0,1-3-54 0,6-1-62 16,8-14-79-16,-1 11-141 0,2-10-356 15,9-2 158-15</inkml:trace>
          <inkml:trace contextRef="#ctx0" brushRef="#br0" timeOffset="-4486.182">-826-2196 281 0,'0'0'342'0,"0"0"-37"0,0 0-30 15,0 0-26-15,0 0-29 0,0 0-17 0,43 104-23 16,-43-104-17-16,24 39-13 0,-24-39-21 0,0 0-11 16,29 57-8-16,-29-57-7 0,0 0-21 15,32 42-3-15,-32-42-13 0,0 0-30 0,32 41-25 0,-32-41-24 16,0 0-31-16,0 0-30 0,47 26-28 0,-47-26-33 16,0 0-33-16,0 0-33 0,0 0-194 0,0 0-427 15,0 0 190-15</inkml:trace>
          <inkml:trace contextRef="#ctx0" brushRef="#br0" timeOffset="-3707.445">5-2835 182 0,'0'0'266'0,"0"0"-28"0,0 0-16 16,0 0-6-16,0 0-18 0,63 58-11 0,-63-58-21 0,0 0-10 15,62 32-19-15,-62-32-11 0,0 0-13 0,59 35-9 16,-59-35-14-16,41 28-8 0,-41-28-7 0,0 0-12 16,46 36-5-16,-46-36-20 0,0 0-33 0,39 30-22 15,-39-30-27-15,0 0-22 0,0 0-26 0,0 0-21 16,0 0-30-16,40 31-28 0,-40-31-175 0,0 0-376 15,0 0 167-15</inkml:trace>
          <inkml:trace contextRef="#ctx0" brushRef="#br0" timeOffset="-3461.5853">380-2886 159 0,'0'0'287'0,"0"0"-22"0,0 0-28 16,-170 101-23-16,121-55-22 0,-14 2-20 0,17 8-17 15,-7-4-15-15,0 1-14 0,5-3-27 0,6 1-42 16,11-17-40-16,7 3-37 16,24-37-40-16,-24 60-63 0,24-60-197 0,-11 48-346 0,11-48 153 0</inkml:trace>
          <inkml:trace contextRef="#ctx0" brushRef="#br0" timeOffset="7247.9859">-1651-882 251 0,'-14'6'264'0,"14"-6"-24"0,0 0-10 15,0 0-5-15,0 17-15 0,0-17-6 0,0 0-9 16,8 14-12-16,-8-14-15 0,13 5-15 15,-13-5-15-15,25 10-11 0,-7-2-11 0,1 0-9 0,-3-5-14 16,-1 1-7-16,-1 3-8 0,13 1-12 0,-6-1 0 16,-6-3-13-16,7 4-4 0,-7-4-23 0,7-1-18 15,-9 2-30-15,-13-5-34 0,27 7-33 0,-12-2-47 16,-15-5-38-16,16 7-62 0,-16-7-202 0,13 7-473 16,-13-7 209-16</inkml:trace>
          <inkml:trace contextRef="#ctx0" brushRef="#br0" timeOffset="7405.8967">-1522-842 197 0,'-36'35'276'16,"-1"23"-25"-16,2-3-29 0,13-14-21 0,-6 19-19 15,-7 0-59-15,0 1-55 0,12-25-61 0,9 0-62 0,-1 4-191 16,3-5-266-16,4-10 118 0</inkml:trace>
          <inkml:trace contextRef="#ctx0" brushRef="#br0" timeOffset="4084.3986">-123-1820 214 0,'-29'6'300'0,"29"-6"-29"0,-8 12-28 16,8-12-27-16,-3 15-16 0,-1-1-20 0,11 7-17 16,-6-9-19-16,6 13-10 0,1-9-17 0,5 2-12 15,1-3-7-15,1 0-9 0,5 3-11 0,-4-4-10 16,-3-4-7-16,8 3-4 0,-6-4-9 0,7-2-4 15,-1-7-2-15,-7 7-18 0,1-2-24 0,-2 1-29 16,-13-6-30-16,16 3-35 0,-16-3-31 0,0 0-48 16,35-8-59-16,-35 8-132 0,14-9-395 0,-7-1 175 15</inkml:trace>
          <inkml:trace contextRef="#ctx0" brushRef="#br0" timeOffset="4230.3147">74-1903 256 0,'0'0'270'0,"0"0"-20"0,-111 59-24 16,78-35-21-16,-20 23-19 0,1-4-18 0,22-12-18 0,-17 20-15 16,15-13-21-16,5-2-39 0,-2-3-40 0,2 3-44 15,3-3-59-15,6-9-70 0,-6 10-172 0,10-13-334 16,1 3 148-16</inkml:trace>
          <inkml:trace contextRef="#ctx0" brushRef="#br0" timeOffset="5140.0342">-21-3353 233 0,'0'0'255'0,"0"0"-2"0,0 0-10 16,0 0-21-16,-133 50-14 0,99-14-12 15,-12 22-19-15,-1 1-19 0,11 2-17 0,-6-5-17 16,3 8-12-16,-1-8-21 0,5 3-38 0,17-21-41 0,-9 22-35 16,8-25-40-16,19-35-43 0,-21 52-44 0,21-52-206 15,-11 52-386-15,11-52 170 0</inkml:trace>
          <inkml:trace contextRef="#ctx0" brushRef="#br0" timeOffset="5731.947">-712-3105 268 0,'-47'49'285'0,"17"-15"-28"0,-5 26-23 16,-6 8-25-16,8-8-18 0,-1 6-21 0,0-8-26 16,-1-2-43-16,19-11-49 0,-13 14-43 0,13 2-50 0,5-27-57 15,11-34-76-15,-16 76-95 0,14-39-289 0,2-37 129 16</inkml:trace>
          <inkml:trace contextRef="#ctx0" brushRef="#br0" timeOffset="4984.1252">-497-3070 84 0,'0'0'270'0,"0"0"-25"0,0 0-25 0,0 0-12 16,0 0-2-16,0 0-6 0,0 0-13 0,0 0-5 15,0 0-9-15,0 0-5 0,0 0-12 0,0 0-16 16,0 0-14-16,231 3-9 0,-231-3-9 0,75 12-15 15,-75-12-6-15,64 14-11 0,-64-14-5 0,0 0-15 16,81 23-3-16,-81-23-26 0,0 0-22 0,49 19-27 16,-49-19-22-16,0 0-21 0,0 0-17 0,0 0-26 15,0 0-22-15,0 0-31 0,0 0-23 0,0 0-48 16,0 0-140-16,0 0-403 0,0 0 178 0</inkml:trace>
          <inkml:trace contextRef="#ctx0" brushRef="#br0" timeOffset="5570.4">-1051-2875 27 0,'0'0'308'0,"0"0"-30"0,0 0-31 0,0 0-23 16,0 0-15-16,0 0-1 0,0 0-20 0,0 0-8 16,0 0-19-16,0 0-19 0,0 0-11 0,0 0-13 15,0 0-14-15,0 0-9 0,0 0-11 0,263-5-9 16,-263 5-16-16,0 0-27 0,87-2-22 0,-87 2-24 15,0 0-28-15,0 0-26 0,85-14-32 0,-85 14-47 16,0 0-44-16,0 0-196 0,0 0-419 0,56-31 187 16</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4:18.405"/>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21595D52-B07F-49BF-A94F-C7877E76C9DC}" emma:medium="tactile" emma:mode="ink">
          <msink:context xmlns:msink="http://schemas.microsoft.com/ink/2010/main" type="writingRegion" rotatedBoundingBox="31739,13535 33048,13535 33048,15578 31739,15578"/>
        </emma:interpretation>
      </emma:emma>
    </inkml:annotationXML>
    <inkml:traceGroup>
      <inkml:annotationXML>
        <emma:emma xmlns:emma="http://www.w3.org/2003/04/emma" version="1.0">
          <emma:interpretation id="{563D6CE8-437D-4688-902A-33F2DFA6BBB9}" emma:medium="tactile" emma:mode="ink">
            <msink:context xmlns:msink="http://schemas.microsoft.com/ink/2010/main" type="paragraph" rotatedBoundingBox="31739,13535 33048,13535 33048,15578 31739,15578" alignmentLevel="1"/>
          </emma:interpretation>
        </emma:emma>
      </inkml:annotationXML>
      <inkml:traceGroup>
        <inkml:annotationXML>
          <emma:emma xmlns:emma="http://www.w3.org/2003/04/emma" version="1.0">
            <emma:interpretation id="{58516240-5ED7-4B6F-A200-3EA5CEE485C3}" emma:medium="tactile" emma:mode="ink">
              <msink:context xmlns:msink="http://schemas.microsoft.com/ink/2010/main" type="line" rotatedBoundingBox="31739,13535 33048,13535 33048,15578 31739,15578"/>
            </emma:interpretation>
          </emma:emma>
        </inkml:annotationXML>
        <inkml:traceGroup>
          <inkml:annotationXML>
            <emma:emma xmlns:emma="http://www.w3.org/2003/04/emma" version="1.0">
              <emma:interpretation id="{A8C952A8-7215-4015-86E2-B034755D68E1}" emma:medium="tactile" emma:mode="ink">
                <msink:context xmlns:msink="http://schemas.microsoft.com/ink/2010/main" type="inkWord" rotatedBoundingBox="31739,13535 33048,13535 33048,15578 31739,15578"/>
              </emma:interpretation>
            </emma:emma>
          </inkml:annotationXML>
          <inkml:trace contextRef="#ctx0" brushRef="#br0">6113 2855 224 0,'-15'-19'375'0,"15"19"-37"16,-28 6-32-16,28-6-29 0,-50 20-10 0,14-1-7 15,0 3 8-15,-5 6-2 0,8-2-15 0,5 3-8 16,6-8-17-16,4 0-20 0,1 11-18 0,9-9-16 16,3 14-13-16,7-14-14 0,6 2-14 0,-2-3-15 15,12 9-10-15,-1-12-10 0,4 2-14 0,5-5-16 16,11-1-28-16,0 1-22 0,-7-11-43 0,13 2-46 16,-3-5-32-16,-9-4-32 0,-2 4-30 0,-2-4-37 15,0-2-35-15,-3 1-23 0,18-7-28 0,-16 3-263 16,-5 3-600-16,-5 1 266 0</inkml:trace>
          <inkml:trace contextRef="#ctx0" brushRef="#br0" timeOffset="-273.4967">5381 3063 178 0,'0'0'340'0,"0"0"-14"16,0 0-27-16,0 0-24 0,0 0-23 0,0 0-21 16,0 0-25-16,0 0-17 0,0 0-18 0,0 0-11 15,55-20-15-15,-34 21-26 0,4-7-6 0,-1 3 0 16,4 3-12-16,-4 2 1 0,3-1-12 0,2 4-9 16,-3 1-8-16,-2 1-7 0,4 0-1 0,-2 1-8 15,-3 2-6-15,-1-8 3 0,-9 9-1 0,6 0 13 16,-8 7-15-16,-3 1-2 0,-1-5 7 0,-7 6 0 15,0 3-7-15,-8-3 5 0,0 3-1 0,-2 1 1 16,-7-1-8-16,-4 7-9 0,-5-2 6 0,-5-2-5 16,9-9-2-16,-13 10 3 0,-2-5-8 0,5 1-8 15,-4-8-7-15,8 2 3 0,-8-3-5 0,1 0-2 16,8 0 4-16,-1-4-18 0,1-3-15 0,13 0-25 16,2 0-24-16,0-2-22 0,12-5-16 0,-12 7-18 0,12-7-20 15,0 0-29-15,-11 7-28 0,11-7-40 0,0 0-27 16,0 0-56-16,29-33-176 0,-3 7-540 15,-2 7 239-15</inkml:trace>
          <inkml:trace contextRef="#ctx0" brushRef="#br0" timeOffset="-3193.5173">5885 1554 230 0,'5'-11'288'0,"-5"11"-22"0,0 0-9 0,0 0-11 15,0 0-20-15,0 0-7 0,0 0-3 0,0 0-16 16,0 0-21-16,0 0-3 0,0 0 1 0,0 0-4 16,0 0-9-16,35 41-3 0,-25-26-7 0,4 3-14 15,7-5-11-15,0 3 3 0,1 1-2 16,14 1-10-16,-1-3-6 0,5 2-5 0,-1-3-6 0,2-2-5 16,1-1-14-16,3-1 4 0,-3 3-9 0,-12-6-2 15,13 6-3-15,-14-7 0 0,13 8-7 0,-16-3-5 16,-2-1-3-16,-3 3-6 0,1-4 3 0,-4 4-5 15,-7 3-10-15,-6-1 0 0,-4 5-2 0,-2 5-2 16,-7-5-11-16,-15 13 6 0,-4 2-3 0,-28 12-4 16,17-20-4-16,-23 25-13 0,-3-11-20 0,-4 4-36 15,3-5-61-15,20-16-46 0,-24 10-36 0,1 1-48 16,25-14-55-16,6-2-47 0,-5-4-350 0,15 0-747 16,5-4 331-16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4:51.414"/>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7D04F1D2-3B8D-454E-AABD-90408B4EF732}" emma:medium="tactile" emma:mode="ink">
          <msink:context xmlns:msink="http://schemas.microsoft.com/ink/2010/main" type="writingRegion" rotatedBoundingBox="19207,4890 32569,4376 32633,6057 19271,6570"/>
        </emma:interpretation>
      </emma:emma>
    </inkml:annotationXML>
    <inkml:traceGroup>
      <inkml:annotationXML>
        <emma:emma xmlns:emma="http://www.w3.org/2003/04/emma" version="1.0">
          <emma:interpretation id="{BC993048-8FAD-4883-ABAC-0DD4E2C39D58}" emma:medium="tactile" emma:mode="ink">
            <msink:context xmlns:msink="http://schemas.microsoft.com/ink/2010/main" type="paragraph" rotatedBoundingBox="19207,4890 32569,4376 32633,6057 19271,6570" alignmentLevel="1"/>
          </emma:interpretation>
        </emma:emma>
      </inkml:annotationXML>
      <inkml:traceGroup>
        <inkml:annotationXML>
          <emma:emma xmlns:emma="http://www.w3.org/2003/04/emma" version="1.0">
            <emma:interpretation id="{88E369AF-2A4E-4509-8921-9269CA10DACB}" emma:medium="tactile" emma:mode="ink">
              <msink:context xmlns:msink="http://schemas.microsoft.com/ink/2010/main" type="line" rotatedBoundingBox="19207,4890 32569,4376 32633,6057 19271,6570"/>
            </emma:interpretation>
          </emma:emma>
        </inkml:annotationXML>
        <inkml:traceGroup>
          <inkml:annotationXML>
            <emma:emma xmlns:emma="http://www.w3.org/2003/04/emma" version="1.0">
              <emma:interpretation id="{34370EF3-D316-44CF-BE02-1CD6AF6E9050}" emma:medium="tactile" emma:mode="ink">
                <msink:context xmlns:msink="http://schemas.microsoft.com/ink/2010/main" type="inkWord" rotatedBoundingBox="19215,5106 23391,4945 23448,6410 19271,6570"/>
              </emma:interpretation>
              <emma:one-of disjunction-type="recognition" id="oneOf0">
                <emma:interpretation id="interp0" emma:lang="" emma:confidence="1">
                  <emma:literal/>
                </emma:interpretation>
              </emma:one-of>
            </emma:emma>
          </inkml:annotationXML>
          <inkml:trace contextRef="#ctx0" brushRef="#br0">-5983-6510 180 0,'0'0'215'0,"0"0"-10"0,0 0-7 16,0 0 1-16,0 0-7 0,0 0-10 0,0 0 3 16,0 0-4-16,0 0-5 0,0 0-10 0,0 0-2 15,0 0-5-15,58 94-12 0,-58-94-8 0,0 0-1 16,-1 71-8-16,1-71-17 0,0 0-6 0,0 63-14 16,0-63-12-16,0 0-5 0,1 50-8 0,-1-50-9 15,0 0-2-15,0 0-7 0,0 0-5 0,7 47-10 16,-7-47-5-16,0 0 1 0,0 0-15 0,0 0-29 15,0 0-24-15,0 0-30 0,0 0-30 0,0 0-46 16,0 0-50-16,0 0-59 0,0 0-251 0,0 0-544 16,0 0 241-16</inkml:trace>
          <inkml:trace contextRef="#ctx0" brushRef="#br0" timeOffset="174.8977">-5885-6713 238 0,'0'0'258'0,"0"0"-28"16,-12-89-40-16,12 89-36 0,0 0-37 0,0 0-47 0,-17-49-38 15,17 49-20 1,0 0-28-16,0 0-27 0,-27-45-10 16,27 45-35-16,0 0-96 0,0 0-199 0,-37-38 88 0</inkml:trace>
          <inkml:trace contextRef="#ctx0" brushRef="#br0" timeOffset="685.6054">-5577-6465 68 0,'0'76'283'0,"0"-76"-22"0,-12 79-20 0,0-40-19 0,12-39-23 16,-32 74-18-16,11-40-20 0,21-34-12 15,-32 54-16-15,7-24-13 0,25-30-13 0,-32 46-11 16,32-46-13-16,-41 38-38 0,41-38-39 0,-36 37-46 16,36-37-51-16,-44 27-63 0,44-27-191 0,-62 28-374 0,62-28 165 15</inkml:trace>
          <inkml:trace contextRef="#ctx0" brushRef="#br0" timeOffset="873.498">-7061-5815 19 0,'0'0'380'0,"0"0"-38"0,-72 38-27 0,72-38-42 16,0 0-22-16,-34 57-13 0,34-57-21 15,-14 41-17-15,14-41-22 0,0 0-17 0,5 63-15 0,-5-63-11 16,0 0-19-16,38 53-15 0,-38-53-7 0,39 31-20 15,-39-31-49-15,67 38-52 0,-67-38-52 0,79 26-58 16,-79-26-75-16,80 21-257 0,-80-21-507 0,64 12 225 16</inkml:trace>
          <inkml:trace contextRef="#ctx0" brushRef="#br0" timeOffset="-512.5063">-6489-6551 57 0,'0'0'196'0,"0"0"-20"0,0 0-9 0,0 0 0 16,0 0 10-16,0 0-6 0,0 0-2 0,0 0-2 15,0 0 2-15,0 0-12 0,0 0-10 0,0 0 1 16,0 0-6-16,8 148-8 0,-8-148-1 0,-4 47-6 16,4-47-11-16,0 0-4 0,-17 69-16 0,17-69-6 15,-5 45-11-15,5-45 2 0,0 0-23 0,-11 64-5 16,11-64-6-16,0 0-2 0,-13 48-5 0,13-48-4 16,0 0-6-16,0 0-6 0,0 0 1 0,-8 51-2 15,8-51-3-15,0 0-20 0,0 0-22 0,0 0-20 16,0 0-25-16,0 0-24 0,0 0-22 0,0 0-28 15,0 0-28-15,0 0-29 0,0 0-52 0,0 0-165 16,0 0-449-16,0 0 199 0</inkml:trace>
          <inkml:trace contextRef="#ctx0" brushRef="#br0" timeOffset="311.8192">-6228-6870 98 0,'0'0'237'0,"0"0"-15"0,-104 27-16 16,104-27-4-16,0 0-16 0,-72 14-20 0,72-14-18 16,0 0-11-16,-63 19-15 0,63-19-11 0,0 0-15 15,0 0-17-15,0 0-35 0,0 0-28 0,0 0-33 16,0 0-24-16,-50 26-20 0,50-26-38 0,0 0-35 16,0 0-153-16,0 0-310 0,0 0 137 0</inkml:trace>
          <inkml:trace contextRef="#ctx0" brushRef="#br0" timeOffset="499.7109">-6305-6697 76 0,'0'0'228'0,"0"0"-22"15,0 0-39-15,0 0-59 0,0 0-36 0,0 0-48 16,0 0-36-16,0 0-48 0,0 0-76 0,0 0-145 16,0 0 65-16</inkml:trace>
          <inkml:trace contextRef="#ctx0" brushRef="#br0" timeOffset="-233.8681">-6222-6543 129 0,'0'0'228'0,"0"0"-8"0,0 0-15 0,0 0-6 16,0 0 2-16,0 0-9 0,0 0-9 0,0 0 1 16,0 0-5-16,0 0-10 0,0 0-9 15,2 125-10-15,-2-125-4 0,0 0-12 0,2 59-17 16,-2-59 1-16,0 0-15 0,1 67 3 0,-1-67-8 0,0 0-13 16,0 55-7-16,0-55-14 0,0 0-5 0,7 47 0 15,-7-47-10-15,0 0-4 0,0 0 0 0,0 0-9 16,0 0-2-16,3 53-7 0,-3-53-2 0,0 0-22 15,0 0-14-15,0 0-27 0,0 0-21 0,0 0-22 16,0 0-20-16,0 0-30 0,0 0-23 0,0 0-26 16,0 0-15-16,0 0-36 0,0 0-211 0,0 0-479 15,0 0 213-15</inkml:trace>
          <inkml:trace contextRef="#ctx0" brushRef="#br0" timeOffset="-48113.9619">-5184-6750 55 0,'0'0'147'0,"0"0"-6"0,0 0-11 0,0 0-10 16,0 0-4-16,0 0-2 0,0 0-4 16,0 0-3-16,0 0-7 0,0 0-5 0,0 0-9 15,0 0 0-15,0 0-3 0,0 0 3 0,0 0-3 16,0 0 0-16,0 0-1 0,0 0 0 0,0 0-2 0,0 0 2 15,0 0-2-15,0 0 0 0,0 0-2 0,0 0 0 16,0 0-2-16,0 0-4 0,0 0 0 0,0 0-7 16,0 0 0-16,0 0-3 0,0 0-1 15,0 0 1-15,0 0-4 0,0 0 1 0,0 0-4 0,0 0 0 16,0 0 0-16,0 0-2 0,0 0 2 0,0 0 2 16,0 0 2-16,0 0 0 0,0 0-1 0,0 0-5 15,0 0 3-15,0 0 1 0,0 0-3 0,0 0 7 16,0 0-10-16,0 0 2 0,0 0-10 0,0 0 10 15,0 0-2-15,0 0-2 0,0 0 0 0,0 0 2 16,0 0-9-16,0 0-5 0,0 0 11 0,0 0-9 16,0 0-4-16,0 0 7 0,0 0-6 0,0 0 5 15,0 0-11-15,0 0-2 0,0 0 2 0,0 0 1 16,0 0-2-16,0 0-7 0,0 0 0 0,0 0-3 16,0 0-3-16,0 0 3 0,0 0-4 0,0 0-2 15,0 0-1-15,0 0-7 0,0 0 0 0,0 0 0 0,0 0-1 16,0 0-2-16,0 0-7 0,0 0-27 15,0 0-24-15,0 0-27 0,0 0-30 0,0 0-25 0,0 0-34 16,0 0-28-16,0 0-27 0,0 0-35 0,0 0-31 16,0 0-253-16,0 0-590 0,0 0 262 0</inkml:trace>
          <inkml:trace contextRef="#ctx0" brushRef="#br0" timeOffset="-46059.268">-4627-6036 19 0,'0'0'282'0,"-128"-23"-12"0,128 23-16 0,0 0-16 15,0 0-20-15,0 0-14 0,-80-7-13 0,80 7-12 16,0 0-16-16,0 0-16 0,0 0-14 0,0 0-8 15,0 0-13-15,0 0-6 0,0 0-16 0,0 0-8 16,149-83-3-16,-149 83-8 0,111-38-5 0,-41 16-10 16,-20 4-4-16,-50 18-7 0,120-39 2 0,-72 24-13 15,26-11-2-15,-10 4 1 0,-64 22-9 0,87-34 0 0,-39 19-6 16,-48 15 1-16,79-33 0 0,-79 33-1 16,51-27-2-16,-51 27-4 0,40-25-2 0,-40 25 0 15,0 0 0-15,0 0-6 0,43-30 6 0,-43 30-2 16,0 0-1-16,0 0-4 0,0 0 2 0,0 0 0 0,0 0 1 15,0 0 5-15,0 0-8 0,0 0-2 0,0 0 3 16,0 0-4-16,0 0 4 0,-184 77 1 0,150-46 6 16,34-31 7-16,-54 59 4 0,30-23 0 15,24-36 6-15,-26 43-11 0,26-43 2 0,-11 50 2 0,11-50-3 16,0 0-5-16,6 72-2 0,-6-72 3 0,0 0-3 16,35 58-5-16,-35-58 6 0,44 29-4 0,-44-29-3 15,48 22 2-15,-48-22 3 0,0 0 1 0,85 19-5 16,-85-19 5-16,0 0-3 0,87 0 4 0,-87 0-1 15,0 0 6-15,0 0 4 0,0 0 3 0,130-17-7 16,-130 17 3-16,0 0 2 0,0 0-1 0,0 0-2 16,60-19 4-16,-60 19-7 0,0 0 3 0,0 0-2 15,0 0-8-15,0 0 7 0,0 0-4 0,0 0-7 16,0 0 8-16,0 0-2 0,0 0-3 0,0 0-1 16,0 0-6-16,0 0 7 0,0 0-6 15,0 0 5-15,0 0 0 0,0 0-1 0,0 0-6 0,0 0-1 16,0 0 3-16,0 0 3 0,0 0 2 0,0 0-2 15,0 0 6-15,0 0-10 0,0 0 4 0,-3-55-5 16,3 55-4-16,0 0 3 0,0 0 3 0,0 0 3 16,18-49 0-16,-18 49-7 0,0 0 9 0,0 0-8 15,32-50 4-15,-32 50-6 0,0 0 2 0,35-37 2 16,-35 37 5-16,34-30 11 0,-34 30-17 0,0 0 0 16,58-45 0-16,-58 45-1 0,0 0-1 0,53-30-4 15,-53 30 0-15,0 0 9 0,0 0-9 0,56-22 0 0,-56 22 6 16,0 0-5-16,0 0 5 0,0 0-5 0,0 0 5 15,0 0-6-15,0 0 7 0,0 0-4 16,0 0-2-16,0 0 8 0,96 56-4 0,-96-56 8 16,0 0-5-16,18 63 11 0,-18-63 9 0,6 50 3 0,-6-50 4 15,11 52-3-15,-11-52-3 0,10 54 9 0,-10-54-11 16,16 48 14-16,-16-48 6 0,24 42-7 16,-24-42 0-16,0 0 5 0,26 40 4 0,-26-40-1 15,0 0 9-15,0 0 1 0,0 0 3 0,56 23-10 0,-56-23 16 16,0 0 9-16,0 0-7 0,0 0-7 0,0 0-5 15,0 0-1-15,72-93-2 0,-72 93-3 0,7-44-3 16,-7 44 6-16,0 0-9 0,-2-71-8 0,2 71 3 16,0 0-6-16,0 0-7 0,-34-63 0 0,34 63-5 15,0 0-9-15,-49-30-21 0,49 30-28 16,0 0-41-16,-65-12-25 0,65 12-45 0,0 0-38 0,0 0-35 16,0 0-52-16,0 0-47 0,0 0-68 0,0 0-254 15,0 0-700-15,0 0 310 0</inkml:trace>
          <inkml:trace contextRef="#ctx0" brushRef="#br0" timeOffset="-46891.1528">-4620-6544 186 0,'0'0'276'0,"0"0"-11"0,0 0-5 15,0 0-9-15,0 0-11 0,0 0-4 0,0 0-12 16,0 0-9-16,0 0-16 0,0 0-10 0,0 0-10 16,0 0-16-16,0 0-3 0,0 0-10 0,0 0-5 15,0 0-20-15,0 0-8 0,0 0-13 0,0 0-5 16,0 0-5-16,0 0-14 0,0 0-11 0,45-90-6 16,-45 90-2-16,54-25-7 0,-54 25-9 0,51-23 3 0,-51 23-13 15,0 0-5-15,68-32-2 0,-68 32 0 16,0 0-1-16,0 0-4 0,0 0 0 0,0 0-5 15,53-17-5-15,-53 17 2 0,0 0-2 0,0 0 3 0,0 0-11 16,0 0 10-16,0 0 13 0,14 109-14 16,-14-109 6-16,-29 109 6 0,2-49 11 0,0 0 13 15,-4 0 0-15,1-2-2 0,-6-3 3 0,8-14 1 16,-9 12 7-16,8-13-2 16,2-4-22-16,1 4-1 0,26-40 4 0,-58 65-12 0,40-43 0 0,18-22 2 15,0 0-2-15,-46 51 0 0,46-51-3 0,0 0-3 0,0 0-3 16,0 0 6-16,-29 24 4 0,29-24 0 0,0 0 4 15,0 0-1-15,0 0-7 0,0 0 6 0,0 0 7 16,0 0-2-16,0 0-3 0,0 0-1 0,157 14-5 16,-157-14-1-16,0 0 2 0,135-9-8 0,-135 9 5 15,87 0-5-15,-87 0-2 0,85 5-5 0,-85-5 3 16,85 8-3-16,-85-8-5 0,0 0-6 0,94 6-11 16,-94-6-10-16,0 0-17 0,0 0-18 0,105 2-29 15,-105-2-19-15,0 0-26 0,0 0-23 0,0 0-18 16,0 0-20-16,0 0-28 0,88-9-30 0,-88 9-28 15,0 0-33-15,0 0-38 0,0 0-241 0,0 0-636 16,0 0 282-16</inkml:trace>
        </inkml:traceGroup>
        <inkml:traceGroup>
          <inkml:annotationXML>
            <emma:emma xmlns:emma="http://www.w3.org/2003/04/emma" version="1.0">
              <emma:interpretation id="{B020EAA7-E114-4F80-B8C7-29FADAFE612E}" emma:medium="tactile" emma:mode="ink">
                <msink:context xmlns:msink="http://schemas.microsoft.com/ink/2010/main" type="inkWord" rotatedBoundingBox="24139,5459 27394,5334 27417,5919 24162,6044"/>
              </emma:interpretation>
              <emma:one-of disjunction-type="recognition" id="oneOf1">
                <emma:interpretation id="interp1" emma:lang="" emma:confidence="0">
                  <emma:literal>is</emma:literal>
                </emma:interpretation>
                <emma:interpretation id="interp2" emma:lang="" emma:confidence="0">
                  <emma:literal>i ,</emma:literal>
                </emma:interpretation>
                <emma:interpretation id="interp3" emma:lang="" emma:confidence="0">
                  <emma:literal>, ,</emma:literal>
                </emma:interpretation>
                <emma:interpretation id="interp4" emma:lang="" emma:confidence="0">
                  <emma:literal>it</emma:literal>
                </emma:interpretation>
                <emma:interpretation id="interp5" emma:lang="" emma:confidence="0">
                  <emma:literal>! ,</emma:literal>
                </emma:interpretation>
              </emma:one-of>
            </emma:emma>
          </inkml:annotationXML>
          <inkml:trace contextRef="#ctx0" brushRef="#br0" timeOffset="-43171.1953">433-6299 23 0,'0'0'198'15,"0"0"-16"-15,0 0-3 0,0 0-1 0,7-86-11 16,-7 86 9-16,0 0-10 0,0 0-1 0,21-68-11 0,-21 68-7 16,0 0-8-16,0 0-6 0,14-41-7 0,-14 41-7 15,0 0-14-15,0 0-4 0,0 0-8 0,0 0-7 16,0 0-6-16,0 0-7 0,0 0 1 0,0 0 2 16,0 0 6-16,0 0-7 0,0 0 1 0,0 0-5 15,0 0 4-15,0 0-9 0,0 0-5 0,-43 146-2 16,43-146 0-16,0 0 1 0,5 61-7 0,-5-61-14 15,0 0 8-15,20 52 0 0,-20-52 5 0,0 0-13 16,47 34 2-16,-47-34 3 0,0 0-6 0,63 22-2 16,-63-22-2-16,0 0-5 0,0 0 6 0,107-10-7 15,-107 10 0-15,0 0-4 0,91-31 5 0,-91 31 0 16,60-34-3-16,-60 34-10 0,43-30 18 0,-43 30 1 16,40-34 13-16,-40 34-8 0,31-37 1 0,-31 37 0 15,0 0 3-15,22-63 2 0,-22 63-5 0,0 0-5 16,-16-68 3-16,16 68 1 0,0 0-1 0,-58-61-2 15,58 61 0-15,-62-34 5 0,62 34-8 0,-77-29 0 16,77 29 0-16,-80-16-1 0,80 16-1 0,-74-8-6 16,74 8-4-16,-82-7-2 0,82 7-3 0,0 0-1 15,0 0-8-15,-124 8 6 0,124-8-5 0,0 0-15 16,0 0-35-16,-70 25-20 0,70-25-33 0,0 0-20 0,0 0-14 16,-27 39-29-16,27-39-31 0,0 0-36 0,0 0-36 15,20 66-36-15,-20-66-322 0,0 0-670 0,58 49 296 16</inkml:trace>
          <inkml:trace contextRef="#ctx0" brushRef="#br0" timeOffset="-38811.2951">512-6374 61 0,'0'0'158'0,"0"0"2"0,0 0-11 0,0 0-17 15,0 0-9-15,0 0-11 0,0 0-5 0,-35-61-11 16,35 61-7-16,0 0-14 0,0 0 1 0,0 0-13 15,0 0-7-15,0 0-7 0,-10-51-3 0,10 51-5 16,0 0-6-16,0 0 2 0,0 0 0 0,0 0 2 16,0 0-1-16,0 0-4 0,5-61 3 0,-5 61 8 15,0 0 0-15,0 0-2 0,0 0-6 0,0 0 5 16,11-52 2-16,-11 52 9 0,0 0 5 0,0 0 2 16,0 0-1-16,0 0 1 0,0 0-5 0,0 0-6 15,0 0 2-15,0 0-5 0,0 0-5 0,0 0-4 16,0 0 0-16,0 0 4 0,0 0 13 0,0 0 6 15,0 0 7-15,0 0-4 0,0 0 1 0,0 0-6 16,0 0-1-16,-139 96-4 0,139-96-5 0,-26 47-6 16,26-47-2-16,-21 40-6 0,21-40-6 0,0 0 1 0,-14 64-4 15,14-64-4-15,0 0-1 0,0 0-3 16,14 57-1-16,-14-57-29 0,0 0-31 0,0 0-35 16,47 50-39-16,-47-50-52 0,43 21-64 0,-43-21-249 15,0 0-521-15,0 0 231 0</inkml:trace>
          <inkml:trace contextRef="#ctx0" brushRef="#br0" timeOffset="-45239.0837">-2292-6245 205 0,'0'0'211'0,"0"0"-7"0,0 0-8 16,0 0 4-16,0 0-2 0,0 0-7 0,0 0-8 0,0 0-9 16,0 0 6-16,0 0-9 0,0 0-18 0,0 0-1 15,56 101-7-15,-56-101-11 0,0 0-12 0,21 63-8 16,-21-63-7-16,22 40-6 0,-22-40-10 0,32 35-8 15,-32-35 3-15,0 0-8 0,61 35 9 0,-61-35-4 16,0 0-8-16,75 14-4 0,-75-14-4 0,0 0 0 16,0 0 4-16,0 0-3 0,116-15 0 0,-116 15-1 15,0 0-1-15,0 0 3 0,51-42-4 0,-51 42-6 16,0 0-7-16,7-48-5 0,-7 48-1 0,0 0-9 16,0 0-4-16,-42-80-3 0,42 80 1 0,-59-43-6 15,23 20-6-15,36 23-6 0,-64-29-6 0,64 29-7 16,-62-25-14-16,62 25-19 0,-52-25-22 0,52 25-5 15,0 0-11-15,-53-27-13 0,53 27-9 0,0 0-19 0,0 0-10 16,0 0-12-16,0 0-6 0,-12-50 6 16,12 50 10-16,0 0 10 0,0 0 7 0,0 0 13 15,0 0 7-15,123-33 11 0,-123 33 2 0,0 0 9 16,100 7 12-16,-100-7 10 0,0 0 11 0,115 41 13 16,-115-41 8-16,53 26 16 0,-53-26 7 0,64 42 9 15,-64-42 12-15,43 34 9 0,-43-34 6 0,45 43 2 16,-45-43 9-16,29 29 7 0,-29-29 0 0,0 0 7 0,0 0-7 15,31 41 1-15,-31-41-2 0,0 0 8 0,0 0 4 16,0 0 2-16,0 0 11 0,0 0 3 0,0 0 3 16,0 0-4-16,0 0-14 0,0 0-1 15,0 0-6-15,0 0-9 0,0 0-3 0,0 0 18 0,0 0-2 16,0 0 1-16,0 0 0 0,0 0 0 0,33-127-3 16,-33 127-5-16,31-42-1 0,-31 42-8 0,0 0 1 15,35-49-8-15,-35 49-8 0,42-33-3 0,-42 33-1 16,43-30-2-16,-43 30-8 0,0 0-13 0,56-31-28 15,-56 31-21-15,0 0-29 0,65-26-35 0,-65 26-31 16,0 0-32-16,70-31-37 0,-70 31-41 0,0 0-52 16,72-19-52-16,-72 19-308 0,0 0-703 0,69-19 312 15</inkml:trace>
          <inkml:trace contextRef="#ctx0" brushRef="#br0" timeOffset="-44406.7479">-577-6355 187 0,'0'0'252'0,"0"0"-27"0,0 0-8 15,0 0 2-15,0 0-7 0,0 0-14 0,0 0-12 16,0 0 3-16,0 0-5 0,0 0-4 0,0 0 0 0,0 0-6 15,0 0-11-15,28 128-4 0,-28-128-14 0,0 0-5 16,0 0-3-16,9 64-1 0,-9-64-12 16,0 0-11-16,0 0-12 0,3 51-3 0,-3-51-5 15,0 0-4-15,0 0-6 0,0 0-1 0,0 0-8 0,0 0-4 16,0 0-6-16,0 0-4 0,0 0-6 0,0 0 9 16,0 0-9-16,0 0-8 0,0 0-5 0,0 0 1 15,0 0-8-15,0 0-1 0,0 0-10 0,0 0 4 16,0 0-17-16,0 0-5 0,99-135 5 0,-72 107-5 15,-27 28-3-15,65-48-5 0,-65 48 4 0,49-29-1 16,-49 29 1-16,52-22 3 0,-52 22-4 0,0 0 3 16,75-11 2-16,-75 11-7 0,0 0 1 0,0 0 2 15,0 0 1-15,0 0 1 0,108 33-3 0,-108-33 4 16,0 0 1-16,38 41 0 0,-38-41-4 0,0 0 1 16,0 0 3-16,15 55 13 0,-15-55-16 0,0 0 2 15,0 51 2-15,0-51 8 0,0 0-10 0,0 0-5 16,0 0-2-16,0 0-1 0,-2 53-13 0,2-53-8 15,0 0-20-15,0 0 0 0,0 0-10 0,0 0-5 0,0 0 6 16,0 0-1-16,0 0 13 0,0 0 7 16,0 0-7-16,0 0 2 0,162-78 8 0,-162 78 7 15,0 0-8-15,0 0 10 0,66-17 4 0,-66 17 1 16,0 0 2-16,0 0 6 0,0 0-4 0,0 0-1 0,0 0 21 16,0 0 8-16,112 24 5 0,-112-24 9 0,0 0 6 15,53 33 7-15,-53-33-4 0,0 0 9 0,48 26-5 16,-48-26 5-16,0 0-12 0,0 0 1 0,50 30-2 15,-50-30 14-15,0 0-13 0,0 0 3 0,0 0 4 16,0 0-5-16,0 0-1 0,0 0-4 0,0 0-1 16,0 0-1-16,0 0-8 0,0 0 4 0,0 0 0 15,0 0-5-15,58-71-3 0,-58 71-1 0,0 0-6 16,0 0-3-16,0 0 3 0,0 0-2 16,-98-76-3-16,98 76-8 0,0 0-7 0,-80-10-23 0,80 10-28 15,0 0-27-15,0 0-33 0,0 0-25 0,-142 22-47 16,142-22-69-16,0 0-71 0,-70 30-332 0,70-30-720 15,0 0 319-15</inkml:trace>
        </inkml:traceGroup>
        <inkml:traceGroup>
          <inkml:annotationXML>
            <emma:emma xmlns:emma="http://www.w3.org/2003/04/emma" version="1.0">
              <emma:interpretation id="{548D2D00-5DD4-4540-85DD-C04EF86F1449}" emma:medium="tactile" emma:mode="ink">
                <msink:context xmlns:msink="http://schemas.microsoft.com/ink/2010/main" type="inkWord" rotatedBoundingBox="28101,4548 32569,4376 32624,5821 28156,5993"/>
              </emma:interpretation>
              <emma:one-of disjunction-type="recognition" id="oneOf2">
                <emma:interpretation id="interp6" emma:lang="" emma:confidence="1">
                  <emma:literal/>
                </emma:interpretation>
              </emma:one-of>
            </emma:emma>
          </inkml:annotationXML>
          <inkml:trace contextRef="#ctx0" brushRef="#br0" timeOffset="-39942.6376">5829-6990 157 0,'-55'-71'361'0,"28"40"-39"0,27 31-32 15,-35-36-38-15,35 36-58 0,0 0-55 0,-48-45-49 0,48 45-51 16,0 0-55-16,-37-33-46 0,37 33-63 0,0 0-149 16,0 0-297-16,0 0 133 0</inkml:trace>
          <inkml:trace contextRef="#ctx0" brushRef="#br0" timeOffset="-41004.5375">2172-6461 117 0,'0'0'206'0,"0"0"-6"0,57-56-8 16,-57 56-6-16,0 0-7 0,30-48-11 0,-30 48-7 16,0 0-11-16,21-39-10 0,-21 39-20 0,0 0-11 0,0 0-11 15,0 0-2-15,0 0-11 0,-50-67 0 0,50 67-14 16,0 0-6-16,-64-22 5 0,64 22 2 0,0 0-6 16,0 0 1-16,0 0 0 0,-138 25-6 15,138-25-9-15,-75 34-1 0,75-34-1 0,-66 42 5 0,35-15-6 16,31-27 3-16,-67 90-2 0,45-57 1 0,1-1-5 15,21-32 0-15,-32 58 4 0,32-58-10 0,-12 43-3 16,12-43-3-16,0 0-7 0,8 70-1 0,-8-70 2 16,0 0-5-16,49 49-3 0,-49-49 1 0,48 19-6 15,-48-19-6-15,82 7 0 0,-82-7 6 0,0 0-11 16,120-14 4-16,-120 14-8 0,86-23 2 0,-86 23 10 16,86-31-10-16,-86 31 4 0,64-22-2 0,-64 22 0 15,0 0 10-15,72-21-13 0,-72 21-3 0,0 0 4 16,0 0-2-16,0 0-3 0,0 0 1 0,0 0 5 15,0 0-5-15,0 0 3 0,0 0 0 0,0 0 1 16,107 45 3-16,-107-45-3 0,0 0 2 0,18 40 0 16,-18-40-3-16,0 0 3 0,0 0 2 0,31 46-2 15,-31-46-3-15,0 0 5 0,0 0-1 0,35 32 2 16,-35-32-1-16,0 0 3 0,0 0-2 0,0 0 0 16,0 0-2-16,0 0 3 0,0 0 0 0,0 0-5 15,0 0 0-15,0 0-2 0,127-52 10 0,-127 52-7 16,0 0 2-16,-7-63-4 0,7 63-1 0,0 0 7 15,-35-73-6-15,35 73 2 0,-37-42-2 0,37 42 2 16,-39-36 1-16,39 36-3 0,-59-32 2 0,59 32-4 16,0 0 3-16,-77-20-3 0,77 20 0 0,0 0 0 15,0 0-6-15,-71-11-13 0,71 11-14 0,0 0-20 16,0 0-16-16,0 0-13 0,0 0-6 0,0 0-10 16,0 0-18-16,0 0-1 0,0 0-15 0,0 0-1 15,0 0-17-15,0 0 5 0,0 0-8 0,0 0 15 16,0 0 4-16,0 0 15 0,0 0 8 0,0 0 19 15,228-8 16-15,-228 8 25 0,0 0 12 0,0 0 16 16,0 0 18-16,100 0 8 0,-100 0 14 0,0 0 2 16,0 0 16-16,0 0 14 0,0 0 15 0,0 0-1 15,0 0 6-15,77 26 3 0,-77-26 4 0,0 0 11 0,0 0-1 16,29 38 6-16,-29-38 9 0,0 0-11 0,0 0 6 16,22 60 0-16,-22-60 0 0,2 41-2 15,-2-41-4-15,0 0-11 0,6 61 12 0,-6-61-1 16,0 0-3-16,5 54-9 0,-5-54-7 0,0 0 6 0,0 0-3 15,0 0-9-15,2 57-9 0,-2-57 5 0,0 0-3 16,0 0 8-16,0 0-7 0,0 0-10 0,0 0 0 16,0 0 11-16,0 0 4 0,0 0-1 15,0 0-2-15,0 0-6 0,0 0-8 0,0 0-2 0,0 0 6 16,0 0-16-16,0 0-5 0,0 0 0 0,0 0-8 16,0 0-2-16,0 0-2 0,0 0-4 0,0 0-2 15,28-169 4-15,-28 169-7 0,28-45-1 0,-28 45 1 16,29-40-6-16,-29 40 1 0,0 0-2 0,49-42-10 15,-49 42-1-15,0 0 2 0,52-19 5 0,-52 19-5 16,0 0 6-16,0 0 0 0,0 0-9 0,0 0 0 16,0 0 7-16,0 0 2 0,0 0 2 15,139 43-2-15,-139-43 5 0,0 0 3 0,36 51-3 0,-36-51-8 16,11 41 14-16,-11-41-10 0,0 0 1 0,13 60 0 16,-13-60-1-16,0 0 3 0,0 61-5 0,0-61 8 15,0 0 3-15,0 0-8 0,-8 55 10 0,8-55 8 16,0 0 2-16,0 0-2 0,0 0 21 0,0 0 0 15,0 0 3-15,-21 45 8 0,21-45-7 0,0 0-5 16,0 0-2-16,0 0-2 0,0 0-6 0,0 0 1 16,0 0-12-16,0 0 5 0,0 0-3 0,0 0-1 15,0 0-1-15,0 0-5 0,5-168-1 0,-5 168-4 16,30-58 1-16,-3 29-5 0,-27 29 9 0,39-40-8 16,-39 40-2-16,42-31-3 0,-42 31 2 0,46-31 0 15,-46 31-3-15,47-28 3 0,-47 28-2 0,0 0-2 16,69-33 3-16,-69 33-2 0,0 0-1 0,56-23 1 15,-56 23 0-15,0 0-5 0,0 0 7 0,0 0-1 16,0 0-2-16,0 0-1 0,0 0 1 0,0 0 0 16,61-16 0-16,-61 16 1 0,0 0-4 0,0 0 0 0,0 0-1 15,0 0-2-15,0 0 6 0,0 0 1 0,0 0-2 16,0 0-3-16,0 0 7 0,0 0-3 16,0 0 0-16,-143 91 1 0,143-91-2 0,-35 36 0 15,35-36 2-15,-24 38-5 0,24-38 4 0,0 0 1 0,-26 57 1 16,26-57 0-16,0 0-2 0,0 0 8 0,3 59-13 15,-3-59 1-15,0 0 2 0,0 0-2 0,37 43 0 16,-37-43-5-16,0 0 0 0,0 0-3 16,83 15-15-16,-83-15-2 0,0 0-6 0,0 0-1 0,0 0-12 15,146-58-8-15,-110 33-4 0,1-9-11 0,-5 0-6 16,11-19-6-16,-5 2-8 0,-10 12-2 0,1-25-2 16,-7 4-2-16,-9 15 2 0,3-23-1 0,2-5 7 15,-9 4 3-15,-1-4-2 0,-1-4 7 0,6 4 8 16,-12-1 6-16,-14 3 11 0,13 0 4 0,4 7 5 15,-8 24 7-15,4 40 12 0,-3-76 5 0,3 76 11 16,0-50 13-16,0 50 9 0,0 0 4 0,0 0 1 16,0 0-6-16,0 0 1 0,0 0 3 0,0 0 12 15,0 0 14-15,0 0 3 0,0 0 4 0,0 0 8 16,-54 165 23-16,33-89-12 0,9 3 7 16,1 4 2-16,-3 2 0 0,12 2 5 0,-3-1-9 15,9-4-3-15,0-6 11 0,-12 0-13 0,23-6-4 0,-1-2-2 16,1-5-6-16,6 1-5 0,4-7-3 0,-9-20-5 15,-16-37-9-15,34 68 1 0,-34-68 5 0,46 49-10 16,-46-49 0-16,42 35-5 0,-42-35-1 0,48 25-1 16,-48-25-2-16,0 0-2 0,81 7-5 0,-81-7-4 15,0 0-4-15,0 0 4 0,104-59-6 0,-75 32-14 16,-29 27 8-16,46-75-6 0,-27 38-5 0,-4-2-6 16,-15 39 10-16,30-86-7 0,-17 42 16 0,-8 1-18 15,-5 43 6-15,10-63 5 0,-10 63 3 0,0 0 2 0,-16-52 2 16,16 52-9-16,0 0 7 0,0 0-5 15,0 0 2-15,0 0 7 0,0 0-5 0,0 0 5 16,0 0-8-16,-191 93 15 0,157-62 2 0,34-31 1 0,-53 59 1 16,32-27 1-16,21-32 1 0,-30 44-6 0,30-44-1 15,0 0-2-15,-20 49 4 0,20-49-3 0,0 0 10 16,0 0-7-16,0 0 0 0,0 0-2 0,0 0 1 16,0 0-2-16,0 0 2 0,0 0-5 0,0 0 4 15,0 0-14-15,0 0 7 0,0 0 6 0,0 0 1 16,0 0-13-16,0 0 12 0,0 0-2 0,0 0-1 15,209-64 11-15,-209 64-10 0,0 0 0 0,0 0-8 16,0 0 4-16,0 0 3 0,0 0-4 0,0 0 6 16,0 0 2-16,0 0-8 0,0 0 6 0,59 37-2 15,-59-37-1-15,0 0 5 0,8 53-2 0,-8-53 2 16,0 0-8-16,4 54 6 0,-4-54-3 0,0 0 2 16,0 0-8-16,3 55-20 0,-3-55-7 0,0 0-17 15,0 0-13-15,0 0-17 0,0 0-16 0,0 0-9 16,0 0-14-16,61 15-21 0,-61-15-11 0,0 0-14 15,0 0-19-15,77-79-31 0,-77 79-5 0,42-77-9 16,-18 18-8-16,-5 14-202 0,-5 2-478 0,7-25 212 16</inkml:trace>
          <inkml:trace contextRef="#ctx0" brushRef="#br0" timeOffset="-40073.0757">4743-7361 151 0,'0'0'249'0,"0"0"-20"0,0 0-21 0,0 0-21 16,0 0 1-16,0 0 4 0,0 0 3 0,0 0 1 15,0 0 8-15,0 0-7 0,0 0 0 0,13 179 4 16,-12-108-11-16,12 0 7 0,-11-2-15 0,-4 3-18 0,7-7-10 16,3 2-17-16,-5 0-12 0,2-20-11 15,-5-47-17-15,9 88-6 0,-5-40 0 0,0-3-18 16,-4-45-8-16,7 78-4 0,-7-78-16 0,3 61-41 16,-3-61-21-16,0 43-21 0,0-43-27 0,0 0-16 0,0 0-11 15,0 0-12-15,-11 55-10 0,11-55-8 16,0 0-9-16,0 0-7 0,0 0 2 0,0 0-2 0,0 0 6 15,0 0 15-15,0 0 10 0,0 0 11 16,-124-100 14-16,124 100 26 0,-33-59 4 0,33 59 6 16,-29-66 15-16,16 30 7 0,13 36 5 0,-15-77 14 0,15 77 5 15,4-53 10-15,-4 53-1 0,0 0 7 0,17-68-1 16,-17 68 9-16,32-38 0 0,-32 38 1 0,34-33-6 16,-34 33 2-16,0 0-3 0,63-33 6 15,-63 33 4-15,0 0 1 0,69-23 2 0,-69 23 7 0,0 0 3 16,67-15 11-16,-67 15 3 0,0 0 2 0,0 0 5 15,0 0 3-15,0 0 5 0,128 33 2 0,-128-33 4 16,39 34-3-16,-39-34 4 0,40 49 7 16,-40-49-8-16,26 61 7 0,-26-61-1 0,24 56-11 0,-24-56-4 15,8 52-4-15,-8-52-4 0,9 62-14 0,-9-62 4 16,2 45-10-16,-2-45-12 0,0 0 5 0,-2 61-21 16,2-61-33-16,0 0-13 0,0 0-24 0,0 0-17 15,0 0-18-15,0 50-9 0,0-50-15 0,0 0-19 16,0 0-10-16,0 0-6 0,0 0-4 0,0 0-1 15,0 0 9-15,0 0 16 0,0 0 10 0,0 0 32 16,0 0 25-16,0 0 30 0,0 0 23 0,0 0 16 16,126-97 16-16,-126 97 9 0,0 0 9 0,0 0 7 15,0 0 9-15,0 0 6 0,0 0 8 0,0 0 6 16,0 0 3-16,0 0-3 0,0 0 12 0,0 0 3 16,117 29-6-16,-117-29 1 0,0 0-7 0,0 0-11 15,46 26-3-15,-46-26-13 0,0 0 0 0,0 0 13 16,0 0-14-16,0 0 3 0,85 5 1 0,-85-5 6 15,0 0-3-15,0 0-13 0,0 0 0 0,0 0-4 16,48-57-1-16,-48 57-1 0,0 0 1 0,-4-67-6 16,4 67-9-16,0 0 6 0,-44-75-5 0,44 75-9 15,-35-42 3-15,35 42-6 0,-42-42-5 0,42 42-11 16,-29-34-7-16,29 34-5 0,0 0-9 0,0 0-4 16,0 0-1-16,0 0-8 0,-22-40-4 0,22 40 3 15,0 0 1-15,0 0 12 0,0 0 0 0,0 0 0 16,0 0 5-16,0 0 3 0,0 0 3 0,0 0-1 15,0 0 0-15,0 0 5 0,0 0 2 0,0 0 0 16,199 64 3-16,-199-64 17 0,0 0-1 0,58 29 3 16,-58-29 5-16,0 0 7 0,0 0 11 0,61 24 2 15,-61-24 2-15,0 0 5 0,0 0 9 0,0 0-5 16,0 0 0-16,0 0 10 0,0 0 4 0,0 0-8 16,125-24-6-16,-125 24 2 0,0 0 5 0,48-29-1 15,-48 29 9-15,0 0-5 0,0 0-6 0,56-30-10 16,-56 30 3-16,0 0-3 0,0 0-3 0,0 0 5 15,0 0-8-15,0 0-6 0,88-3 1 0,-88 3 2 0,0 0-8 16,0 0-4-16,0 0-1 0,0 0-4 0,80 36-6 16,-80-36 2-16,0 0-2 0,0 0-25 0,0 0-31 15,50 26-43-15,-50-26-34 0,0 0-27 16,0 0-39-16,0 0-47 0,0 0-56 0,0 0-53 0,0 0-269 16,0 0-664-16,0 0 294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4:22.439"/>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1EEBBD5F-A24D-4D07-85B8-45EA28512EDE}" emma:medium="tactile" emma:mode="ink">
          <msink:context xmlns:msink="http://schemas.microsoft.com/ink/2010/main" type="writingRegion" rotatedBoundingBox="27320,10969 27637,13080 26206,13295 25888,11184"/>
        </emma:interpretation>
      </emma:emma>
    </inkml:annotationXML>
    <inkml:traceGroup>
      <inkml:annotationXML>
        <emma:emma xmlns:emma="http://www.w3.org/2003/04/emma" version="1.0">
          <emma:interpretation id="{31CF74ED-6397-4709-9ED3-69E8589F2772}" emma:medium="tactile" emma:mode="ink">
            <msink:context xmlns:msink="http://schemas.microsoft.com/ink/2010/main" type="paragraph" rotatedBoundingBox="27320,10969 27637,13080 26206,13295 25888,11184" alignmentLevel="1"/>
          </emma:interpretation>
        </emma:emma>
      </inkml:annotationXML>
      <inkml:traceGroup>
        <inkml:annotationXML>
          <emma:emma xmlns:emma="http://www.w3.org/2003/04/emma" version="1.0">
            <emma:interpretation id="{EE01B52B-9812-4EC8-88FC-1152FD0BFCC8}" emma:medium="tactile" emma:mode="ink">
              <msink:context xmlns:msink="http://schemas.microsoft.com/ink/2010/main" type="line" rotatedBoundingBox="27320,10969 27637,13080 26206,13295 25888,11184"/>
            </emma:interpretation>
          </emma:emma>
        </inkml:annotationXML>
        <inkml:traceGroup>
          <inkml:annotationXML>
            <emma:emma xmlns:emma="http://www.w3.org/2003/04/emma" version="1.0">
              <emma:interpretation id="{D9394E7D-63E9-4E14-B757-72388FFB58DD}" emma:medium="tactile" emma:mode="ink">
                <msink:context xmlns:msink="http://schemas.microsoft.com/ink/2010/main" type="inkWord" rotatedBoundingBox="27320,10969 27637,13080 26206,13295 25888,11184"/>
              </emma:interpretation>
              <emma:one-of disjunction-type="recognition" id="oneOf0">
                <emma:interpretation id="interp0" emma:lang="" emma:confidence="0">
                  <emma:literal>*</emma:literal>
                </emma:interpretation>
                <emma:interpretation id="interp1" emma:lang="" emma:confidence="0">
                  <emma:literal>A</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1</emma:literal>
                </emma:interpretation>
              </emma:one-of>
            </emma:emma>
          </inkml:annotationXML>
          <inkml:trace contextRef="#ctx0" brushRef="#br0">404 0 185 0,'0'0'333'0,"0"0"-24"0,0 0-31 16,-51 12-23-16,30 3-27 0,0 3-12 0,-7 11-19 15,-5-1-16-15,0 4-23 0,2-4-14 0,-2 2-13 0,2 0-15 16,1 0-11-16,10-10-7 0,1 0-15 15,3-3-11-15,-2-2-22 0,10-4-24 0,2-3-26 16,6-8-20-16,-8 10-30 0,8-10-28 0,0 0-32 16,0 0-36-16,0 0-35 0,0 0-65 0,0 0-143 0,0 0-422 15,58-34 186-15</inkml:trace>
          <inkml:trace contextRef="#ctx0" brushRef="#br0" timeOffset="-201.004">11-150 249 0,'0'0'311'0,"-22"3"-30"0,22-3-30 15,0 0-23-15,-5 13-22 0,5-13-15 0,5 25-16 16,3-6-7-16,0 1-11 0,0 1-12 0,6 3-3 15,11 8-6-15,-8-8-16 0,1 9-11 0,6-6-5 16,-2 6-14-16,6-6-5 0,-12-8-12 0,9 11-9 16,-10-9-4-16,9 6-10 0,-10-4-5 0,4-3-2 15,-4-4-7-15,-7 0-4 0,2-4-17 0,-1-1-21 16,0 0-18-16,5 7-21 0,-5-8-22 0,-3-2-23 16,-5-8-23-16,7 11-27 0,-7-11-30 0,0 0-27 15,0 0-46-15,0 0-170 0,0 0-445 0,0 0 198 16</inkml:trace>
          <inkml:trace contextRef="#ctx0" brushRef="#br0" timeOffset="271.8022">175-870 213 0,'8'-15'356'0,"0"8"-33"0,5-2-31 15,9 5-29-15,-1 0-27 0,5 1-25 0,4-1-19 16,-1 2-16-16,11 4-22 0,-1 2-11 0,-10-1-16 15,11 4-13-15,-14-1-12 0,-1 1-9 0,-2 4-5 16,2 0-14-16,-2-1-6 0,-2 3-13 0,0 0-16 16,-4-1-19-16,-2-7-28 0,-1 0-21 0,-1 5-27 15,-5-3-28-15,-8-7-32 0,14 11-31 0,-14-11-40 16,12 5-48-16,-12-5-179 0,0 0-447 0,0 0 199 16</inkml:trace>
          <inkml:trace contextRef="#ctx0" brushRef="#br0" timeOffset="1098.0941">-258-852 244 0,'-2'12'237'0,"2"-12"-15"0,0 0-8 0,0 22-9 16,5-8-1-16,2 5-10 0,-4-7-19 0,-2 11-16 16,6-3-10-16,2 1-6 0,3 3-9 0,-1-4-10 15,0 7-11-15,3-6-12 0,7 13-11 0,-1-14-3 16,-4 2-11-16,-2-5-8 0,4 4-6 0,-2 2-4 16,-2-8-6-16,-1-1-13 0,3 1 1 0,-3-6-10 15,-3 1-15-15,-4-3-27 0,-6-7-19 0,14 11-24 16,-14-11-25-16,12 8-27 0,-12-8-26 0,0 0-33 15,0 0-19-15,0 0-51 0,29-15-136 0,-29 15-403 16,8-21 178-16</inkml:trace>
          <inkml:trace contextRef="#ctx0" brushRef="#br0" timeOffset="1241.0117">19-712 203 0,'-17'-9'280'0,"17"9"-28"15,-34 2-19-15,34-2-17 0,-50 14-12 0,15-3-21 16,8 4-14-16,-10 7-15 0,2 5-18 0,-2-4-15 15,13-1-11-15,0-4-13 0,1-3-20 0,-6 12-28 16,15-7-32-16,1 1-29 0,2-6-44 0,4-3-35 16,7 1-40-16,0 0-62 0,-5 5-144 0,7-6-364 15,5 2 162-15</inkml:trace>
          <inkml:trace contextRef="#ctx0" brushRef="#br0" timeOffset="482.6842">695-995 264 0,'-26'19'279'0,"-6"13"-28"0,-16 15-26 16,3 6-21-16,11-22-20 0,-22 14-20 0,6 0-12 16,22-13-18-16,-3 2-13 0,-3-7-16 0,12 3-23 0,3-12-38 15,3-1-29-15,6 0-40 0,5-5-40 0,0 0-31 16,9 2-59-16,-4-14-160 0,3 15-339 0,6-6 150 15</inkml:trace>
          <inkml:trace contextRef="#ctx0" brushRef="#br0" timeOffset="1647.3941">619-141 59 0,'7'-6'326'0,"-7"6"-33"0,0 0-32 16,8-11-22-16,-8 11-26 0,0 0-17 0,0 0-7 16,0 0-2-16,32 16-6 0,-22-8-19 0,2 6 8 15,3 2-11-15,-1-1-14 0,1 6-11 0,-1-2-9 16,5 2-19-16,-2-4-4 0,-3 6-13 0,0-1-7 15,6 2-11-15,-9-3-5 0,7-2-9 0,-4-1-3 16,-1 1-8-16,3-1-8 0,-10-9-24 0,2 2-18 16,-1-3-14-16,-7-8-23 0,9 15-20 0,-9-15-20 15,7 4-21-15,-7-4-33 0,0 0-39 0,0 0-38 16,0 0-50-16,0 0-184 0,27-19-483 0,-24 7 213 16</inkml:trace>
          <inkml:trace contextRef="#ctx0" brushRef="#br0" timeOffset="1810.3004">1001-199 113 0,'-11'-11'314'16,"11"11"-32"-16,0 0-26 0,-37 16-26 0,16 2-23 15,4 0-19-15,-15 15-16 0,-4 2-15 0,-9 14-28 16,15-14-12-16,-2 3-13 0,-12 11-12 0,17-10-11 16,5-5-27-16,-1 1-36 0,1 3-21 0,-4-5-28 15,4 0-39-15,-1 4-37 0,10-11-42 0,-9 9-210 16,-1-6-390-16,4 6 173 0</inkml:trace>
          <inkml:trace contextRef="#ctx0" brushRef="#br0" timeOffset="3052.3593">1022 800 279 0,'0'0'366'0,"-32"4"-34"15,10 7-29-15,-1-9-32 0,-3 15-26 0,-4 9-23 16,1 0-22-16,-5 5-11 0,4-3-29 0,-1 4-17 15,-2-4-15-15,2 3-13 0,10-12-11 0,2 2-22 0,5-2-43 16,-1-3-39-16,7-1-33 0,2-10-41 16,-1 2-34-16,7-7-45 0,0 0-58 0,-6 12-223 15,6-12-469-15,0 0 208 0</inkml:trace>
          <inkml:trace contextRef="#ctx0" brushRef="#br0" timeOffset="2827.4879">696 817 396 0,'-1'12'377'0,"1"-12"-33"0,0 0-33 16,0 0-31-16,0 0-17 0,24 31-14 16,-13-20-10-16,2 4-14 0,3 2-14 0,0-3-30 0,-1 5-12 15,2-4-20-15,1 3-10 0,1-4-16 0,-4 1-12 16,1 2-8-16,-2-3-16 0,5 1-10 16,-9-4 2-16,4 4-16 0,4 0-7 0,-8-3-30 0,-2-7-30 15,-8-5-24-15,19 13-28 0,-13-9-30 0,-6-4-29 16,0 0-40-16,0 0-46 0,0 0-49 0,0 0-44 15,29-12-218-15,-21 0-554 0,-1 0 245 0</inkml:trace>
          <inkml:trace contextRef="#ctx0" brushRef="#br0" timeOffset="2372.7899">162 962 269 0,'0'0'315'0,"-21"-11"-23"15,21 11-30-15,0 0-26 0,-40 22-21 0,19-11-21 16,-1 4-19-16,-2 0-15 0,-7 8-17 0,-2 2-13 15,1-4-14-15,9 0-13 0,-4 6-10 0,6-9-10 0,2-2-9 16,3 5-22-16,1-3-35 0,4-5-32 0,-5-1-37 16,3 6-40-16,8-8-42 0,-1-3-49 15,6-7-227-15,-6 16-442 0,6-16 196 0</inkml:trace>
          <inkml:trace contextRef="#ctx0" brushRef="#br0" timeOffset="2200.8877">-237 983 279 0,'0'0'286'0,"0"0"-12"0,0 0-24 15,0 0-19-15,0 0-11 0,0 0-20 0,0 0-9 16,43 19-20-16,-25-11-17 0,4 3-6 0,1-1-18 16,2 2-11-16,-4 0-7 0,-2 0-8 0,7-1-8 15,-5 3-10-15,-3-2-9 0,1-1-9 0,0 5-12 16,-1-4-6-16,-5-5 1 0,3 7-6 0,-8-6-8 16,3-4-3-16,-3 6-9 0,-8-10-20 0,14 11-23 15,-14-11-17-15,8 8-17 0,-8-8-28 0,0 0-22 16,0 0-29-16,0 0-25 0,0 0-36 0,0 0-42 15,0 0-183-15,0 0-451 0,0 0 199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3T08:10:14.512"/>
    </inkml:context>
    <inkml:brush xml:id="br0">
      <inkml:brushProperty name="width" value="0.06667" units="cm"/>
      <inkml:brushProperty name="height" value="0.06667" units="cm"/>
      <inkml:brushProperty name="color" value="#00B0F0"/>
      <inkml:brushProperty name="fitToCurve" value="1"/>
    </inkml:brush>
  </inkml:definitions>
  <inkml:traceGroup>
    <inkml:annotationXML>
      <emma:emma xmlns:emma="http://www.w3.org/2003/04/emma" version="1.0">
        <emma:interpretation id="{0235C350-32A9-4641-B5AE-1312C8FF6C4D}" emma:medium="tactile" emma:mode="ink">
          <msink:context xmlns:msink="http://schemas.microsoft.com/ink/2010/main" type="writingRegion" rotatedBoundingBox="20435,14200 20681,14200 20681,14331 20435,14331"/>
        </emma:interpretation>
      </emma:emma>
    </inkml:annotationXML>
    <inkml:traceGroup>
      <inkml:annotationXML>
        <emma:emma xmlns:emma="http://www.w3.org/2003/04/emma" version="1.0">
          <emma:interpretation id="{D8EE7E59-815E-48E6-A156-55FF30CB7DE7}" emma:medium="tactile" emma:mode="ink">
            <msink:context xmlns:msink="http://schemas.microsoft.com/ink/2010/main" type="paragraph" rotatedBoundingBox="20435,14200 20681,14200 20681,14331 20435,14331" alignmentLevel="1"/>
          </emma:interpretation>
        </emma:emma>
      </inkml:annotationXML>
      <inkml:traceGroup>
        <inkml:annotationXML>
          <emma:emma xmlns:emma="http://www.w3.org/2003/04/emma" version="1.0">
            <emma:interpretation id="{6B5BC59E-9001-4074-9468-5E1231A6230B}" emma:medium="tactile" emma:mode="ink">
              <msink:context xmlns:msink="http://schemas.microsoft.com/ink/2010/main" type="line" rotatedBoundingBox="20435,14200 20681,14200 20681,14331 20435,14331"/>
            </emma:interpretation>
          </emma:emma>
        </inkml:annotationXML>
        <inkml:traceGroup>
          <inkml:annotationXML>
            <emma:emma xmlns:emma="http://www.w3.org/2003/04/emma" version="1.0">
              <emma:interpretation id="{3EFD508D-4872-4C8A-93CD-72B75AF5EE48}" emma:medium="tactile" emma:mode="ink">
                <msink:context xmlns:msink="http://schemas.microsoft.com/ink/2010/main" type="inkWord" rotatedBoundingBox="20435,14200 20450,14200 20450,14215 20435,14215"/>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A</emma:literal>
                </emma:interpretation>
                <emma:interpretation id="interp4" emma:lang="" emma:confidence="0">
                  <emma:literal>-</emma:literal>
                </emma:interpretation>
              </emma:one-of>
            </emma:emma>
          </inkml:annotationXML>
          <inkml:trace contextRef="#ctx0" brushRef="#br0">-231-116 0</inkml:trace>
          <inkml:trace contextRef="#ctx0" brushRef="#br0" timeOffset="616.2948">-231-116 0</inkml:trace>
        </inkml:traceGroup>
        <inkml:traceGroup>
          <inkml:annotationXML>
            <emma:emma xmlns:emma="http://www.w3.org/2003/04/emma" version="1.0">
              <emma:interpretation id="{B0904A20-0A2E-4773-B5EC-804FF2117BF6}" emma:medium="tactile" emma:mode="ink">
                <msink:context xmlns:msink="http://schemas.microsoft.com/ink/2010/main" type="inkWord" rotatedBoundingBox="20666,14316 20681,14316 20681,14331 20666,14331"/>
              </emma:interpretation>
              <emma:one-of disjunction-type="recognition" id="oneOf1">
                <emma:interpretation id="interp5" emma:lang="" emma:confidence="1">
                  <emma:literal/>
                </emma:interpretation>
              </emma:one-of>
            </emma:emma>
          </inkml:annotationXML>
          <inkml:trace contextRef="#ctx0" brushRef="#br0" timeOffset="-1303.519">0 0 0</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2:14.398"/>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1043BCBB-92CC-4BF3-AEC5-FB123DA6B413}" emma:medium="tactile" emma:mode="ink">
          <msink:context xmlns:msink="http://schemas.microsoft.com/ink/2010/main" type="writingRegion" rotatedBoundingBox="10712,3667 19476,3760 19460,5292 10695,5199"/>
        </emma:interpretation>
      </emma:emma>
    </inkml:annotationXML>
    <inkml:traceGroup>
      <inkml:annotationXML>
        <emma:emma xmlns:emma="http://www.w3.org/2003/04/emma" version="1.0">
          <emma:interpretation id="{80D7F426-2E02-4910-AA87-97A82782DE53}" emma:medium="tactile" emma:mode="ink">
            <msink:context xmlns:msink="http://schemas.microsoft.com/ink/2010/main" type="paragraph" rotatedBoundingBox="10712,3667 19476,3760 19460,5292 10695,5199" alignmentLevel="1"/>
          </emma:interpretation>
        </emma:emma>
      </inkml:annotationXML>
      <inkml:traceGroup>
        <inkml:annotationXML>
          <emma:emma xmlns:emma="http://www.w3.org/2003/04/emma" version="1.0">
            <emma:interpretation id="{9C31E694-51A8-40FF-8716-1556B0E59B2D}" emma:medium="tactile" emma:mode="ink">
              <msink:context xmlns:msink="http://schemas.microsoft.com/ink/2010/main" type="line" rotatedBoundingBox="10712,3667 19476,3760 19460,5292 10695,5199"/>
            </emma:interpretation>
          </emma:emma>
        </inkml:annotationXML>
        <inkml:traceGroup>
          <inkml:annotationXML>
            <emma:emma xmlns:emma="http://www.w3.org/2003/04/emma" version="1.0">
              <emma:interpretation id="{E2072AC0-BAD6-494B-89E0-BFC5FBDB3BA3}" emma:medium="tactile" emma:mode="ink">
                <msink:context xmlns:msink="http://schemas.microsoft.com/ink/2010/main" type="inkWord" rotatedBoundingBox="10712,3667 11258,3673 11252,4252 10705,4247"/>
              </emma:interpretation>
              <emma:one-of disjunction-type="recognition" id="oneOf0">
                <emma:interpretation id="interp0" emma:lang="" emma:confidence="1">
                  <emma:literal/>
                </emma:interpretation>
              </emma:one-of>
            </emma:emma>
          </inkml:annotationXML>
          <inkml:trace contextRef="#ctx0" brushRef="#br0">7332 1946 52 0,'0'0'267'0,"0"0"-18"0,0 0-13 16,0 0-20-16,0 0-5 0,-103 76-17 0,74-39-6 15,-14 16-13-15,4-1-20 0,-9-3-16 0,19-16-15 0,2 6-31 16,-16 16-44-16,14-21-59 0,2 1-53 0,27-35-108 15,-45 64-180-15,45-64-380 0,-34 47 168 16</inkml:trace>
          <inkml:trace contextRef="#ctx0" brushRef="#br0" timeOffset="-152.9091">6842 2209 201 0,'0'0'303'16,"0"0"-33"-16,0 0-25 0,0 0-20 0,0 0 1 15,0 0-8-15,0 0-13 0,0 0-11 0,0 0-11 16,0 0-19-16,0 0-14 0,0 0-14 0,150 53-17 16,-150-53-11-16,57 22-3 0,-57-22-14 0,50 24-9 15,-50-24-10-15,64 29-8 0,-64-29-6 0,0 0-1 16,77 26-34-16,-77-26-17 0,0 0-14 0,0 0-26 16,0 0-22-16,80 0-23 0,-80 0-24 0,0 0-45 15,0 0-27-15,0 0-24 0,0 0-46 0,0 0-165 16,65-62-444-16,-65 62 196 0</inkml:trace>
        </inkml:traceGroup>
        <inkml:traceGroup>
          <inkml:annotationXML>
            <emma:emma xmlns:emma="http://www.w3.org/2003/04/emma" version="1.0">
              <emma:interpretation id="{9C5C4726-277B-4145-AB81-3EC31879D580}" emma:medium="tactile" emma:mode="ink">
                <msink:context xmlns:msink="http://schemas.microsoft.com/ink/2010/main" type="inkWord" rotatedBoundingBox="13113,4336 15801,4365 15792,5253 13104,5225"/>
              </emma:interpretation>
              <emma:one-of disjunction-type="recognition" id="oneOf1">
                <emma:interpretation id="interp1" emma:lang="" emma:confidence="1">
                  <emma:literal/>
                </emma:interpretation>
              </emma:one-of>
            </emma:emma>
          </inkml:annotationXML>
          <inkml:trace contextRef="#ctx0" brushRef="#br0" timeOffset="9026.5543">9432 2881 188 0,'0'0'194'0,"0"0"-13"0,0 0-14 15,0 0 8-15,0 0-19 0,0 0-7 16,0 0-16-16,0 0-11 0,0 0-6 0,0 0-7 0,0 0-1 16,0 0-6-16,0 0-9 0,0 0-6 0,0 0-5 15,0 0-7-15,0 0-9 0,0 0-3 16,0 0-8-16,-101 98-6 0,101-98-9 0,0 0-3 0,21 70 0 15,-21-70 3-15,17 50 1 0,-17-50-4 0,26 56-4 16,-26-56-3-16,22 48 2 0,-22-48-3 0,8 50-7 16,-8-50 0-16,7 49-2 0,-7-49 1 0,0 0-3 15,-15 67 0-15,15-67-3 0,-22 36-3 0,22-36 1 16,-29 38-4-16,29-38 3 0,0 0-2 16,-56 39 1-16,56-39-5 0,0 0 0 0,0 0 1 0,-76 16 1 15,76-16-4-15,0 0 4 0,0 0-5 0,0 0-2 16,0 0-2-16,0 0 4 0,0 0-6 0,0 0-2 15,0 0-4-15,0 0 4 0,0 0-4 0,0 0 1 16,0 0 3-16,76-129-2 0,-76 129-1 0,80-30 3 16,-80 30-5-16,85-34 5 0,-42 21-1 0,-43 13 0 15,92-28 2-15,-92 28-4 0,91-26 3 0,-51 13 1 16,-40 13 2-16,90-29-2 0,-90 29 1 0,84-26-2 16,-51 7 5-16,-33 19-3 0,55-26-1 0,-55 26 3 15,0 0-4-15,72-40 4 0,-72 40 1 0,42-26 3 16,-42 26-2-16,0 0 0 0,35-35 1 0,-35 35-4 0,0 0 8 15,0 0 8-15,0 0 3 0,16-44 1 16,-16 44 0-16,0 0 1 0,0 0-1 0,0 0 2 16,0 0-7-16,0 0 0 0,0 0 0 0,0 0 2 15,0 0-4-15,0 0 5 0,0 0-2 0,0 0-3 0,-216 59-3 16,216-59 4-16,-58 41-7 0,31-11 0 16,27-30 1-16,-37 37-2 0,37-37 0 0,-28 43-2 15,28-43 0-15,0 0 0 0,-12 61 2 0,12-61-1 16,0 0-3-16,0 0 0 0,0 0 1 0,43 67-6 0,-43-67-2 15,40 25 0-15,-40-25-5 0,0 0-1 0,96 10-5 16,-96-10 3-16,0 0-2 0,119-6-1 16,-119 6 1-16,0 0-4 0,116-23 3 0,-116 23 0 15,78-30 0-15,-78 30 1 0,79-30 1 0,-46 11 0 0,-33 19 6 16,68-34-5-16,-68 34 5 0,56-45 2 0,-56 45 2 16,37-36 0-16,-37 36 14 0,42-38 7 0,-42 38-4 15,0 0 3-15,28-38 7 0,-28 38-3 0,0 0 4 16,0 0-2-16,0 0 0 0,0 0-4 15,0 0-1-15,0 0 2 0,0 0-3 0,0 0 0 0,0 0-1 16,0 0-3-16,0 0 1 0,-189 64 8 0,189-64 0 16,-74 48-1-16,44-22 0 0,30-26-2 0,-42 38-5 15,42-38-1-15,0 0 6 0,-37 42-9 0,37-42 1 16,0 0 0-16,0 0 1 0,0 0-2 0,0 0-1 16,0 0-2-16,0 0-3 0,0 0-3 0,0 0-1 15,0 0 6-15,0 0-9 0,0 0 3 0,0 0-5 16,0 0 7-16,0 0 0 0,0 0 0 0,206-82-2 15,-206 82 3-15,37-26-1 0,-37 26 0 0,0 0-2 16,0 0 3-16,43-27-3 0,-43 27 0 0,0 0 0 16,0 0 12-16,0 0-11 0,0 0 3 0,0 0-6 15,0 0 9-15,0 0 6 0,0 0-2 0,0 0-2 16,0 0 0-16,8 98 1 0,-8-98-2 0,0 0 3 16,0 0-4-16,-8 76 2 0,8-76-5 0,0 0-1 15,0 0 2-15,5 47-9 0,-5-47-15 0,0 0-9 16,0 0-13-16,0 0-13 0,0 0-10 0,0 0-23 15,0 0-8-15,0 0-21 0,0 0-22 0,0 0 1 16,0 0-21-16,0 0 9 0,0 0-9 0,144-97-8 16,-144 97-4-16,27-69-121 0,-14 32-318 0,-13 37 141 15</inkml:trace>
          <inkml:trace contextRef="#ctx0" brushRef="#br0" timeOffset="9852.0857">10759 2759 42 0,'0'0'209'0,"3"-80"7"15,-3 80-1-15,0 0-8 0,0 0-11 0,5-53-18 16,-5 53-23-16,0 0-14 0,0 0-13 0,0 0 4 15,0 0 2-15,0 0-3 0,0 0 3 0,0 0-4 0,0 0-2 16,0 0-7-16,1 190-7 0,-2-145 0 0,1-45-11 16,-2 110-6-16,-3-64-14 0,5-4-6 0,0-42-8 15,0 85-4-15,2-44-6 0,-2-41-5 16,5 68-5-16,-5-68-8 0,8 49-4 0,-8-49-4 0,6 45 7 16,-6-45-15-16,0 0-13 0,0 0-10 0,16 45-13 15,-16-45-6-15,0 0-15 0,0 0-15 0,0 0-8 16,0 0-16-16,0 0-20 0,0 0-5 0,0 0-9 15,0 0-1-15,88-125-6 0,-78 87 16 0,-10 38 6 16,22-108 11-16,-15 65 6 0,-1-4 8 0,-6 47 0 16,5-93 9-16,-5 33 6 0,-3 11 15 15,3 49 6-15,6-79 17 0,-6 79 19 0,0-62 23 0,0 62 25 16,0 0 12-16,5-47 9 0,-5 47 1 0,0 0-7 16,0 0-8-16,0 0 2 0,0 0 6 0,0 0 10 15,0 0 1-15,0 0-2 0,0 0-2 0,0 0-3 16,0 0 1-16,47 168-10 0,-41-126-9 0,-6-42-4 15,13 86-2-15,-7-43-7 0,-6-43-2 0,10 77-8 16,-4-40-3-16,-6-37-6 0,7 52 3 0,-7-52-22 16,0 0-19-16,8 70-31 0,-8-70-22 0,0 0-22 15,0 0-23-15,-10 56-22 0,10-56-18 0,0 0-12 16,0 0-9-16,0 0-10 0,-48 30-14 0,48-30-4 16,0 0-7-16,0 0 7 0,-87 1 25 0,87-1 36 15,0 0 72-15,0 0 43 0,0 0 28 0,0 0 22 16,-126-43 20-16,126 43 17 0,0 0 7 0,-29-33-2 15,29 33 5-15,0 0 10 0,0 0 4 0,-8-50-6 16,8 50-8-16,0 0-1 0,0 0 2 0,51-75-4 16,-51 75-5-16,58-37-2 0,-58 37-2 0,70-41-11 15,-33 21-6-15,-37 20 0 0,77-37-5 0,-77 37-4 16,73-36-5-16,-35 17 0 0,-38 19-5 0,47-32-2 16,-47 32-3-16,49-33-1 0,-49 33-3 0,42-31 1 15,-42 31-1-15,34-35-2 0,-34 35 1 0,0 0 0 16,0 0-4-16,0 0 0 0,0 0 0 0,0 0-4 15,0 0 7-15,0 0-5 0,0 0-2 0,0 0-3 16,0 0 2-16,0 0 1 0,0 0 2 0,0 0 7 16,0 0 1-16,-119 111-3 0,119-111 1 0,-10 52-1 15,10-52 1-15,-3 63 2 0,3-63 6 0,7 54-9 16,-7-54 5-16,0 0 3 0,28 60 6 0,-28-60-2 16,23 31 0-16,-23-31 4 0,0 0 5 0,0 0 8 0,50 33 1 15,-50-33 11-15,0 0-5 0,0 0 3 0,0 0 4 16,0 0 14-16,0 0-8 0,0 0 2 0,154-59 11 15,-154 59 1-15,43-34 9 0,-43 34 4 16,43-31 5-16,-43 31 0 0,45-33-4 0,-45 33-4 0,53-30-2 16,-53 30-16-16,47-27-1 0,-47 27-7 0,0 0-4 15,70-37-11-15,-70 37 3 0,42-22-10 0,-42 22-2 16,0 0-18-16,51-27-13 0,-51 27-17 16,0 0-28-16,0 0-34 0,57-30-23 0,-57 30-29 0,0 0-25 15,0 0-41-15,0 0-35 0,0 0-48 16,0 0-55-16,0 0-250 0,35-29-628 0,-35 29 278 0</inkml:trace>
        </inkml:traceGroup>
        <inkml:traceGroup>
          <inkml:annotationXML>
            <emma:emma xmlns:emma="http://www.w3.org/2003/04/emma" version="1.0">
              <emma:interpretation id="{2E8052EA-0858-4D54-97C8-B0FB55A09F8D}" emma:medium="tactile" emma:mode="ink">
                <msink:context xmlns:msink="http://schemas.microsoft.com/ink/2010/main" type="inkWord" rotatedBoundingBox="16352,3853 19474,3885 19461,5148 16339,5115"/>
              </emma:interpretation>
            </emma:emma>
          </inkml:annotationXML>
          <inkml:trace contextRef="#ctx0" brushRef="#br0" timeOffset="10668.9056">12849 2208 109 0,'0'0'274'0,"0"0"-7"15,13-78-7-15,-13 78-22 0,0 0-22 0,0 0-21 16,0 0-20-16,0 0-20 0,0 0-13 0,0 0 3 15,0 0 10-15,0 0-6 0,0 0 3 0,0 0 0 16,-27 158-11-16,15-91-8 0,6-6-4 0,3 6-4 16,3-2-10-16,-2-21-14 0,2-44-4 0,3 89-15 15,-1-47-10-15,-2-42 3 0,13 79-12 0,-13-79-7 16,11 52-1-16,-11-52-11 0,15 46-6 16,-15-46 2-16,0 0-6 0,17 41-5 0,-17-41-2 0,0 0-2 15,0 0-2-15,0 0 2 0,0 0-8 0,0 0 2 16,0 0 1-16,0 0-14 0,0 0-10 0,0 0 3 15,0 0-8-15,0 0 0 0,0 0-5 0,0 0-1 16,0 0 22-16,0 0-13 0,0 0 6 0,-210-42-3 16,210 42-6-16,0 0 7 0,0 0-6 0,-101-4 1 15,101 4 5-15,0 0-6 0,0 0 5 0,0 0-5 16,-75 27 4-16,75-27 5 0,0 0-5 0,0 0 0 16,0 0 1-16,-13 45 3 0,13-45-7 0,0 0 2 15,0 0-4-15,0 0-9 0,0 0-8 0,0 0-2 16,128 50-11-16,-128-50 4 0,0 0-2 0,122-19-7 0,-122 19 13 15,83-31-11-15,-83 31-3 0,81-34 2 16,-40 15 9-16,-41 19 1 0,61-33 2 0,-61 33 2 16,61-36 2-16,-61 36 10 0,47-29 4 0,-47 29 9 15,37-32 7-15,-37 32 10 0,0 0 11 0,0 0 14 0,43-31 4 16,-43 31 0-16,0 0-3 0,0 0-1 0,0 0-2 16,0 0-6-16,0 0 0 0,0 0-2 15,0 0 0-15,0 0 0 0,0 0-2 0,0 0-3 0,0 0 0 16,0 0-10-16,0 0 7 0,0 0-4 0,-13 125-5 15,13-125-8-15,0 0 6 0,0 0-26 16,-13 67-24-16,13-67-13 0,0 0-33 0,0 0-26 16,0 0-28-16,4 47-33 0,-4-47-24 0,0 0-25 0,0 0-15 15,0 0-37-15,0 0-170 0,0 0-480 0,0 0 212 16</inkml:trace>
          <inkml:trace contextRef="#ctx0" brushRef="#br0" timeOffset="10783.6714">13212 2795 153 0,'0'0'193'0,"-18"-107"-8"0,16 72-6 16,2 35-10-16,-16-69-9 0,16 69-13 0,-9-50-16 15,9 50-16-15,0 0-27 0,-8-59-29 0,8 59-27 16,0 0-27-16,0 0-31 0,0 0-22 0,0 0-21 16,0 0-18-16,0 0-35 0,0 0-89 0,0 0-228 15,62-26 100-15</inkml:trace>
          <inkml:trace contextRef="#ctx0" brushRef="#br0" timeOffset="12044.0645">13581 2639 157 0,'0'0'246'0,"0"0"-2"0,0 0-9 16,0 0-2-16,0 0-18 0,0 0-13 0,0 0-13 16,0 0-16-16,-45 88-16 0,45-88-14 0,-52 40-14 15,52-40-11-15,-41 40-17 0,41-40-4 0,-36 36-11 16,36-36-11-16,0 0-6 0,-17 37-8 0,17-37-4 16,0 0-9-16,0 0 3 0,0 0-15 0,0 0-6 15,0 0-17-15,0 0-7 0,0 0-9 0,0 0-7 0,0 0-7 16,104 26 7-16,-104-26-1 0,0 0-1 15,0 0 9-15,0 0-2 0,108-65-1 0,-108 65 4 16,0 0 10-16,41-34 9 0,-41 34 7 0,0 0-1 16,0 0 3-16,0 0 0 0,42-35-4 0,-42 35-5 0,0 0 1 15,0 0-3-15,0 0-3 0,0 0-2 0,0 0 2 16,0 0 0-16,0 0-4 0,0 0-2 16,0 0 2-16,0 0-5 0,0 0 7 0,10 107-3 15,-10-107-4-15,0 0 2 0,0 0-2 0,17 54-1 0,-17-54 4 16,0 0-3-16,0 0-1 0,36 34 1 15,-36-34-3-15,0 0 6 0,0 0-3 0,0 0 0 0,94 0 3 16,-94 0-9-16,0 0-1 0,0 0 5 0,109-36-4 16,-109 36 2-16,48-32 0 0,-48 32 1 15,55-44 2-15,-55 44-1 0,43-36 1 0,-43 36 4 0,32-40-5 16,-32 40 2-16,29-41 0 0,-29 41 7 0,0 0 3 16,20-49 0-16,-20 49 8 0,0 0 13 0,0 0 1 15,0 0-5-15,0 0-1 0,0 0-6 0,0 0 0 16,0 0-4-16,0 0 1 0,0 0-4 0,0 0-4 15,0 0 0-15,0 0 6 0,0 0-11 0,0 0 0 16,0 0-4-16,0 0 1 0,-166 88-11 0,166-88 7 16,0 0-9-16,0 0 7 0,3 56-6 0,-3-56 2 15,0 0 3-15,0 0-1 0,0 0-4 0,42 71 8 16,-42-71-3-16,29 37 7 0,-29-37-8 0,29 38 0 16,-29-38 3-16,21 45 7 0,-21-45-5 0,19 49 6 15,-19-49 9-15,6 55 13 0,-6-55 6 0,-12 62 14 16,12-62 5-16,-20 48 3 0,20-48 11 0,-37 52-4 15,9-22 7-15,28-30 1 0,-45 31 3 0,45-31-5 16,-55 28-6-16,55-28-4 0,-66 19-2 0,66-19-1 16,0 0-18-16,0 0 2 0,-94 5-7 0,94-5-2 15,0 0-5-15,0 0-14 0,0 0-14 0,-69-66-16 16,69 66-30-16,-2-51 1 0,2 51-16 0,0 0-11 16,35-97-8-16,-15 59-4 0,-20 38-2 0,48-60-4 15,-19 26-1-15,3 3-1 0,-32 31-3 0,54-62-3 0,-20 31-13 16,-4 3 12-16,-30 28-2 0,63-58 8 0,-32 28 7 15,-31 30 6-15,59-36 10 0,-59 36 9 16,46-23 3-16,-46 23 14 0,0 0 14 0,68-20 3 16,-68 20 16-16,0 0 8 0,0 0 5 0,0 0 8 0,0 0 5 15,0 0 7-15,96 48 1 0,-96-48 10 0,0 0 8 16,29 62 12-16,-29-62-2 0,6 40-4 16,-6-40-4-16,0 0 4 0,12 64 11 0,-12-64-4 15,0 0-5-15,0 0-1 0,8 52-9 0,-8-52 7 0,0 0-3 16,0 0 6-16,0 0 3 0,0 0 5 0,0 0-2 15,0 0-12-15,0 0 0 0,0 0-2 0,0 0-9 16,0 0-6-16,0 0 3 0,0 0-7 0,0 0-5 16,67-144 6-16,-67 144-6 0,27-60-4 15,-27 60 0-15,23-43-7 0,-23 43 6 0,29-44-2 16,-29 44-2-16,29-32-3 0,-29 32-1 0,0 0-6 0,0 0 3 16,57-32 0-16,-57 32 7 0,0 0-1 0,0 0-5 15,74-9-1-15,-74 9-10 0,0 0 7 0,0 0-1 16,0 0-2-16,0 0 1 0,103 1 3 0,-103-1 4 15,0 0 1-15,0 0-6 0,0 0-3 0,0 0 4 16,0 0 4-16,0 0-1 0,0 0-7 0,0 0-1 16,0 0 3-16,0 0 4 0,0 0-5 0,0 0 7 15,0 0-2-15,0 0-2 0,0 0 2 0,0 0 3 16,0 0-5-16,0 0 0 0,0 0-2 0,0 0 0 16,-109 107 7-16,109-107-6 0,0 0 3 0,-26 39-1 15,26-39 1-15,0 0-1 0,0 0-4 0,0 0 3 16,0 0 3-16,-14 49-5 0,14-49 4 0,0 0-2 15,0 0-4-15,0 0-3 0,0 0-6 0,0 0-3 16,0 0 7-16,0 0-6 0,0 0 5 0,0 0 4 16,0 0 1-16,0 0 3 0,0 0-2 0,0 0 1 15,0 0 3-15,155-83 3 0,-155 83-2 0,0 0 2 16,0 0 8-16,0 0 8 0,0 0-20 0,0 0 4 16,0 0-3-16,0 0 17 0,0 0-18 0,0 0 5 15,0 0-1-15,0 0 3 0,0 0 2 0,0 0 2 16,0 0-9-16,0 0 8 0,0 0-11 0,37 76 7 0,-37-76-1 15,0 0-5-15,11 49-25 0,-11-49-21 16,0 0-20-16,0 0-21 0,0 0-20 0,12 52-19 16,-12-52-21-16,0 0-25 0,0 0-17 0,0 0-14 15,0 0-17-15,0 0-34 0,0 0-146 0,0 0-438 0,0 0 194 16</inkml:trace>
          <inkml:trace contextRef="#ctx0" brushRef="#br0" timeOffset="12487.1778">15013 2807 40 0,'0'0'176'16,"0"0"-2"-16,0 0-8 0,0 0-7 0,0 0-6 0,49-50-8 15,-49 50-6-15,0 0 1 0,0 0 0 0,0 0 2 16,0 0-11-16,0 0 8 0,0 0 5 0,0 0-16 16,0 0 5-16,0 0 1 0,52 94-8 15,-52-94-7-15,0 0-9 0,0 0 0 0,7 63-1 16,-7-63-1-16,0 0-14 0,0 0-1 0,0 0-17 0,0 0 10 16,-2 53-1-16,2-53 3 0,0 0 4 0,0 0-1 15,0 0-13-15,0 0-13 0,0 0 4 0,0 0-6 16,0 0-6-16,0 0-9 0,0 0-4 0,0 0-11 15,0 0 2-15,0 0-8 0,0 0-3 0,0 0-2 16,0 0-4-16,58-126-2 0,-58 126-9 0,0 0 6 16,0 0-1-16,0 0-2 0,0 0 4 0,55-24-8 15,-55 24 2-15,0 0 1 0,0 0-5 0,0 0 3 16,0 0-6-16,0 0 4 0,0 0-8 0,0 0 9 16,0 0 1-16,0 0 8 0,0 0-20 0,0 0 5 15,0 0 1-15,0 0 1 0,0 0 3 0,0 0-5 16,0 0 5-16,0 0 2 0,0 0 0 0,0 0-5 15,0 0-3-15,136 24 2 0,-136-24 4 0,0 0 2 16,0 0 11-16,0 0 3 0,53-29 11 0,-53 29-9 16,0 0-4-16,0 0 8 0,0 0 9 0,0 0-9 15,0 0-2-15,0 0-2 0,0 0-2 0,0 0 0 16,0 0 5-16,0 0-3 0,111 31-3 0,-111-31-7 16,0 0 7-16,0 0-5 0,0 0-7 0,30 38-8 15,-30-38-35-15,0 0-43 0,0 0-34 0,0 0-43 16,0 0-51-16,0 0-71 0,0 0-63 0,0 0-284 15,0 0-675-15,35 31 298 0</inkml:trace>
        </inkml:traceGroup>
      </inkml:traceGroup>
    </inkml:traceGroup>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2:05.788"/>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08DF4005-EC36-427E-8E9C-86276AC73872}" emma:medium="tactile" emma:mode="ink">
          <msink:context xmlns:msink="http://schemas.microsoft.com/ink/2010/main" type="writingRegion" rotatedBoundingBox="5400,6750 10948,3320 12179,5312 6631,8742"/>
        </emma:interpretation>
      </emma:emma>
    </inkml:annotationXML>
    <inkml:traceGroup>
      <inkml:annotationXML>
        <emma:emma xmlns:emma="http://www.w3.org/2003/04/emma" version="1.0">
          <emma:interpretation id="{F0574BEC-71D1-4A98-B106-CBF2BC7B4E1D}" emma:medium="tactile" emma:mode="ink">
            <msink:context xmlns:msink="http://schemas.microsoft.com/ink/2010/main" type="paragraph" rotatedBoundingBox="5531,7011 9549,3963 9970,4519 5953,7567" alignmentLevel="1"/>
          </emma:interpretation>
        </emma:emma>
      </inkml:annotationXML>
      <inkml:traceGroup>
        <inkml:annotationXML>
          <emma:emma xmlns:emma="http://www.w3.org/2003/04/emma" version="1.0">
            <emma:interpretation id="{3408B3FB-049B-4477-80DC-08CB6919FB72}" emma:medium="tactile" emma:mode="ink">
              <msink:context xmlns:msink="http://schemas.microsoft.com/ink/2010/main" type="line" rotatedBoundingBox="5531,7011 9549,3963 9970,4519 5953,7567"/>
            </emma:interpretation>
          </emma:emma>
        </inkml:annotationXML>
        <inkml:traceGroup>
          <inkml:annotationXML>
            <emma:emma xmlns:emma="http://www.w3.org/2003/04/emma" version="1.0">
              <emma:interpretation id="{FA860190-B7CA-4A21-9B1E-060BFE0AAE0E}" emma:medium="tactile" emma:mode="ink">
                <msink:context xmlns:msink="http://schemas.microsoft.com/ink/2010/main" type="inkWord" rotatedBoundingBox="5816,6721 6370,7181 6062,7552 5508,7092"/>
              </emma:interpretation>
              <emma:one-of disjunction-type="recognition" id="oneOf0">
                <emma:interpretation id="interp0" emma:lang="" emma:confidence="1">
                  <emma:literal/>
                </emma:interpretation>
              </emma:one-of>
            </emma:emma>
          </inkml:annotationXML>
          <inkml:trace contextRef="#ctx0" brushRef="#br0">1782 5193 21 0,'0'0'208'0,"0"0"-12"0,0 0-4 15,0 0 1-15,0 0 0 0,0 0-4 0,0 0-7 0,0 0-5 16,0 0-7-16,0 0-11 0,0 0-9 16,0 0-15-16,0 0-3 0,0 0-11 0,0 0-6 15,0 0-13-15,0 0-6 0,0 0-14 0,0 0-4 16,0 0-10-16,0 0-2 0,0 0-6 0,0 0 3 0,0 0-13 16,0 0 2-16,0 0-5 0,0 0-5 0,0 0 9 15,0 0 3-15,0 0-4 0,114 60-5 0,-114-60 15 16,51 42-11-16,-51-42-3 0,47 33 1 15,-47-33 9-15,51 46-16 0,-22-24 0 0,-29-22-9 0,37 38 3 16,-37-38-6-16,45 37 0 0,-45-37-8 0,39 38 0 16,-39-38 5-16,30 33-9 0,-30-33-6 0,0 0 2 15,48 38 4-15,-48-38-6 0,0 0-7 16,31 30 6-16,-31-30-5 0,0 0 3 0,0 0 4 0,0 0-5 16,0 0-2-16,0 0-8 0,0 0-7 0,41 32-10 15,-41-32-6-15,0 0-13 0,0 0-10 0,0 0-8 16,0 0-15-16,0 0-12 0,0 0-18 0,0 0-21 15,0 0-19-15,0 0-18 0,0 0-24 0,0 0-17 16,0 0-19-16,0 0-41 0,0 0-139 0,0 0-433 16,0 0 192-16</inkml:trace>
          <inkml:trace contextRef="#ctx0" brushRef="#br0" timeOffset="315.9889">2146 5160 22 0,'0'0'231'16,"0"0"-9"-16,0 0-12 0,0 0-9 0,0 0-10 15,0 0-8-15,0 0-6 0,0 0-6 0,0 0-9 16,0 0-1-16,0 0-8 0,0 0-6 0,0 0-6 15,0 0-4-15,-86 93-1 0,86-93-26 0,-34 52-5 16,34-52-10-16,-22 46-8 0,22-46-7 0,-28 42-5 0,28-42-12 16,-22 45-4-16,22-45-9 0,-23 40 2 15,23-40-7-15,0 0-9 0,-33 46 1 0,33-46-12 16,0 0-28-16,-29 33-24 0,29-33-29 0,0 0-35 16,0 0-47-16,0 0-48 0,0 0-55 0,0 0-230 0,0 0-510 15,0 0 227-15</inkml:trace>
        </inkml:traceGroup>
        <inkml:traceGroup>
          <inkml:annotationXML>
            <emma:emma xmlns:emma="http://www.w3.org/2003/04/emma" version="1.0">
              <emma:interpretation id="{CDAFB77A-E271-43A8-9135-B49C3B406E42}" emma:medium="tactile" emma:mode="ink">
                <msink:context xmlns:msink="http://schemas.microsoft.com/ink/2010/main" type="inkWord" rotatedBoundingBox="6630,6376 7736,5537 8035,5931 6929,6770"/>
              </emma:interpretation>
              <emma:one-of disjunction-type="recognition" id="oneOf1">
                <emma:interpretation id="interp1" emma:lang="" emma:confidence="1">
                  <emma:literal/>
                </emma:interpretation>
              </emma:one-of>
            </emma:emma>
          </inkml:annotationXML>
          <inkml:trace contextRef="#ctx0" brushRef="#br0" timeOffset="2109.2113">3868 3812 267 0,'0'0'256'0,"0"0"-16"0,0 0-18 0,0 0-11 15,0 0-5-15,0 0-4 0,0 0-3 0,0 0-10 16,-101 79-11-16,101-79-12 0,-37 65-21 0,14-31-13 16,23-34-9-16,-40 70-16 0,40-70-9 0,-29 56-12 15,29-56-8-15,-20 44-11 0,20-44-22 0,-18 41-26 16,18-41-37-16,0 0-30 0,0 0-38 0,-18 52-45 15,18-52-52-15,0 0-56 0,0 0-184 0,0 0-456 16,0 0 202-16</inkml:trace>
          <inkml:trace contextRef="#ctx0" brushRef="#br0" timeOffset="1907.329">3573 4033 180 0,'0'0'263'0,"0"0"-17"0,0 0-23 15,0 0-20-15,0 0-9 0,0 0-11 0,0 0-14 0,0 0-13 16,0 0-3-16,0 0-9 0,0 0-9 0,0 0 12 16,0 0-21-16,0 0-4 0,0 0-5 15,0 0-12-15,0 0-4 0,0 0-13 0,0 0-10 16,0 0-4-16,221 28-7 0,-221-28-10 0,43 22-4 0,-43-22-2 16,0 0-6-16,58 25-4 0,-58-25-8 0,0 0-1 15,50 22 0-15,-50-22-6 0,0 0 0 0,0 0-1 16,0 0-4-16,56 28-3 0,-56-28-5 15,0 0-3-15,0 0-2 0,0 0-7 0,0 0-16 0,0 0-8 16,0 0-14-16,0 0-14 0,0 0-20 0,0 0-16 16,0 0-22-16,0 0-23 0,0 0-29 0,0 0-21 15,0 0-27-15,0 0-30 0,0 0-170 0,0 0-442 16,0 0 196-16</inkml:trace>
          <inkml:trace contextRef="#ctx0" brushRef="#br0" timeOffset="1443.3308">3197 4528 87 0,'0'0'281'0,"0"0"-21"0,0 0-21 15,0 0-17-15,0 0-16 0,0 0-6 0,0 0-12 0,0 0-7 16,0 0-8-16,0 0-20 0,0 0-17 0,-117 93-9 16,96-57-14-16,21-36-11 0,-37 56-8 0,37-56-12 15,-25 48-8-15,25-48-6 0,-21 43-11 0,21-43-26 16,0 0-22-16,-18 43-26 0,18-43-30 0,0 0-29 16,0 0-37-16,0 0-51 0,0 0-40 0,-13 45-207 15,13-45-445-15,0 0 198 0</inkml:trace>
          <inkml:trace contextRef="#ctx0" brushRef="#br0" timeOffset="1259.4409">2847 4638 69 0,'0'0'223'0,"0"0"-12"16,0 0-17-16,0 0-16 0,0 0-12 0,0 0-5 15,0 0-12-15,0 0-11 0,0 0-14 0,0 0-9 16,0 0 1-16,0 0-8 0,0 0-1 0,0 0 2 15,0 0 6-15,0 0-5 0,0 0-8 0,0 0-7 16,0 0-5-16,0 0-2 0,0 0-7 0,0 0-8 16,177 41-1-16,-177-41-9 0,43 32 5 0,-43-32-13 15,44 31-7-15,-44-31 0 0,41 27 3 0,-41-27-16 16,0 0 0-16,63 35-9 0,-63-35 5 0,0 0-4 16,0 0-6-16,45 29 0 0,-45-29-2 0,0 0-5 15,0 0-1-15,0 0-1 0,0 0-1 0,0 0-12 16,0 0 2-16,0 0-9 0,45 24-17 0,-45-24-17 15,0 0-18-15,0 0-25 0,0 0-27 0,0 0-34 0,0 0-26 16,0 0-17-16,0 0-22 0,0 0-25 16,0 0-149-16,0 0-416 0,0 0 185 0</inkml:trace>
        </inkml:traceGroup>
        <inkml:traceGroup>
          <inkml:annotationXML>
            <emma:emma xmlns:emma="http://www.w3.org/2003/04/emma" version="1.0">
              <emma:interpretation id="{2BB83C90-8B4C-441A-A4B9-BB6217A2D976}" emma:medium="tactile" emma:mode="ink">
                <msink:context xmlns:msink="http://schemas.microsoft.com/ink/2010/main" type="inkWord" rotatedBoundingBox="8246,5054 9598,4028 9928,4464 8577,5489"/>
              </emma:interpretation>
            </emma:emma>
          </inkml:annotationXML>
          <inkml:trace contextRef="#ctx0" brushRef="#br0" timeOffset="2702.8724">4872 3016 71 0,'0'0'293'0,"0"0"-10"0,0 0-21 0,0 0-14 15,-70 112-6-15,49-74-27 0,0 2-16 16,3 3-16-16,-9 14-12 0,8-20-17 0,19-37-21 0,-37 71-13 0,16-36-20 16,21-35-39-16,-24 59-48 0,9-25-47 15,15-34-67-15,0 0-66 0,-17 56-241 0,17-56-442 16,0 0 196-16</inkml:trace>
          <inkml:trace contextRef="#ctx0" brushRef="#br0" timeOffset="2509.9825">4471 3256 64 0,'0'0'287'0,"0"0"-16"16,0 0-20-16,0 0-16 0,0 0-7 15,0 0-13-15,0 0-4 0,0 0-12 0,116 57-17 0,-116-57-8 16,0 0-8-16,65 37-13 0,-65-37-10 0,50 23-22 16,-50-23-2-16,55 25-17 0,-55-25-8 0,0 0-7 15,73 27-11-15,-73-27-8 0,0 0-6 0,71 25-10 16,-71-25-4-16,0 0-20 0,0 0-15 0,56 13-19 15,-56-13-15-15,0 0-20 0,0 0-21 0,0 0-24 16,0 0-28-16,0 0-39 0,0 0-45 0,0 0-52 16,0 0-203-16,0 0-491 0,0 0 217 0</inkml:trace>
          <inkml:trace contextRef="#ctx0" brushRef="#br0" timeOffset="3269.7567">5806 2404 171 0,'0'0'284'16,"-96"123"-9"-16,67-66-24 0,11-12-22 0,-11 15-23 15,8-18-18-15,1-1-16 0,0 3-20 0,20-44-19 0,-35 83-11 16,25-45-17-16,1 3-42 0,9-41-43 0,-18 72-49 16,18-72-60-16,2 44-79 0,-2-44-180 0,0 0-376 15,0 65 166-15</inkml:trace>
          <inkml:trace contextRef="#ctx0" brushRef="#br0" timeOffset="3087.6525">5276 2708 238 0,'0'0'286'0,"0"0"-22"0,0 0-17 0,0 0-15 15,0 0-14-15,0 0-15 0,0 0-8 0,0 0-16 16,159-1-13-16,-159 1-16 0,0 0-13 0,0 0-13 16,114 26-15-16,-114-26-14 0,0 0-16 0,82 24-8 15,-82-24-8-15,69 17-2 0,-69-17-16 0,0 0-7 16,66 19-19-16,-66-19-8 0,0 0-19 0,0 0-13 16,62 21-16-16,-62-21-25 0,0 0-22 0,0 0-29 15,0 0-30-15,0 0-37 0,0 0-40 0,0 0-174 16,0 0-426-16,0 0 188 0</inkml:trace>
        </inkml:traceGroup>
      </inkml:traceGroup>
    </inkml:traceGroup>
    <inkml:traceGroup>
      <inkml:annotationXML>
        <emma:emma xmlns:emma="http://www.w3.org/2003/04/emma" version="1.0">
          <emma:interpretation id="{B548A1EE-825A-4047-BB9A-60D48B8C171D}" emma:medium="tactile" emma:mode="ink">
            <msink:context xmlns:msink="http://schemas.microsoft.com/ink/2010/main" type="paragraph" rotatedBoundingBox="6283,8179 11831,4749 12179,5312 6631,8742" alignmentLevel="1"/>
          </emma:interpretation>
        </emma:emma>
      </inkml:annotationXML>
      <inkml:traceGroup>
        <inkml:annotationXML>
          <emma:emma xmlns:emma="http://www.w3.org/2003/04/emma" version="1.0">
            <emma:interpretation id="{2738CD45-5FA3-4540-81BB-7A7F5C8BA70E}" emma:medium="tactile" emma:mode="ink">
              <msink:context xmlns:msink="http://schemas.microsoft.com/ink/2010/main" type="line" rotatedBoundingBox="6283,8179 11831,4749 12179,5312 6631,8742"/>
            </emma:interpretation>
          </emma:emma>
        </inkml:annotationXML>
        <inkml:traceGroup>
          <inkml:annotationXML>
            <emma:emma xmlns:emma="http://www.w3.org/2003/04/emma" version="1.0">
              <emma:interpretation id="{316D3454-1794-43AB-8FB2-6969B2D7FF9D}" emma:medium="tactile" emma:mode="ink">
                <msink:context xmlns:msink="http://schemas.microsoft.com/ink/2010/main" type="inkWord" rotatedBoundingBox="6301,8208 6655,7989 6927,8430 6574,8648"/>
              </emma:interpretation>
            </emma:emma>
          </inkml:annotationXML>
          <inkml:trace contextRef="#ctx0" brushRef="#br0" timeOffset="4376.8282">2445 6473 208 0,'0'0'248'0,"0"0"-22"16,0 0-16-16,0 0-11 0,0 0-12 0,0 0-5 15,0 0-14-15,0 0-13 0,0 0-10 0,0 0-12 16,0 0-4-16,0 0 0 0,0 0-2 0,0 0-6 15,0 0-2-15,0 0-5 0,0 0-6 0,0 0 0 16,0 0-13-16,0 0-6 0,0 0-6 0,210 46 1 16,-210-46-10-16,46 38-12 0,-46-38-7 0,45 37-2 15,-45-37-10-15,49 45-3 0,-49-45-1 0,36 33 3 16,-36-33-13-16,34 32 7 0,-34-32-13 0,0 0 3 16,0 0-9-16,45 41 1 0,-45-41-6 0,0 0 2 15,0 0-8-15,0 0-9 0,27 33-11 0,-27-33-26 0,0 0-12 16,0 0-14-16,0 0-10 0,0 0-25 0,0 0-25 15,0 0-21-15,0 0-31 0,0 0-30 16,0 0 1-16,0 0 3 0,0 0-24 0,0 0-157 16,0 0-416-16,0 0 185 0</inkml:trace>
          <inkml:trace contextRef="#ctx0" brushRef="#br0" timeOffset="4560.7235">2846 6361 105 0,'0'0'245'0,"0"0"-3"16,0 0-16-16,0 0-11 0,0 0-14 0,0 0-6 0,0 0-11 15,0 0-19-15,0 0-13 0,0 0-8 0,0 0-9 16,0 0-16-16,-128 93-10 0,105-62-12 0,23-31-4 16,-45 71-14-16,28-38-9 0,17-33-5 0,-23 46-9 15,23-46-6-15,-19 41-7 0,19-41-30 0,0 0-25 16,0 0-21-16,0 0-32 0,-8 50-32 0,8-50-38 16,0 0-38-16,0 0-242 0,0 0-449 0,0 0 198 15</inkml:trace>
        </inkml:traceGroup>
        <inkml:traceGroup>
          <inkml:annotationXML>
            <emma:emma xmlns:emma="http://www.w3.org/2003/04/emma" version="1.0">
              <emma:interpretation id="{8BCF9FE7-1D3F-4888-8594-C8104F1D7711}" emma:medium="tactile" emma:mode="ink">
                <msink:context xmlns:msink="http://schemas.microsoft.com/ink/2010/main" type="inkWord" rotatedBoundingBox="7511,7561 8045,7436 8134,7814 7599,7939"/>
              </emma:interpretation>
            </emma:emma>
          </inkml:annotationXML>
          <inkml:trace contextRef="#ctx0" brushRef="#br0" timeOffset="5235.1149">4165 5712 39 0,'0'0'319'0,"0"0"-33"16,0 0-16-16,0 0-18 0,0 0-22 0,-121 58-10 16,121-58-12-16,-59 60-10 0,27-24-17 0,3-1-19 15,-14 16-20-15,12-16-8 0,31-35-14 0,-50 59-18 16,50-59-31-16,-33 41-40 0,33-41-45 0,-27 30-49 15,27-30-62-15,0 0-84 0,-23 41-217 0,23-41-461 16,0 0 204-16</inkml:trace>
          <inkml:trace contextRef="#ctx0" brushRef="#br0" timeOffset="5056.6916">3680 5889 233 0,'0'0'285'0,"0"0"-24"0,0 0-18 16,0 0-11-16,0 0-12 0,0 0 0 0,0 0-14 16,0 0-14-16,0 0-9 0,0 0-11 0,0 0-6 15,0 0-17-15,178 10-8 0,-178-10-12 0,0 0-12 16,92 34-14-16,-92-34-7 0,53 19-8 0,-53-19-9 15,48 26-12-15,-48-26-3 0,49 28-9 0,-49-28-8 0,0 0-4 16,66 32-2-16,-66-32-10 0,0 0-2 0,0 0-11 16,56 23-23-16,-56-23-14 0,0 0-17 0,0 0-19 15,0 0-24-15,0 0-22 0,0 0-28 16,0 0-24-16,42 26-25 0,-42-26-24 0,0 0-24 0,0 0-229 16,0 0-492-16,0 0 218 0</inkml:trace>
        </inkml:traceGroup>
        <inkml:traceGroup>
          <inkml:annotationXML>
            <emma:emma xmlns:emma="http://www.w3.org/2003/04/emma" version="1.0">
              <emma:interpretation id="{45639304-EDD1-4786-AD30-71D9F039DB84}" emma:medium="tactile" emma:mode="ink">
                <msink:context xmlns:msink="http://schemas.microsoft.com/ink/2010/main" type="inkWord" rotatedBoundingBox="8619,7047 9075,6765 9272,7084 8816,7367"/>
              </emma:interpretation>
            </emma:emma>
          </inkml:annotationXML>
          <inkml:trace contextRef="#ctx0" brushRef="#br0" timeOffset="5769.4882">4749 5321 108 0,'0'0'300'0,"0"0"-24"0,0 0-22 15,0 0-13-15,0 0-3 0,0 0-12 0,0 0-17 16,0 0-10-16,0 0-4 0,0 0-16 0,0 0-25 16,179 27-11-16,-179-27-16 0,71 11-10 0,-71-11-10 15,0 0-14-15,72 23-7 0,-72-23-7 0,0 0-6 16,66 22-11-16,-66-22-10 0,0 0 0 0,66 22-9 15,-66-22-14-15,0 0-23 0,0 0-14 0,62 17-16 16,-62-17-19-16,0 0-25 0,0 0-26 0,0 0-29 16,0 0-30-16,0 0-34 0,0 0-33 0,0 0-235 0,0 0-493 15,0 0 219-15</inkml:trace>
          <inkml:trace contextRef="#ctx0" brushRef="#br0" timeOffset="5969.029">5238 5091 166 0,'0'0'307'0,"0"0"-24"16,0 0-21-16,0 0-18 0,0 0-19 0,0 0-10 15,-132 67-18-15,112-32-10 0,20-35-22 0,-55 71-12 0,31-36-14 16,-3 4-16-16,3-1-16 0,24-38-7 16,-36 65-14-16,36-65-8 0,-19 43-24 0,19-43-37 15,0 0-33-15,-8 45-43 0,8-45-54 0,0 0-51 16,0 0-74-16,0 0-182 0,0 0-455 0,0 0 201 0</inkml:trace>
        </inkml:traceGroup>
        <inkml:traceGroup>
          <inkml:annotationXML>
            <emma:emma xmlns:emma="http://www.w3.org/2003/04/emma" version="1.0">
              <emma:interpretation id="{B3DC19D1-FB26-4D93-A279-792F28D657A8}" emma:medium="tactile" emma:mode="ink">
                <msink:context xmlns:msink="http://schemas.microsoft.com/ink/2010/main" type="inkWord" rotatedBoundingBox="9564,6151 11831,4749 12148,5261 9880,6663"/>
              </emma:interpretation>
              <emma:one-of disjunction-type="recognition" id="oneOf2">
                <emma:interpretation id="interp2" emma:lang="" emma:confidence="1">
                  <emma:literal/>
                </emma:interpretation>
              </emma:one-of>
            </emma:emma>
          </inkml:annotationXML>
          <inkml:trace contextRef="#ctx0" brushRef="#br0" timeOffset="6990.5706">6679 3816 160 0,'0'0'284'0,"0"0"-21"0,0 0-5 16,0 0-21-16,0 0-12 0,0 0-11 0,0 0-15 16,0 0-12-16,149 55-9 0,-149-55-17 0,0 0-13 0,71 35-2 15,-71-35-10-15,49 15-18 0,-49-15-12 0,63 28-5 16,-63-28-10-16,45 24-11 0,-45-24-19 0,0 0-7 16,70 26-12-16,-70-26-1 0,0 0-5 15,48 21-1-15,-48-21-15 0,0 0-17 0,0 0-11 0,0 0-23 16,68 22-17-16,-68-22-22 0,0 0-26 0,0 0-37 15,0 0-39-15,0 0-39 0,0 0-259 0,0 0-508 16,0 0 225-16</inkml:trace>
          <inkml:trace contextRef="#ctx0" brushRef="#br0" timeOffset="7185.9977">7239 3689 64 0,'0'0'295'0,"0"0"-15"16,0 0-30-16,-113 104-21 0,113-104-21 0,-40 56-16 15,18-24-24-15,22-32-18 0,-39 58-16 16,14-27-19-16,25-31-38 0,-37 48-46 0,37-48-46 0,-28 42-60 16,28-42-85-16,0 0-165 0,-22 37-350 0,22-37 155 15</inkml:trace>
          <inkml:trace contextRef="#ctx0" brushRef="#br0" timeOffset="6532.7439">6284 4311 278 0,'0'0'281'0,"0"0"-15"16,0 0-10-16,0 0-11 0,-91 89-3 0,70-50-7 15,21-39-20-15,-60 90-17 0,33-56-24 0,5 3-10 16,-6-3-21-16,6 7-19 0,22-41-12 0,-40 57-15 16,40-57-33-16,-18 44-27 0,18-44-46 0,0 0-48 15,-13 50-65-15,13-50-75 0,0 0-261 0,0 0-496 16,0 0 219-16</inkml:trace>
          <inkml:trace contextRef="#ctx0" brushRef="#br0" timeOffset="6335.1879">5843 4574 219 0,'0'0'307'0,"0"0"-28"16,0 0-23-16,0 0-19 0,0 0-2 0,0 0-17 15,0 0-2-15,0 0-15 0,0 0-16 0,0 0-18 16,0 0-12-16,176 33-18 0,-176-33-17 0,0 0-9 16,81 26-12-16,-81-26-10 0,56 16-7 0,-56-16-4 15,0 0-9-15,77 30-8 0,-77-30-8 0,45 23-12 16,-45-23-18-16,0 0-15 0,0 0-17 0,0 0-22 16,65 22-27-16,-65-22-24 0,0 0-23 0,0 0-27 0,0 0-23 15,0 0-31-15,0 0-25 0,0 0-55 16,0 0-137-16,0 0-434 0,0 0 192 0</inkml:trace>
          <inkml:trace contextRef="#ctx0" brushRef="#br0" timeOffset="7923.9278">8119 3277 46 0,'0'0'297'0,"0"0"-23"16,0 0-29-16,-134 76-17 0,105-41-26 0,0-5-23 16,29-30-15-16,-64 59-22 0,35-26-13 0,0-1-17 15,29-32-37-15,-40 37-49 0,40-37-67 0,0 0-78 16,-39 49-208-16,39-49-353 0,0 0 156 0</inkml:trace>
          <inkml:trace contextRef="#ctx0" brushRef="#br0" timeOffset="7753.0212">7600 3413 258 0,'0'0'290'0,"0"0"-23"0,91 45-21 0,-91-45-16 0,72 36-15 16,-72-36-17-16,64 30-18 0,-64-30-19 15,47 26-17-15,-47-26-12 0,51 28-18 0,-51-28-9 16,39 27-7-16,-39-27-11 0,0 0-13 0,54 27-19 0,-54-27-28 15,0 0-30-15,0 0-27 0,0 0-35 0,0 0-38 16,73 18-47-16,-73-18-46 0,0 0-193 0,0 0-422 16,0 0 186-16</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1:06.949"/>
    </inkml:context>
    <inkml:brush xml:id="br0">
      <inkml:brushProperty name="width" value="0.06667" units="cm"/>
      <inkml:brushProperty name="height" value="0.06667" units="cm"/>
      <inkml:brushProperty name="color" value="#0070C0"/>
      <inkml:brushProperty name="fitToCurve" value="1"/>
    </inkml:brush>
    <inkml:brush xml:id="br1">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7940BB40-B3F6-4B6D-AC4A-FFE8CB64EA94}" emma:medium="tactile" emma:mode="ink">
          <msink:context xmlns:msink="http://schemas.microsoft.com/ink/2010/main" type="writingRegion" rotatedBoundingBox="10819,2249 2641,2957 2516,1510 10693,802"/>
        </emma:interpretation>
      </emma:emma>
    </inkml:annotationXML>
    <inkml:traceGroup>
      <inkml:annotationXML>
        <emma:emma xmlns:emma="http://www.w3.org/2003/04/emma" version="1.0">
          <emma:interpretation id="{2B71A348-9DD2-4F22-947E-7C04692071BA}" emma:medium="tactile" emma:mode="ink">
            <msink:context xmlns:msink="http://schemas.microsoft.com/ink/2010/main" type="paragraph" rotatedBoundingBox="10819,2249 2641,2957 2516,1510 10693,802" alignmentLevel="1"/>
          </emma:interpretation>
        </emma:emma>
      </inkml:annotationXML>
      <inkml:traceGroup>
        <inkml:annotationXML>
          <emma:emma xmlns:emma="http://www.w3.org/2003/04/emma" version="1.0">
            <emma:interpretation id="{541E71F3-E797-43C8-9309-91287E5C9318}" emma:medium="tactile" emma:mode="ink">
              <msink:context xmlns:msink="http://schemas.microsoft.com/ink/2010/main" type="line" rotatedBoundingBox="10819,2249 2641,2957 2516,1510 10693,802"/>
            </emma:interpretation>
          </emma:emma>
        </inkml:annotationXML>
        <inkml:traceGroup>
          <inkml:annotationXML>
            <emma:emma xmlns:emma="http://www.w3.org/2003/04/emma" version="1.0">
              <emma:interpretation id="{F22BBA9A-9BDC-4D1A-A29E-FA12434EDF4D}" emma:medium="tactile" emma:mode="ink">
                <msink:context xmlns:msink="http://schemas.microsoft.com/ink/2010/main" type="inkWord" rotatedBoundingBox="10785,1857 7330,2157 7239,1101 10693,802"/>
              </emma:interpretation>
              <emma:one-of disjunction-type="recognition" id="oneOf0">
                <emma:interpretation id="interp0" emma:lang="" emma:confidence="1">
                  <emma:literal/>
                </emma:interpretation>
              </emma:one-of>
            </emma:emma>
          </inkml:annotationXML>
          <inkml:trace contextRef="#ctx0" brushRef="#br0">3602 66 171 0,'0'0'192'0,"0"0"-10"0,0 0-9 16,0 0-5-16,0 0-5 0,0 0-16 0,0 0 1 15,22-75 0-15,-22 75-7 0,0 0-15 0,0 0-10 16,0 0-12-16,0 0-11 0,0 0-11 0,0 0-5 16,0 0-6-16,0 0-8 0,0 0-6 0,0 0-3 0,0 0-5 15,0 0 1-15,0 0-9 0,0 0 0 0,0 0 2 16,0 0 0-16,0 0-4 0,0 0 3 0,0 0 2 16,-149 98-5-16,149-98 2 0,-23 40-6 0,23-40-2 15,-9 49-1-15,9-49-1 0,0 0 0 0,1 60-4 16,-1-60 1-16,0 0-3 0,0 0 0 0,16 55-3 15,-16-55 0-15,0 0 1 0,37 33-5 0,-37-33-5 16,0 0 3-16,0 0-2 0,79 10-1 0,-79-10-4 16,0 0-4-16,0 0 0 0,0 0-1 0,141-56 1 15,-107 35-3-15,-34 21-3 0,51-35-2 0,-51 35 2 16,40-29-2-16,-40 29 4 0,0 0-2 0,45-36 0 16,-45 36 2-16,0 0 0 0,0 0-2 0,0 0 4 15,0 0 3-15,0 0-3 0,0 0-1 0,0 0 1 16,37-30-2-16,-37 30 3 0,0 0 10 0,0 0 2 15,0 0 1-15,0 0-6 0,0 0 5 0,0 0-7 16,0 0 2-16,0 0 2 0,0 0-4 0,55 94 5 16,-55-94 2-16,0 0 5 0,0 0-8 0,43 36-1 15,-43-36 0-15,0 0 3 0,0 0-11 0,0 0 5 16,0 0 3-16,62 16 1 0,-62-16 4 0,0 0 3 0,0 0-1 16,0 0 0-16,0 0 20 0,0 0-13 0,0 0 13 15,0 0-15-15,0 0 1 0,0 0-8 16,0 0 6-16,0 0 2 0,16-97-8 0,-16 97-6 15,0 0 3-15,0 0-6 0,-57-63 4 0,57 63-1 0,0 0 0 16,-40-31-2-16,40 31-7 0,0 0-4 0,0 0 3 16,0 0-11-16,-44-33-18 0,44 33-7 0,0 0-9 15,0 0-12-15,0 0-9 0,0 0-2 16,0 0-3-16,0 0 0 0,0 0 5 0,0 0-1 0,0 0-1 16,0 0 6-16,73-53 4 0,-73 53 5 15,0 0 2-15,0 0 10 0,77-17 2 0,-77 17 4 16,0 0 0-16,0 0 10 0,0 0 11 0,0 0 6 15,0 0 4-15,0 0 5 0,0 0 6 0,0 0 3 0,142 40 6 16,-142-40 1-16,0 0 9 0,37 34 9 0,-37-34-1 16,0 0 10-16,23 40-10 0,-23-40 3 0,0 0 10 15,13 46-3-15,-13-46 0 0,0 0-5 0,12 49-4 16,-12-49 5-16,0 0 19 0,0 0-23 0,10 48 0 16,-10-48-1-16,0 0-6 0,0 0-5 0,0 0 5 15,0 0 0-15,0 0 2 0,0 0-1 0,0 0-1 16,0 0 4-16,0 0-1 0,0 0 4 0,0 0 5 15,0 0-1-15,0 0-8 0,0 0 1 0,0 0-3 16,0 0 4-16,0 0-13 0,0 0-6 0,0 0 1 16,0 0 6-16,0 0 11 0,0 0-21 0,0 0 1 15,0 0 11-15,0 0-22 0,0 0-2 0,0 0 16 16,0 0-17-16,0 0 5 0,0 0 7 0,0 0-10 16,0 0 4-16,0 0 0 0,34 42 5 0,-34-42-9 15,0 0 4-15,0 0-6 0,0 0 0 0,0 0 3 0,0 0 4 16,0 0 0-16,16 41-1 0,-16-41 3 15,0 0-2-15,0 0 1 0,0 0 0 0,0 0 5 16,0 0-3-16,0 0 5 0,0 0 3 0,0 0-4 16,0 0-5-16,0 0 2 0,0 0-1 0,0 0 1 0,0 0-2 15,0 0 4-15,0 0-10 0,0 0 3 0,0 0 1 16,0 0-5-16,0 0 8 0,0 0-3 0,0-143-8 16,0 143 14-16,0 0-14 0,0 0 2 15,21-52-2-15,-21 52 0 0,0 0-3 0,0 0 3 0,0 0 0 16,40-37-6-16,-40 37 10 0,0 0-5 0,0 0 2 15,0 0-4-15,59-20-4 0,-59 20-1 0,0 0 4 16,0 0 2-16,0 0-1 0,79-9 0 0,-79 9-8 16,0 0 14-16,0 0-4 0,0 0 2 0,0 0-7 15,93-5 2-15,-93 5 5 0,0 0-9 0,0 0 10 16,0 0 2-16,0 0-4 0,0 0 6 0,0 0-2 16,0 0-2-16,0 0-3 0,0 0-1 0,0 0 4 15,0 0-5-15,0 0 7 0,0 0 2 0,0 0 2 16,0 0 1-16,0 0 0 0,0 0-12 0,0 0 5 15,0 0 1-15,0 0 5 0,0 0 4 0,0 0-6 16,0 0 3-16,0 0-3 0,0 0 9 0,85 53 12 16,-85-53-3-16,0 0 8 0,8 58-11 0,-8-58 0 15,0 0-7-15,6 53 2 0,-6-53 16 0,0 0-5 16,7 49 0-16,-7-49-10 0,0 0 4 0,0 0-1 16,0 0 2-16,0 0-6 0,0 0-1 0,0 0 3 15,8 46-1-15,-8-46-7 0,0 0 12 0,0 0-1 16,0 0 2-16,0 0-8 0,0 0 9 0,0 0-4 15,0 0 2-15,0 0-6 0,0 0 5 0,0 0-8 0,0 0 5 16,0 0-4-16,0 0-2 0,0 0 4 16,-36-155-8-16,36 155-2 0,0 0 4 0,0 0-7 15,0-57-2-15,0 57-7 0,0 0 0 0,0 0-2 16,0 0 0-16,21-58-4 0,-21 58 2 0,0 0 2 0,0 0-2 16,43-34-1-16,-43 34 0 0,0 0-2 0,0 0-2 15,55-29-1-15,-55 29 1 0,0 0-1 0,51-20-9 16,-51 20 0-16,0 0 5 0,0 0 0 0,0 0 2 15,63-22 10-15,-63 22-12 0,0 0-2 0,0 0 13 16,0 0 0-16,0 0-4 0,0 0 10 0,61-17 0 16,-61 17-1-16,0 0 1 0,0 0-1 0,0 0-6 15,0 0 7-15,0 0 6 0,0 0-7 0,0 0 1 16,0 0 0-16,0 0-4 0,0 0-4 0,0 0 7 16,0 0 1-16,0 0-14 0,0 0 14 0,0 0-7 15,0 0 6-15,0 0 2 0,0 0-7 0,0 0 9 16,0 0 2-16,0 0 0 0,0 0-6 0,0 0 7 15,0 0-5-15,0 0 0 0,-74 145 2 0,74-145 3 16,0 0-1-16,5 48-2 0,-5-48 0 0,0 0 0 16,0 0 5-16,0 0-5 0,16 49 1 0,-16-49-4 0,0 0 7 15,0 0-1-15,0 0-2 0,0 0 0 16,53 26-8-16,-53-26 5 0,0 0-6 0,0 0 17 16,0 0-18-16,0 0-3 0,0 0-5 0,0 0-1 15,164-50 0-15,-164 50-8 0,0 0 5 0,57-32-3 0,-57 32 5 16,0 0 2-16,53-32 0 0,-53 32-3 0,0 0 2 15,0 0-4-15,44-35 3 0,-44 35 1 0,0 0 2 16,0 0 5-16,35-39-1 0,-35 39 0 16,0 0 4-16,0 0 3 0,24-40-4 0,-24 40 5 0,0 0 3 15,0 0-8-15,0 0 2 0,0 0 8 0,0 0 0 16,0 0 3-16,0 0-6 0,0 0 3 0,0 0 3 16,6-47-2-16,-6 47 1 0,0 0-2 15,0 0 2-15,0 0-7 0,0 0 5 0,0 0 3 0,0 0-4 16,0 0 5-16,0 0-6 0,0 0 1 0,0 0-3 15,0 0 0-15,0 0 3 0,0 0 5 0,0 0-13 16,0 0 10-16,0 0-3 0,0 0 1 0,0 0 4 16,0 0-3-16,0 0 0 0,0 0 2 0,0 0-2 15,0 0 1-15,0 0 1 0,0 0-7 0,0 0 4 16,0 0 3-16,0 0-4 0,0 0 8 0,0 0-3 16,0 0-2-16,0 0 0 0,0 0-1 0,-117 107 1 15,117-107 4-15,0 0 9 0,0 0-7 0,-11 51-4 16,11-51 1-16,0 0-4 0,0 0 6 0,0 0-5 15,0 0 2-15,19 61 4 0,-19-61 1 0,0 0-5 16,0 0 5-16,0 0 3 0,0 0-13 0,0 0 7 16,72 19-6-16,-72-19-3 0,0 0-4 0,0 0-8 15,0 0-10-15,0 0-11 0,0 0 6 0,118-60-5 16,-118 60-7-16,41-39-6 0,-41 39-17 0,37-56 8 16,-13 19-10-16,-24 37-2 0,36-77-5 0,-25 36 0 15,-11 41 10-15,25-81 4 0,-17 40 6 0,0-4 7 16,1-20 3-16,-9 65 3 0,4-90 11 0,-5 47-3 15,1 43 16-15,1-92 7 0,1 49 6 0,-2 43 1 16,-2-79 4-16,-2 40 4 0,4 39 7 0,0 0 10 0,-7-54 9 16,7 54 7-16,0 0-2 0,0 0-5 15,0 0 1-15,0 0-3 0,0 0-7 0,0 0 4 16,0 0-1-16,0 0 9 0,0 0 10 0,0 0 10 16,0 0 0-16,0 0-2 0,0 0-1 0,34 174 2 0,-26-110 0 15,-7 0 20-15,-2-18-9 0,15 25-7 0,-7-8 2 16,-3-20-4-16,-4-43-13 0,10 86-1 0,-5-44 0 15,-5-42-5-15,8 83-6 0,-6-45 0 16,-2-38-1-16,8 51 5 0,-8-51-14 0,3 51-1 0,-3-51-20 16,0 0-10-16,0 67-27 0,0-67-21 0,0 0-22 15,0 0-18-15,5 46-11 0,-5-46-19 0,0 0-14 16,0 0-16-16,0 0-6 0,0 0-16 16,0 0-4-16,0 0-8 0,0 0-3 0,0 0 18 0,0 0 14 15,0 0 25-15,0 0 16 0,0 0 28 0,0 0 33 16,0 0 17-16,0 0 26 0,-130-112 21 0,130 112 14 15,-21-39 19-15,21 39 6 0,0 0 8 0,0 0 20 16,-16-54-1-16,16 54-7 0,0 0-1 0,0 0-3 16,5-50-5-16,-5 50-3 0,0 0-4 0,0 0-6 15,0 0 1-15,0 0-5 0,48-45-6 0,-48 45-2 16,0 0-2-16,0 0-5 0,69-19-2 0,-69 19 0 16,0 0-2-16,0 0-1 0,0 0-1 0,90-4 1 15,-90 4 4-15,0 0 7 0,0 0-3 0,0 0 3 16,96 40 9-16,-96-40-2 0,0 0-2 0,41 42-3 15,-41-42 5-15,0 0-4 0,29 46 1 0,-29-46-10 16,0 0 1-16,16 41 1 0,-16-41-2 0,0 0-3 16,0 0-4-16,13 45 1 0,-13-45 0 0,0 0 0 15,0 0-10-15,0 0-16 0,0 0-9 0,13 51-19 16,-13-51-15-16,0 0-10 0,0 0-9 0,0 0-6 16,0 0-4-16,0 0 3 0,0 0 3 0,0 0 8 15,0 0 7-15,0 0 11 0,0 0 11 0,0 0 16 16,0 0 10-16,0 0 12 0,0 0 12 0,0 0 6 15,0 0 12-15,0 0 2 0,0 0 7 0,0 0 11 16,149-32 0-16,-149 32 1 0,0 0 10 0,0 0 4 16,0 0 1-16,0 0 2 0,0 0 4 0,89 6-2 15,-89-6-1-15,0 0 1 0,0 0 1 0,0 0-1 16,0 0-1-16,0 0-5 0,0 0-5 0,0 0 11 16,0 0 4-16,0 0 3 0,0 0-7 0,0 0-1 15,91-16-21-15,-91 16-2 0,0 0-2 0,0 0-6 0,0 0-12 16,0 0 10-16,0 0-11 0,0 0-3 15,-87-107-8-15,87 107-6 0,0 0-9 0,0 0-6 16,-46-33-15-16,46 33-1 0,0 0-8 0,0 0-10 16,0 0-4-16,0 0-1 0,0 0-5 0,0 0 1 0,0 0-1 15,0 0 9-15,0 0 6 0,0 0 0 0,0 0 5 16,0 0 5-16,0 0 2 0,0 0-1 16,0 0 7-16,0 0 5 0,0 0 7 0,0 0 1 15,160 7 11-15,-160-7-2 0,0 0 9 0,0 0 8 0,0 0 6 16,0 0 1-16,0 0 7 0,0 0-1 0,122 21 5 15,-122-21 4-15,0 0-1 0,0 0 6 0,0 0 7 16,0 0 6-16,0 0 4 0,0 0-3 16,0 0-5-16,0 0 11 0,0 0-8 0,0 0 6 0,72-14-15 15,-72 14-3-15,0 0-3 0,0 0-10 0,0 0-2 16,0 0-4-16,0 0-2 0,55-33 2 0,-55 33-15 16,0 0 12-16,0 0-6 0,0 0 0 0,0 0-1 15,0 0-7-15,75-7 1 0,-75 7 4 0,0 0-6 16,0 0 10-16,0 0-15 0,0 0 9 0,0 0 3 15,97 26-13-15,-97-26-7 0,0 0 8 0,0 0-2 16,0 0-7-16,0 0-20 0,0 0-16 0,0 0-20 16,46 33-20-16,-46-33-33 0,0 0-30 0,0 0-40 15,0 0-52-15,0 0-52 0,0 0-51 0,0 0-185 16,0 0-570-16,0 0 253 0</inkml:trace>
          <inkml:trace contextRef="#ctx0" brushRef="#br0" timeOffset="150.9137">6590-426 176 0,'0'0'378'0,"0"0"-38"16,0 0-32-16,0 0-29 0,-52-56-37 0,52 56-40 15,0 0-31-15,0 0-26 0,0 0-25 0,0 0-37 16,0 0-52-16,-33-42-51 0,33 42-63 0,0 0-79 16,0 0-207-16,0 0-399 0,0 0 177 0</inkml:trace>
        </inkml:traceGroup>
        <inkml:traceGroup>
          <inkml:annotationXML>
            <emma:emma xmlns:emma="http://www.w3.org/2003/04/emma" version="1.0">
              <emma:interpretation id="{E72DA337-4761-47B9-AB2A-46EDE8F8A55E}" emma:medium="tactile" emma:mode="ink">
                <msink:context xmlns:msink="http://schemas.microsoft.com/ink/2010/main" type="inkWord" rotatedBoundingBox="6620,2612 2641,2957 2519,1549 6498,1204"/>
              </emma:interpretation>
              <emma:one-of disjunction-type="recognition" id="oneOf1">
                <emma:interpretation id="interp1" emma:lang="" emma:confidence="1">
                  <emma:literal/>
                </emma:interpretation>
              </emma:one-of>
            </emma:emma>
          </inkml:annotationXML>
          <inkml:trace contextRef="#ctx0" brushRef="#br0" timeOffset="-5156.6062">0 108 79 0,'0'0'173'0,"0"0"-6"16,0 0-8-16,0 0-11 0,0 0-7 0,0 0-4 16,0 0-7-16,0 0-8 0,0 0 8 0,0 0 1 15,0 0-7-15,0 0 2 0,0 0-4 0,0 0 2 0,0 0-4 16,0 0-4-16,27 158-7 0,-27-114 5 16,0-44-6-16,6 109-7 0,-6-71-4 0,0-38 9 15,8 85-20-15,-1-42-5 0,-7-43 1 0,5 78-4 0,-2-37-20 16,-3-41 4-16,1 63 2 0,-1-63 4 0,5 51-15 15,-5-51-7-15,0 0-5 0,0 55-2 0,0-55 1 16,0 0 7-16,0 0-6 0,0 0-2 0,0 0 6 16,0 0 3-16,0 0 8 0,0 0-3 0,0 0-7 15,0 0 1-15,0 0-6 0,0 0 2 0,0 0-12 16,0 0-7-16,0 0 2 0,0 0-8 0,0 0 11 16,-9-160-9-16,9 160-7 0,-4-83-7 0,4 40-8 15,0 43 2-15,4-90-12 0,-1 43 5 0,-3 47-5 16,5-82-4-16,-2 42-4 0,-3 40-4 0,21-63 6 15,-21 63-5-15,25-60 5 0,-25 60 1 0,26-45-2 16,-26 45 2-16,29-41-4 0,-29 41 0 0,34-31 1 16,-34 31 5-16,0 0 2 0,0 0-2 0,49-26 4 15,-49 26 0-15,0 0-6 0,0 0 8 0,0 0 3 16,0 0 5-16,0 0 6 0,0 0 3 0,0 0 0 16,0 0-1-16,36 119 2 0,-36-119 1 0,-24 57 0 15,24-57 1-15,0 0-2 0,-55 75-6 0,55-75 5 16,-35 39-4-16,35-39-1 0,-34 28 0 0,34-28 1 15,0 0-5-15,0 0 1 0,-38 33-11 0,38-33 2 16,0 0-14-16,0 0-5 0,0 0-8 0,0 0-13 16,0 0-2-16,0 0-4 0,0 0-3 0,0 0 1 15,0 0-5-15,0 0 4 0,0 0 4 0,0 0 4 16,0 0 9-16,101-118 3 0,-101 118 5 0,0 0 9 16,62-14 11-16,-62 14 2 0,0 0 7 0,0 0 7 0,0 0 6 15,0 0 3-15,0 0 11 0,138 40 5 0,-138-40 0 16,0 0 2-16,47 33 2 0,-47-33 0 0,0 0-2 15,35 35 4-15,-35-35 14 0,0 0-18 16,0 0-3-16,39 32 1 0,-39-32-1 0,0 0 2 0,0 0 1 16,0 0-10-16,0 0 6 0,0 0-4 0,0 0 2 15,0 0-6-15,0 0-4 0,0 0 6 0,0 0 2 16,0 0-10-16,0 0-3 0,0 0-1 0,64-77 7 16,-64 77-5-16,0 0-4 0,0 0 2 0,0 0-2 15,-66-95-2-15,66 95-2 0,-40-26 13 0,40 26-17 16,0 0 3-16,0 0 0 0,-76-28-3 0,76 28 3 15,0 0-4-15,0 0 2 0,0 0 1 0,0 0 5 16,-59-14-6-16,59 14 13 0,0 0-13 0,0 0-1 16,0 0-3-16,0 0 2 0,0 0-1 0,0 0 1 15,0 0 2-15,0 0-5 0,0 0-4 0,0 0 1 16,0 0 1-16,0 0 0 0,197-17 1 0,-197 17-6 16,69-21-9-16,-69 21 4 0,53-17-1 0,-53 17-4 15,65-31 4-15,-65 31-1 0,44-26 1 0,-44 26 5 16,45-30 1-16,-45 30 1 0,0 0 6 0,40-39-2 15,-40 39 1-15,0 0 4 0,0 0 3 0,0 0-1 16,0 0-1-16,0 0 5 0,0 0 0 0,0 0 1 16,0 0 0-16,0 0-1 0,0 0 0 0,0 0 3 15,0 0 8-15,0 0-11 0,0 0 1 0,0 0-5 16,0 0 6-16,0 0 2 0,0 0 1 0,0 0-5 0,0 0 5 16,-109 108 5-16,109-108-4 0,0 0 5 15,0 0 1-15,34 77 5 0,-34-77 1 0,0 0 0 16,24 55 12-16,-24-55-5 0,23 36 3 0,-23-36-2 15,0 0 5-15,22 45 11 0,-22-45-7 0,0 0 17 0,0 0-8 16,5 56-19-16,-5-56 5 0,0 0-8 0,0 0 7 16,0 0-6-16,-29 51-1 0,29-51-5 0,0 0-3 15,0 0-23-15,0 0-9 0,-45 28-23 16,45-28-8-16,0 0-22 0,0 0-12 0,0 0-19 0,0 0-12 16,0 0-20-16,0 0-13 0,0 0-7 0,0 0-33 15,-59-116 2-15,59 116-4 0,0 0 8 0,19-71-8 16,-19 71 28-16,27-48 9 0,-27 48 13 0,31-42 12 15,-31 42 29-15,0 0 15 0,33-46 27 0,-33 46 26 16,0 0 12-16,31-31 12 0,-31 31 17 0,0 0 17 16,0 0 9-16,0 0 16 0,0 0 12 0,54-28 0 15,-54 28 7-15,0 0 6 0,0 0 9 0,0 0 7 16,0 0-4-16,0 0-2 0,0 0-2 0,0 0-5 16,0 0 6-16,73 104-16 0,-73-104-4 0,6 72-6 15,-6-72-7-15,-3 52-5 0,3-52-8 0,0 50-5 16,0-50 9-16,0 0-36 0,-8 66-10 0,8-66-18 15,0 0-21-15,0 0-22 0,6 46-21 0,-6-46-30 16,0 0-30-16,0 0-34 0,0 0-52 0,0 0-203 16,0 0-464-16,0 0 206 0</inkml:trace>
          <inkml:trace contextRef="#ctx0" brushRef="#br0" timeOffset="-4676.358">1171-396 17 0,'0'0'206'0,"0"0"-18"0,0 0-13 0,0 0 2 16,0 0-2-16,0 0 10 0,0 0 1 0,0 0-8 15,0 0 4-15,0 0-2 0,74 128 12 0,-66-85-23 16,1 24 0-16,-2-2-17 0,-6-22-8 0,-1-43-13 0,12 89-12 16,-11-47-15-16,-1-42-8 0,5 90-11 15,-3-45 7-15,10 0-24 0,-12-45-3 0,7 64-9 16,-7-64-13-16,3 52-12 0,-3-52-18 0,0 0-22 15,7 53-14-15,-7-53-15 0,0 0-15 0,0 0-11 0,0 0-13 16,0 0-14-16,0 0-17 0,0 0-6 0,0 0-7 16,0 0-1-16,0 0 17 0,0 0 14 0,0 0 20 15,0 0 3-15,0 0 24 0,0 0 0 16,0 0 14-16,-127-97 7 0,127 97 7 0,0 0 10 0,-8-65 2 16,8 65 6-16,0-47 6 0,0 47 6 0,0 0 3 15,29-62 8-15,-29 62 3 0,27-38-4 16,-27 38 9-16,0 0 0 0,43-40 3 0,-43 40 2 15,0 0-1-15,60-21-1 0,-60 21 4 0,0 0 7 0,0 0 0 16,81-9 5-16,-81 9-5 0,0 0 8 0,0 0 6 16,0 0-2-16,0 0 1 0,92 51 1 0,-92-51 9 15,29 39-7-15,-29-39 6 0,22 63-13 0,-22-63-1 16,13 61-12-16,-13-61-1 0,5 45 1 0,-5-45-8 16,6 52-6-16,-6-52-4 0,0 0-9 0,7 59-21 15,-7-59-16-15,0 0-23 0,0 0-22 0,11 47-28 16,-11-47-18-16,0 0-22 0,0 0-23 0,0 0-12 15,0 0-28-15,0 0-6 0,0 0-207 0,0 0-445 16,0 0 197-16</inkml:trace>
          <inkml:trace contextRef="#ctx0" brushRef="#br0" timeOffset="-3965.8528">1840-186 115 0,'0'0'298'0,"0"0"-46"0,0 0-31 0,-151-4-38 16,151 4-27-16,0 0-25 0,0 0-20 0,0 0-27 16,0 0-30-16,-78 15-36 0,78-15-45 0,0 0-52 15,0 0-175-15,0 0-273 0,0 0 122 0</inkml:trace>
          <inkml:trace contextRef="#ctx0" brushRef="#br0" timeOffset="-4123.8914">1688 306 99 0,'0'0'186'0,"0"0"16"0,0 0 5 16,0 0-10-16,0 0-10 0,38-52-1 0,-38 52 2 16,0 0-4-16,0 0-6 0,0 0 7 0,0 0-10 15,0 0-4-15,0 0-9 0,0 0-21 0,0 0-8 16,90 86-12-16,-90-86-13 0,0 0-10 0,32 38-16 15,-32-38 2-15,0 0 3 0,40 35-6 0,-40-35-7 16,0 0-6-16,0 0-2 0,0 0-7 0,59 24-6 16,-59-24-8-16,0 0-3 0,0 0-3 0,0 0-4 15,0 0 0-15,0 0-5 0,0 0-3 0,92-76-5 16,-92 76 0-16,14-51-7 0,-14 51-2 0,7-48 2 0,-7 48-4 16,0 0 12-16,-11-72-12 0,11 72 2 15,0 0-9-15,-15-57 5 0,15 57-6 0,0 0 2 16,0 0-5-16,-8-49 4 0,8 49 5 0,0 0-9 15,0 0 1-15,0 0 1 0,0 0-4 0,0 0 4 0,0 0-3 16,0 0-6-16,0 0 7 0,0 0 5 16,0 0-3-16,0 0-9 0,0 0 14 0,0 0-8 0,0 0 4 15,0 0 0-15,0 0-2 0,0 0 5 16,146 19-7-16,-146-19 7 0,0 0-3 0,0 0-9 16,0 0 28-16,0 0-20 0,103-3 0 0,-103 3 0 0,0 0-3 15,0 0-1-15,49-24-4 0,-49 24-6 0,0 0 0 16,0 0 8-16,36-41-5 0,-36 41 2 0,0 0 3 15,0 0-5-15,0 0 1 0,0 0 8 16,0 0-4-16,0 0-1 0,-7-54 4 0,7 54 1 0,0 0 0 16,0 0 2-16,0 0-6 0,0 0 19 0,0 0-4 15,0 0-5-15,0 0 6 0,0 0 19 0,0 0-2 16,0 0 4-16,0 0 2 0,0 0 16 0,-94 127-9 16,94-127 8-16,0 0-8 0,17 70-4 0,-17-70 5 15,23 45 1-15,-23-45-5 0,33 38 1 0,-33-38-5 16,44 30-5-16,-44-30 6 0,46 28-11 0,-46-28 0 15,0 0-1-15,69 21-2 0,-69-21-6 16,0 0-15-16,0 0-17 0,0 0-29 0,106-11-26 0,-106 11-31 16,0 0-23-16,0 0-25 0,58-41-31 0,-58 41-35 15,0 0-41-15,29-53-25 0,-29 53-64 0,0 0-177 16,5-61-566-16,-5 61 250 0</inkml:trace>
          <inkml:trace contextRef="#ctx0" brushRef="#br1" timeOffset="227580.5555">-1184 634 270 0,'0'0'250'0,"0"0"-11"16,0 0-15-16,-61 77-16 0,61-77-23 0,-10 52-15 16,10-52-18-16,-1 69-14 0,1-69-14 0,0 76-11 15,0-76-12-15,12 64-9 0,-12-64-10 0,24 58-9 16,-24-58-21-16,28 48-31 0,-28-48-35 0,46 50-39 15,-22-24-13-15,-24-26-34 0,44 33-23 0,-44-33-33 16,41 27-175-16,-41-27-358 0,0 0 159 0</inkml:trace>
          <inkml:trace contextRef="#ctx0" brushRef="#br1" timeOffset="227231.7583">-843-92 47 0,'0'0'205'0,"-22"-76"-60"15,22 76-49-15,0 0-42 0,-13-41-52 16,13 41-94-16,0 0-99 0,0 0 44 0</inkml:trace>
          <inkml:trace contextRef="#ctx0" brushRef="#br1" timeOffset="227113.8233">-782 128 15 0,'0'0'187'16,"0"0"-12"-16,0 0-18 0,0 0-2 0,0 0-5 15,0 0 13-15,0 0 0 0,0 0-15 0,0 0 1 0,0 0-1 16,0 0 0-16,0 0 1 0,0 0-4 0,-9 136-7 15,9-136-17-15,0 65-16 0,0-65-7 16,9 52-6-16,-9-52-11 0,4 49-9 0,-4-49-2 16,0 0-11-16,4 71-4 0,-4-71 0 0,0 0-7 0,13 39-10 15,-13-39-3-15,0 0-5 0,0 0-6 16,0 0-17-16,0 0-25 0,0 0-27 0,10 49-31 0,-10-49-39 16,0 0-46-16,0 0-62 0,0 0-201 0,0 0-459 15,0 0 203-15</inkml:trace>
          <inkml:trace contextRef="#ctx0" brushRef="#br1" timeOffset="227380.6723">-493-128 102 0,'50'69'219'15,"-36"-33"-20"-15,-14-36-1 0,32 78-10 0,-22-35-16 16,-10-43-14-16,10 83-16 0,-12-37-14 0,4-1-7 15,-2-45-14-15,-10 89-14 0,0-47-6 0,10-42-11 16,-14 80-5-16,3-43-10 0,11-37-5 0,-29 71-7 16,14-37-10-16,15-34-28 0,-27 59-23 0,27-59-28 15,-32 43-24-15,32-43-34 0,-40 35-39 0,40-35-184 16,-43 28-348-16,43-28 154 0</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1:18.617"/>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FBB8D657-1097-40D5-A236-B83F44FF13FB}" emma:medium="tactile" emma:mode="ink">
          <msink:context xmlns:msink="http://schemas.microsoft.com/ink/2010/main" type="writingRegion" rotatedBoundingBox="4211,2644 2761,2929 2719,2715 4169,2430"/>
        </emma:interpretation>
      </emma:emma>
    </inkml:annotationXML>
    <inkml:traceGroup>
      <inkml:annotationXML>
        <emma:emma xmlns:emma="http://www.w3.org/2003/04/emma" version="1.0">
          <emma:interpretation id="{4DE81217-608C-4C99-A0B2-FC07F6FBD309}" emma:medium="tactile" emma:mode="ink">
            <msink:context xmlns:msink="http://schemas.microsoft.com/ink/2010/main" type="paragraph" rotatedBoundingBox="4211,2644 2761,2929 2719,2715 4169,2430" alignmentLevel="1"/>
          </emma:interpretation>
        </emma:emma>
      </inkml:annotationXML>
      <inkml:traceGroup>
        <inkml:annotationXML>
          <emma:emma xmlns:emma="http://www.w3.org/2003/04/emma" version="1.0">
            <emma:interpretation id="{F9DD1559-C0E6-4AA3-9DC2-6701C1096ACF}" emma:medium="tactile" emma:mode="ink">
              <msink:context xmlns:msink="http://schemas.microsoft.com/ink/2010/main" type="line" rotatedBoundingBox="4211,2644 2761,2929 2719,2715 4169,2430"/>
            </emma:interpretation>
          </emma:emma>
        </inkml:annotationXML>
        <inkml:traceGroup>
          <inkml:annotationXML>
            <emma:emma xmlns:emma="http://www.w3.org/2003/04/emma" version="1.0">
              <emma:interpretation id="{61238DBB-0448-4076-A817-7E17625B6D00}" emma:medium="tactile" emma:mode="ink">
                <msink:context xmlns:msink="http://schemas.microsoft.com/ink/2010/main" type="inkWord" rotatedBoundingBox="4197,2572 2747,2857 2719,2715 4169,2430"/>
              </emma:interpretation>
              <emma:one-of disjunction-type="recognition" id="oneOf0">
                <emma:interpretation id="interp0" emma:lang="" emma:confidence="1">
                  <emma:literal/>
                </emma:interpretation>
              </emma:one-of>
            </emma:emma>
          </inkml:annotationXML>
          <inkml:trace contextRef="#ctx0" brushRef="#br0">0 176 134 0,'0'0'167'0,"0"0"-5"0,0 0-8 0,0 0-11 15,0 0-6-15,0 0-7 0,0 0-8 0,0 0-11 16,0 0-3-16,0 0-6 0,0 0-4 0,0 0-3 16,0 0-5-16,188-53 0 0,-188 53-7 0,0 0-6 15,67-17-7-15,-67 17-2 0,0 0-8 0,67-19-1 16,-67 19-5-16,0 0-3 0,71-21-6 0,-71 21 2 16,0 0-1-16,74-14-1 0,-74 14-4 0,0 0-1 15,69-13 2-15,-69 13-3 0,0 0-4 0,0 0-2 16,93-10-5-16,-93 10 1 0,0 0 3 0,0 0-3 15,83-3-3-15,-83 3-2 0,0 0-1 0,0 0 1 0,0 0-1 16,0 0-6-16,100-6-1 0,-100 6 3 16,0 0-7-16,0 0 6 0,0 0-1 0,0 0 0 15,81-13 0-15,-81 13 1 0,0 0 0 0,0 0 0 16,0 0-3-16,0 0 2 0,0 0-4 0,0 0 8 0,0 0-7 16,81-7-3-16,-81 7-1 0,0 0 0 0,0 0 1 15,0 0 0-15,0 0 2 0,0 0-1 16,0 0 0-16,0 0-1 0,0 0 2 0,0 0-1 15,0 0-3-15,0 0 0 0,0 0 2 0,104 0-1 0,-104 0 1 16,0 0-2-16,0 0 0 0,0 0 0 0,0 0 3 16,0 0-1-16,0 0-3 0,0 0-3 0,0 0 5 15,101 1 3-15,-101-1-3 0,0 0 2 0,0 0-1 16,0 0 3-16,0 0-9 0,0 0 7 0,96-1 3 16,-96 1-4-16,0 0 0 0,0 0 6 0,0 0-3 15,0 0 0-15,0 0 1 0,97 0 7 0,-97 0-2 16,0 0 5-16,0 0 0 0,0 0-3 0,0 0 1 15,0 0-6-15,0 0 5 0,0 0 1 0,99 1-3 16,-99-1-1-16,0 0-1 0,0 0-5 0,0 0-3 16,0 0 6-16,0 0-3 0,0 0-3 0,0 0-6 15,0 0 0-15,0 0-10 0,0 0-2 0,0 0-15 16,0 0-12-16,0 0-13 0,0 0-7 0,0 0-24 16,0 0-24-16,0 0-30 0,0 0-36 0,0 0-39 15,0 0-25-15,0 0-55 0,0 0-153 0,0 0-478 16,0 0 212-16</inkml:trace>
        </inkml:traceGroup>
        <inkml:traceGroup>
          <inkml:annotationXML>
            <emma:emma xmlns:emma="http://www.w3.org/2003/04/emma" version="1.0">
              <emma:interpretation id="{537901B0-BF08-4F42-A4DC-D3FF0B7D2691}" emma:medium="tactile" emma:mode="ink">
                <msink:context xmlns:msink="http://schemas.microsoft.com/ink/2010/main" type="inkWord" rotatedBoundingBox="4034,2678 2834,2915 2803,2761 4003,2524"/>
              </emma:interpretation>
              <emma:one-of disjunction-type="recognition" id="oneOf1">
                <emma:interpretation id="interp1" emma:lang="" emma:confidence="0">
                  <emma:literal>the</emma:literal>
                </emma:interpretation>
                <emma:interpretation id="interp2" emma:lang="" emma:confidence="0">
                  <emma:literal>as</emma:literal>
                </emma:interpretation>
                <emma:interpretation id="interp3" emma:lang="" emma:confidence="0">
                  <emma:literal>As</emma:literal>
                </emma:interpretation>
                <emma:interpretation id="interp4" emma:lang="" emma:confidence="0">
                  <emma:literal>to</emma:literal>
                </emma:interpretation>
                <emma:interpretation id="interp5" emma:lang="" emma:confidence="0">
                  <emma:literal>she</emma:literal>
                </emma:interpretation>
              </emma:one-of>
            </emma:emma>
          </inkml:annotationXML>
          <inkml:trace contextRef="#ctx0" brushRef="#br0" timeOffset="596.1096">103 318 73 0,'0'0'232'15,"0"0"-11"-15,0 0-16 0,0 0-13 0,0 0-14 16,0 0-4-16,0 0-13 0,0 0-7 0,0 0-2 15,0 0-5-15,0 0-6 0,0 0-6 16,0 0-5-16,176-39-7 0,-176 39-14 0,91-25-6 0,-23 5-2 16,-68 20-2-16,98-25-18 0,-26 6 3 0,-72 19-8 15,119-29-8-15,-79 17-4 0,-40 12-7 0,90-26-2 16,-90 26-4-16,91-26-11 0,-91 26 3 0,82-19-7 16,-82 19-5-16,61-15-5 0,-61 15 2 0,66-21-5 15,-66 21-1-15,0 0-1 0,72-16-3 0,-72 16-3 16,0 0-5-16,0 0-7 0,58-25-4 0,-58 25 9 15,0 0-16-15,0 0-5 0,0 0-2 0,0 0-6 16,0 0-4-16,0 0-2 0,0 0-4 0,0 0-7 16,0 0-6-16,0 0-8 0,0 0-14 0,0 0-14 15,0 0-12-15,0 0-16 0,0 0-19 0,0 0-17 16,0 0-16-16,0 0-20 0,0 0-43 0,0 0-150 0,0 0-404 16,0 0 180-16</inkml:trace>
          <inkml:trace contextRef="#ctx0" brushRef="#br0" timeOffset="1487.3553">215 323 147 0,'0'0'184'15,"0"0"-12"-15,0 0-12 0,0 0-13 0,0 0-10 16,0 0 0-16,0 0 3 0,0 0-4 0,0 0 0 0,0 0-8 16,0 0 2-16,0 0-11 0,0 0-2 0,194-44-9 15,-125 23-5-15,-69 21-2 0,120-33-7 0,-73 21-7 16,-47 12-8-16,114-33-3 0,-71 21-6 0,-43 12-9 16,91-27-6-16,-91 27-5 0,85-25-6 0,-85 25-5 15,66-20-3-15,-66 20-3 0,56-16-4 0,-56 16-8 16,0 0 0-16,65-24-10 0,-65 24-5 0,0 0-3 15,0 0-6-15,0 0-2 0,0 0-1 16,0 0-3-16,56-21-2 0,-56 21-3 0,0 0-11 0,0 0 0 16,0 0-14-16,0 0-5 0,0 0-12 0,0 0-12 15,0 0-8-15,0 0 0 0,0 0-5 0,0 0 7 16,-228 55-8-16,228-55 12 0,-85 26 10 0,85-26 0 16,-85 24 14-16,85-24 4 0,-87 20 3 0,87-20 6 15,-77 22 15-15,77-22 7 0,-67 20 8 0,67-20 6 16,-71 18 0-16,71-18-1 0,-64 12 21 0,64-12-1 15,0 0 4-15,0 0 6 0,-74 11 6 0,74-11 4 16,0 0 2-16,0 0 0 0,0 0 1 0,0 0 4 16,0 0-5-16,0 0-5 0,0 0-1 0,0 0-1 15,0 0 3-15,0 0-3 0,0 0 3 0,0 0-3 16,0 0 5-16,0 0-5 0,0 0 3 0,0 0-4 0,207-76 0 16,-207 76-3-16,76-22-3 0,-76 22-1 15,81-23-5-15,-81 23-2 0,53-20 0 0,-53 20-2 16,63-20-5-16,-63 20 1 0,0 0 0 0,79-28 2 15,-79 28-2-15,0 0-4 0,57-21 2 0,-57 21 2 0,0 0-6 16,0 0 3-16,0 0-2 0,0 0-3 16,0 0 0-16,0 0-1 0,0 0 7 0,0 0-11 15,0 0 3-15,0 0-6 0,0 0 3 0,0 0 0 16,0 0 1-16,-237 54-6 0,237-54 7 0,-96 32-3 0,52-13 3 16,-20 4 0-16,64-23-2 0,-85 22 3 0,85-22 0 15,-67 19 1-15,67-19-1 0,0 0 0 16,-76 22 3-16,76-22-3 0,0 0 4 0,0 0-2 15,0 0 1-15,0 0-2 0,0 0 0 0,0 0 1 0,0 0-3 16,0 0 0-16,0 0 0 0,0 0 3 0,0 0-5 16,0 0 10-16,0 0 0 0,0 0-5 0,0 0 14 15,0 0-14-15,204-63-2 0,-204 63 3 0,66-19 0 16,-66 19 1-16,0 0 0 0,78-27-5 0,-78 27-1 16,0 0 3-16,55-22-3 0,-55 22 3 0,0 0 0 15,0 0 5-15,0 0-6 0,0 0-2 0,0 0 0 16,0 0 5-16,0 0-6 0,0 0 2 0,0 0-3 15,0 0 4-15,0 0 1 0,0 0 0 0,0 0 4 16,0 0-3-16,-253 18 1 0,253-18-3 0,-77 27 10 16,77-27-12-16,-76 30-6 0,76-30 7 0,-54 22-4 15,54-22 2-15,-49 30-9 0,49-30 3 0,0 0-30 16,-51 27-19-16,51-27-27 0,0 0-30 0,0 0-24 16,0 0-30-16,-37 33-36 0,37-33-33 0,0 0-220 15,0 0-488-15,0 0 216 0</inkml:trace>
        </inkml:traceGroup>
      </inkml:traceGroup>
    </inkml:traceGroup>
  </inkml:traceGroup>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1:33.691"/>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29083635-8B5B-4831-B389-2AF8AA4B6A11}" emma:medium="tactile" emma:mode="ink">
          <msink:context xmlns:msink="http://schemas.microsoft.com/ink/2010/main" type="inkDrawing" rotatedBoundingBox="25842,3778 30962,4028 30953,4205 25833,3955" shapeName="Other"/>
        </emma:interpretation>
      </emma:emma>
    </inkml:annotationXML>
    <inkml:trace contextRef="#ctx0" brushRef="#br0">0 0 24 0,'0'0'84'0,"0"0"1"0,0 0-9 0,0 0-4 16,0 0-4-16,0 0 6 0,0 0-2 0,0 0 6 16,0 0-6-16,0 0-2 0,0 0-3 0,0 0 0 15,0 0 2-15,0 0-3 0,0 0 2 0,0 0-9 16,0 0-6-16,0 0-2 0,0 0-3 0,0 0-11 15,0 0 4-15,0 0-3 0,0 0-5 0,0 0-2 16,0 0 0-16,0 0 1 0,0 0 5 0,0 0-7 16,0 0 1-16,0 0-4 0,0 0 1 0,0 0 8 15,0 0 2-15,0 0-10 0,0 0 14 0,0 0-7 16,0 0-3-16,0 0 0 0,0 0 3 0,0 0 0 16,170 38 0-16,-170-38-1 0,0 0-4 0,0 0-2 15,0 0-1-15,0 0 8 0,0 0-7 0,0 0-5 16,0 0 1-16,0 0 0 0,0 0-5 0,72 18-1 15,-72-18 5-15,0 0-8 0,0 0 0 0,0 0 1 16,0 0-3-16,0 0-3 0,67 17 4 0,-67-17 0 16,0 0-4-16,0 0 6 0,0 0 5 0,0 0-3 15,0 0 5-15,68 16 0 0,-68-16-2 0,0 0 2 16,0 0 1-16,0 0 0 0,0 0-5 0,0 0 0 16,77 10 2-16,-77-10-5 0,0 0-2 0,0 0 2 15,0 0-3-15,0 0-1 0,0 0-1 0,80 11-5 16,-80-11 6-16,0 0 0 0,0 0-4 0,0 0-1 15,0 0 1-15,0 0 5 0,77 12-1 0,-77-12-1 0,0 0 7 16,0 0 0-16,0 0-1 0,0 0-4 16,72 14 6-16,-72-14-1 0,0 0-2 0,0 0-1 0,0 0 6 15,0 0-9-15,74 12-2 0,-74-12 9 16,0 0-6-16,0 0-7 0,0 0 3 0,0 0-4 0,0 0 3 16,82 10-2-16,-82-10-3 0,0 0 5 0,0 0-2 15,0 0 4-15,0 0-2 0,94 5 0 0,-94-5 10 16,0 0-7-16,0 0-1 0,0 0-2 15,76 12 4-15,-76-12-3 0,0 0-2 0,0 0 2 0,0 0 2 16,0 0-3-16,80 13-5 0,-80-13 3 0,0 0 1 16,0 0 0-16,0 0 0 0,79 12 1 0,-79-12 0 15,0 0-4-15,0 0 3 0,0 0 3 0,86 10 3 16,-86-10 4-16,0 0-5 0,0 0 4 0,0 0-2 16,85 7-7-16,-85-7 5 0,0 0 5 0,0 0 2 15,0 0-7-15,0 0 2 0,84 12 0 0,-84-12 12 16,0 0-12-16,0 0 3 0,0 0-3 15,0 0-9-15,67 12 8 0,-67-12-4 0,0 0-3 0,0 0 4 16,0 0-2-16,0 0-5 0,0 0 2 0,0 0-2 16,79 9 0-16,-79-9 6 0,0 0-1 0,0 0 3 15,0 0 0-15,0 0 3 0,0 0-3 0,0 0-1 16,93 9 1-16,-93-9-4 0,0 0 1 0,0 0 1 16,0 0 2-16,0 0-3 0,0 0 4 0,91 1 0 15,-91-1 3-15,0 0 3 0,0 0 8 0,0 0-1 16,106-7-5-16,-106 7 2 0,0 0-8 0,0 0-3 0,95-4 8 15,-95 4-6-15,0 0 3 0,0 0-2 16,104-4-2-16,-104 4-4 0,0 0 3 0,0 0-5 16,103 3-4-16,-103-3-3 0,0 0 8 0,0 0-7 15,89 0 1-15,-89 0 3 0,0 0-2 0,0 0 3 0,95-5 2 16,-95 5 5-16,0 0-6 0,0 0-4 16,95-3 4-16,-95 3 0 0,0 0 4 0,0 0-1 15,96 5-2-15,-96-5-4 0,0 0 5 0,0 0-2 16,95 3-7-16,-95-3 7 0,0 0-3 0,0 0 17 0,0 0-20 15,106-3 1-15,-106 3-7 0,0 0 4 0,0 0 2 16,0 0 1-16,107 0-1 0,-107 0 0 16,0 0 3-16,0 0-2 0,0 0-3 0,80 4 5 15,-80-4-1-15,0 0 2 0,0 0 1 0,0 0-5 0,0 0 13 16,0 0-14-16,84 11-1 0,-84-11 1 0,0 0 0 16,0 0-3-16,0 0 15 0,0 0-11 0,0 0 2 15,0 0-5-15,74 12-3 0,-74-12 7 0,0 0 3 16,0 0-5-16,0 0 1 0,0 0 0 0,0 0 3 15,0 0-3-15,0 0-6 0,0 0 9 0,0 0-3 16,78 10 2-16,-78-10-1 0,0 0-2 0,0 0 5 16,0 0-4-16,0 0 8 0,0 0-5 0,0 0 1 15,72 15 1-15,-72-15 5 0,0 0-4 0,0 0 2 16,0 0-2-16,0 0-3 0,0 0-3 0,97 8 1 16,-97-8 2-16,0 0 2 0,0 0-2 0,0 0-3 15,75 8 4-15,-75-8 3 0,0 0-6 0,0 0 0 16,0 0 3-16,96 0-8 0,-96 0 2 0,0 0 0 15,0 0 1-15,0 0 2 0,114 3-2 0,-114-3 13 16,0 0 15-16,85 0-5 0,-85 0-1 0,0 0-5 16,100-4-3-16,-100 4-2 0,0 0 4 0,0 0-3 15,115 0 2-15,-115 0 0 0,0 0 0 0,85 4-8 16,-85-4 7-16,0 0-1 0,0 0-8 0,111 0 4 16,-111 0 3-16,0 0-13 0,0 0-2 0,104 4 10 15,-104-4 0-15,0 0-6 0,0 0 8 0,96-1 1 0,-96 1-4 16,0 0-2-16,0 0-2 0,106-6 4 0,-106 6-9 15,0 0 10-15,79-4 2 0,-79 4 1 16,0 0-12-16,0 0 3 0,98-4 6 0,-98 4-11 16,0 0 2-16,0 0 0 0,0 0 1 0,0 0 4 0,103 4-10 15,-103-4 7-15,0 0 4 0,0 0-4 16,0 0 0-16,0 0 5 0,0 0-10 0,88 3 10 0,-88-3-1 16,0 0 0-16,0 0 3 0,0 0-2 0,0 0-9 15,0 0 11-15,0 0-1 0,0 0-8 0,0 0 9 16,0 0-12-16,0 0 10 0,0 0 9 0,0 0-9 15,0 0-10-15,0 0 6 0,0 0-4 0,0 0 11 16,93 2 0-16,-93-2 2 0,0 0-2 0,0 0-3 16,0 0 0-16,0 0 10 0,0 0-11 0,0 0 0 15,0 0-6-15,0 0-2 0,0 0 27 0,82 8-16 16,-82-8-4-16,0 0 14 0,0 0-3 0,0 0 1 16,0 0 3-16,0 0-7 0,85 9 5 0,-85-9-2 15,0 0 4-15,0 0 3 0,0 0-17 0,0 0 5 16,0 0 2-16,0 0-3 0,72 12-12 0,-72-12 5 15,0 0 0-15,0 0-5 0,0 0 1 0,0 0-10 16,0 0-14-16,0 0-19 0,0 0-27 0,0 0-22 16,0 0-31-16,0 0-40 0,0 0-47 0,0 0-58 15,0 0-60-15,0 0-248 0,0 0-628 16,-242-34 278-16</inkml:trace>
  </inkml:traceGroup>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1:35.155"/>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A65E5A35-2E76-44B2-B3CF-BFDFBCD2DFDA}" emma:medium="tactile" emma:mode="ink">
          <msink:context xmlns:msink="http://schemas.microsoft.com/ink/2010/main" type="inkDrawing" rotatedBoundingBox="26301,3881 31479,4270 31470,4383 26292,3995" shapeName="Other"/>
        </emma:interpretation>
      </emma:emma>
    </inkml:annotationXML>
    <inkml:trace contextRef="#ctx0" brushRef="#br0">0 0 22 0,'0'0'132'0,"0"0"-3"16,0 0-9-16,0 0-5 0,0 0 2 0,0 0-5 16,0 0-8-16,0 0 4 0,0 0-6 15,0 0 0-15,0 0-4 0,0 0-5 0,0 0-4 0,0 0-9 16,0 0-9-16,0 0-2 0,0 0-4 0,0 0 2 15,0 0 4-15,0 0-5 0,0 0-2 0,0 0-7 16,0 0-5-16,0 0-2 0,0 0 0 0,0 0-7 16,0 0 3-16,257 21-6 0,-257-21-2 0,72 9 4 15,-72-9 1-15,85 10-3 0,-85-10 0 0,87 5-1 16,-87-5 2-16,99 7 7 0,-99-7 1 0,93 6 0 16,-93-6-2-16,93 8 9 0,-93-8-5 0,92 7 0 15,-92-7-8-15,94 7 5 0,-94-7-2 0,92 7-6 16,-92-7-3-16,93 10-7 0,-93-10-2 0,93 7 1 15,-93-7-4-15,119 8-3 0,-119-8 4 0,93 3-7 16,-93-3 2-16,93 8-3 0,-93-8 6 16,86 4 1-16,-86-4-2 0,94 7 4 0,-94-7-4 0,80 7-1 15,-80-7-2-15,0 0-2 0,117 5-4 0,-117-5 3 16,82 7-6-16,-82-7-2 0,88 6-2 0,-88-6 3 16,0 0-3-16,101 9 2 0,-101-9-2 0,85 5 0 15,-85-5-1-15,82 5 2 0,-82-5 6 0,85 7-6 16,-85-7 2-16,0 0 6 0,107 6 1 0,-107-6-4 15,84 10 2-15,-84-10 8 0,0 0-7 0,109 13 2 16,-109-13-8-16,61 7 2 0,-61-7-1 0,0 0-1 16,114 16 1-16,-114-16-2 0,61 7 0 0,-61-7 11 15,82 14-20-15,-82-14 3 0,0 0-2 0,109 12 17 16,-109-12-13-16,0 0-1 0,88 7 2 0,-88-7-4 16,82 12 4-16,-82-12 18 0,67 10-6 0,-67-10-1 0,0 0 6 15,98 14 0-15,-98-14-5 0,0 0-3 0,80 4-3 16,-80-4-1-16,0 0 5 0,85 8-5 0,-85-8 1 15,0 0 8-15,84 9-15 0,-84-9 0 16,0 0 1-16,81 7 0 0,-81-7 3 0,0 0-4 16,84 8 1-16,-84-8 4 0,0 0-9 0,0 0 9 0,107 3 2 15,-107-3 0-15,0 0 0 0,0 0 17 0,95 0-13 16,-95 0-3-16,0 0-7 0,0 0-5 0,85 8 18 16,-85-8-11-16,0 0-7 0,0 0 13 15,122-11 19-15,-122 11-5 0,71-8 18 0,-71 8-14 0,86-4 15 16,-86 4-6-16,0 0-4 0,121-1-6 0,-121 1-2 15,0 0-5-15,104 0 1 0,-104 0-1 0,0 0-6 16,103 3-3-16,-103-3-1 0,0 0-6 16,81 5 4-16,-81-5-3 0,0 0 3 0,0 0-3 0,105-2-7 15,-105 2 4-15,0 0 6 0,0 0-2 0,0 0-7 16,0 0 7-16,93-5 4 0,-93 5-3 0,0 0 5 16,0 0-6-16,0 0-2 0,0 0 1 0,0 0-1 15,0 0-10-15,0 0-14 0,78-8-24 0,-78 8-22 16,0 0-22-16,0 0-17 0,0 0-20 0,0 0-25 15,0 0-28-15,0 0-37 0,0 0-30 0,0 0-51 16,0 0-297-16,0 0-637 0,0 0 282 0</inkml:trace>
  </inkml:traceGroup>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2:24.161"/>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D2C83581-96D9-4490-A839-E6AFFADF1225}" emma:medium="tactile" emma:mode="ink">
          <msink:context xmlns:msink="http://schemas.microsoft.com/ink/2010/main" type="inkDrawing" rotatedBoundingBox="14382,11835 14427,17458 14316,17459 14272,11836" semanticType="verticalRange" shapeName="Other">
            <msink:sourceLink direction="with" ref="{2AD346D7-F468-40F1-801B-0F3C4D2A090E}"/>
          </msink:context>
        </emma:interpretation>
      </emma:emma>
    </inkml:annotationXML>
    <inkml:trace contextRef="#ctx0" brushRef="#br0">-4 84 5 0,'0'0'141'15,"4"-14"-12"-15,-4 14-5 0,2-16-7 0,-2 16-9 16,6-14-5-16,-6 14-5 0,7-13-2 0,-7 13-4 15,11-10-5-15,-11 10-9 0,5-8-7 0,-5 8-3 16,0 0-11-16,11-10-4 0,-11 10-6 0,0 0-7 16,0 0-11-16,0 0 7 0,0 0 1 0,0 0 6 15,0 0 15-15,0 0 1 0,0 0 4 0,16 36 16 16,-9-9-1-16,-3 0 5 0,0 13-3 0,-3 3 4 16,4 4-2-16,-5 17 3 0,5-19-6 0,-10 1-1 15,3 25 1-15,-2-26-4 0,0 22 2 0,0-22-7 0,-5 27-4 16,5 3 5-16,2-30-9 0,2 24 1 0,-8-25 2 15,2 24-1-15,-1 3-4 0,-1-7-3 16,10-19-2-16,-10-2-4 0,1 26 7 0,-1-5 7 0,7-21-6 16,2 19 4-16,1-17 0 0,-4 2-7 0,18 20 2 15,-6-1-1-15,-7-21-6 0,-3 17 1 0,5-19-5 16,-3 2 5-16,-7 23 3 0,2-4-5 0,-5 1 12 16,9-22-5-16,-6 21 1 0,5-19-7 0,0 1-6 15,-1 1-5-15,1-1 3 0,0-7-5 0,-3 8-1 16,-1 17-1-16,1-19-1 0,5 20 4 0,-2-28-11 15,0 0 4-15,-5 3 0 0,15 0 2 0,-14 1-2 16,11 3 3-16,-1-5 3 0,-6 1-7 0,2 0 0 16,-2-4-4-16,-2 5 2 0,4-3-4 0,3 2-2 15,-10 3-5-15,5-3 3 0,3 5-4 0,-1-7 8 16,-1 3-1-16,-2 4 0 0,1 0-4 0,-5-2 3 16,10 1-3-16,-4 20 4 0,6-24-3 0,-1 6 2 15,-4-8 0-15,4 10 0 0,-1-5 0 0,-2 3-5 0,-6-5 2 16,3 6-6-16,0-6 0 0,1 9 0 15,-5-9-6-15,8 4 1 0,-4-5 8 0,-4 2-4 16,4-16-9-16,-2 12 6 0,2-2-3 16,0 7 4-16,2-3 2 0,-2-2-6 0,-2 0 6 0,4 2 3 0,2-2 2 15,0 1-2-15,5-2-1 0,-9 0 3 0,2 0-6 16,0-10 1-16,2 11 1 0,3-1 2 0,-4-8-1 16,3 7 0-16,-7-13 0 0,-4 15-4 0,8-10 0 15,0 6 3-15,-3 4 1 0,0-12 4 0,7 19-2 16,-9-21 0-16,2 5-4 0,0-3 1 0,3 5-2 15,-3 2-2-15,0-8-1 0,-6-2-2 0,3 2-1 16,3-1 2-16,-5-2 0 0,5 5 0 0,-2-5-1 16,1 1-3-16,-4-5 1 0,7-1-3 0,-4-3 1 15,0 9-1-15,-2-9 1 0,4 5 0 0,0-5 0 16,0-1-3-16,-4 1-3 0,4 2 1 0,-4 5 1 16,2-11-2-16,2-10 1 0,-5 17-3 0,5-17-7 15,0 11-12-15,0-11-11 0,-6 8-21 0,6-8-16 0,0 0-24 16,0 0-21-16,0 0-27 0,0 0-25 0,0 0-29 15,0 0-34-15,0 0-33 0,0 0-26 16,0 0-38-16,-21-38-31 0,13 16-262 0,1-13-672 16,6 9 298-16</inkml:trace>
  </inkml:traceGroup>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2:25.101"/>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A23F17AC-5661-440F-AFF4-76AAA72CF52F}" emma:medium="tactile" emma:mode="ink">
          <msink:context xmlns:msink="http://schemas.microsoft.com/ink/2010/main" type="inkDrawing" rotatedBoundingBox="13350,16458 23953,15102 23995,15429 13392,16784" shapeName="Other">
            <msink:destinationLink direction="with" ref="{CB0B6A75-6485-412B-B261-10AA129C3AC3}"/>
          </msink:context>
        </emma:interpretation>
      </emma:emma>
    </inkml:annotationXML>
    <inkml:trace contextRef="#ctx0" brushRef="#br0">15 1435 144 0,'0'0'195'0,"0"0"-22"0,0 0-15 0,0 0-10 16,0 0-6-16,-26-5-4 0,26 5-7 0,0 0-7 16,0 0-10-16,0 0-2 0,0 0-4 0,0 0 1 15,0 0-2-15,0 0 2 0,0 0-4 0,-13-9-7 16,13 9-7-16,0 0-10 0,0 0-5 0,0 0-9 0,0 0-7 16,0 0-7-16,0 0-6 0,24-25 0 15,-19 18-6-15,-5 7-7 0,24-12-2 0,-6-1-1 16,9 3-4-16,0-2 0 0,0 3 1 0,9-8 2 15,4 4 7-15,2 2-1 0,1-1 8 0,3 0 0 16,1-1 0-16,3-2-4 0,28-5-3 0,-7-3 2 16,4 12 3-16,9 6-6 0,-15-12 2 0,5 0 4 15,9-3-3-15,12 1 1 0,1 11 5 0,7-14-7 16,4 1 9-16,4-7-2 0,4 14-1 0,6-12 11 0,2 1-3 16,12-1 2-16,1 1-9 0,7 2 0 0,0-6 8 15,8 9-3-15,9-11 1 0,-1 5 0 0,-2-2-8 16,7 2-6-16,-1-1-3 0,4 1 4 0,8-4 1 15,6-2-7-15,1 6-5 0,-1 1 0 0,-1 5 3 16,4-5 4-16,-4 3-8 0,9-1 1 0,4 0-1 16,-4 1 8-16,8 2-5 0,-9-6 11 0,5 7 1 15,2 1 1-15,1-1-5 0,5 1-10 0,-2 2 0 16,-2-3-6-16,-5 2 3 0,-2 0-4 0,1-2 4 16,-12 5-2-16,7-1-4 0,5 2 1 0,-11-1-8 15,-2 0 7-15,-6 8-2 0,-4-4-2 0,-10-1 2 16,-6 3-1-16,-3 4 6 0,-6-11-2 0,-8 9 0 15,-7-2-5-15,0-3 6 0,-20 7-4 0,-2-6-4 16,-12 4 0-16,0-5-4 0,-9-4 0 0,-7 11-3 16,-30 2-1-16,-3-3 3 0,5 5-8 0,-8-7-13 15,-18 3-12-15,-3 4-20 0,-4-4-25 0,-17 4-25 16,23-4-29-16,-23 4-31 0,0 0-34 0,0 0-49 16,0 0-43-16,0 0-53 0,0 0-289 0,-76-3-675 15,76 3 300-15</inkml:trace>
  </inkml:traceGroup>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2:25.573"/>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CB0B6A75-6485-412B-B261-10AA129C3AC3}" emma:medium="tactile" emma:mode="ink">
          <msink:context xmlns:msink="http://schemas.microsoft.com/ink/2010/main" type="inkDrawing" rotatedBoundingBox="22301,15674 23345,14710 23923,15335 22879,16300" semanticType="callout" shapeName="Other">
            <msink:sourceLink direction="with" ref="{A23F17AC-5661-440F-AFF4-76AAA72CF52F}"/>
          </msink:context>
        </emma:interpretation>
      </emma:emma>
    </inkml:annotationXML>
    <inkml:trace contextRef="#ctx0" brushRef="#br0">406 2 191 0,'0'0'356'0,"-16"-14"-33"16,16 14-22-16,0 0-20 0,-13-3-15 0,13 3 13 15,0 0-32-15,0 0 3 0,0 0-18 0,0 0-2 16,-14 29-13-16,15-6-19 0,4-4-18 0,3 3-13 16,3 2-8-16,4 1-16 0,3-3-7 0,15 8-6 0,4-8-14 15,3-2-5-15,-1 3-4 0,27-1-4 0,-23-8-5 16,27-4-6-16,-26-1-3 0,26 0-4 16,-20-9 0-16,-7 2-6 0,7-1-3 0,-8-2-6 15,-15 11-8-15,2-5-2 0,-2-1-9 0,-12-3 2 0,-1 3-1 16,-14-4-3-16,18 11 0 0,-13 7 4 0,-10-2 7 15,-5 4-9-15,-17 16-5 0,-23 12-2 0,-8 7-6 16,-7 1-7-16,-8 2-8 0,-8 2-33 0,-6-3-36 16,2 3-47-16,-5-6-60 0,0-3-58 0,-1-3-57 15,4 0-57-15,13-8-59 0,7-7-64 0,3-6-250 16,25-8-754-16,-1-4 334 0</inkml:trace>
  </inkml:traceGroup>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1:56.103"/>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07A800C1-D6D4-4B3F-A9BE-11BAF1712B96}" emma:medium="tactile" emma:mode="ink">
          <msink:context xmlns:msink="http://schemas.microsoft.com/ink/2010/main" type="writingRegion" rotatedBoundingBox="23007,7651 28823,7821 28797,8722 22981,8552"/>
        </emma:interpretation>
      </emma:emma>
    </inkml:annotationXML>
    <inkml:traceGroup>
      <inkml:annotationXML>
        <emma:emma xmlns:emma="http://www.w3.org/2003/04/emma" version="1.0">
          <emma:interpretation id="{7F929A3A-A9DA-48E2-90B9-D28A9FA7D3B8}" emma:medium="tactile" emma:mode="ink">
            <msink:context xmlns:msink="http://schemas.microsoft.com/ink/2010/main" type="paragraph" rotatedBoundingBox="23007,7651 28823,7821 28797,8722 22981,8552" alignmentLevel="1"/>
          </emma:interpretation>
        </emma:emma>
      </inkml:annotationXML>
      <inkml:traceGroup>
        <inkml:annotationXML>
          <emma:emma xmlns:emma="http://www.w3.org/2003/04/emma" version="1.0">
            <emma:interpretation id="{878B534C-DF73-45B0-9744-56DF66AD91FB}" emma:medium="tactile" emma:mode="ink">
              <msink:context xmlns:msink="http://schemas.microsoft.com/ink/2010/main" type="line" rotatedBoundingBox="23007,7651 28823,7821 28797,8722 22981,8552"/>
            </emma:interpretation>
          </emma:emma>
        </inkml:annotationXML>
        <inkml:traceGroup>
          <inkml:annotationXML>
            <emma:emma xmlns:emma="http://www.w3.org/2003/04/emma" version="1.0">
              <emma:interpretation id="{45634117-4D80-40EC-82B5-B91BAD50F471}" emma:medium="tactile" emma:mode="ink">
                <msink:context xmlns:msink="http://schemas.microsoft.com/ink/2010/main" type="inkWord" rotatedBoundingBox="23005,7727 23459,7740 23438,8470 22983,8457"/>
              </emma:interpretation>
              <emma:one-of disjunction-type="recognition" id="oneOf0">
                <emma:interpretation id="interp0" emma:lang="" emma:confidence="1">
                  <emma:literal/>
                </emma:interpretation>
              </emma:one-of>
            </emma:emma>
          </inkml:annotationXML>
          <inkml:trace contextRef="#ctx0" brushRef="#br0">9147-4036 30 0,'0'0'221'0,"0"0"-8"15,0 0-17-15,0 0-12 0,66-44-15 0,-66 44-8 16,0 0-12-16,0 0-14 0,0 0-11 0,48-29-9 0,-48 29-12 15,0 0-7-15,0 0-11 0,0 0-8 0,0 0-3 16,0 0-8-16,0 0-12 0,0 0-1 16,0 0-5-16,0 0-7 0,0 0-3 0,0 0-4 0,0 0-5 15,0 0 3-15,0 0 8 0,0 0 3 0,0 0 4 16,0 0 2-16,0 0 7 0,0 0 1 0,0 0-2 16,-42 149 1-16,21-111 2 0,-4 3 0 15,0 0 1-15,25-41-1 0,-48 77 0 0,24-36-1 0,-1-1-5 16,25-40 9-16,-45 67-7 0,25-34-5 0,20-33 4 15,-35 52-5-15,35-52-2 0,-22 41-9 0,22-41 3 16,-18 40 5-16,18-40-9 0,0 0 0 0,0 0-6 16,0 0-1-16,-13 45-4 0,13-45-1 0,0 0-2 15,0 0 0-15,0 0 0 0,0 0-2 0,0 0-1 16,0 0-7-16,0 0 6 0,0 0-2 0,0 0 2 0,0 0-6 16,0 0 0-16,0 0-8 0,0 0 0 15,0 0 2-15,0 0-6 0,122-113 0 0,-122 113-3 16,31-60-7-16,-31 60-7 0,36-59 6 0,-21 21-7 15,3-1-1-15,-18 39 1 0,38-78 1 0,-17 37 6 0,-7 4-9 16,-14 37 6-16,36-69 0 0,-36 69 9 0,22-48-6 16,-22 48 2-16,21-43 2 0,-21 43 1 15,0 0-1-15,22-45 2 0,-22 45 2 0,0 0-1 0,0 0-1 16,0 0 5-16,0 0-3 0,0 0 2 0,0 0 8 16,0 0-4-16,0 0 0 0,0 0 6 0,0 0 10 15,0 0-7-15,0 0 11 0,0 0-4 0,0 0 5 16,0 0-7-16,0 0 7 0,0 0-11 0,-144 112 0 15,144-112 1-15,0 0-4 0,-35 35 4 0,35-35 0 16,0 0-2-16,0 0-2 0,0 0 5 0,0 0-3 16,-37 27 4-16,37-27 4 0,0 0 2 0,0 0-10 15,0 0 2-15,0 0-13 0,0 0-3 0,0 0-1 16,0 0-14-16,0 0 1 0,0 0 2 0,119-120-5 16,-119 120 2-16,40-41 1 0,-40 41 4 0,38-29 0 15,-38 29-1-15,0 0 5 0,0 0 0 0,52-32 8 16,-52 32 3-16,0 0 4 0,0 0 12 0,0 0-1 15,0 0 1-15,0 0 7 0,0 0 9 0,0 0 8 0,0 0 13 16,0 0-21-16,0 0 2 0,0 0-5 0,0 0-4 16,0 0-5-16,44 91-5 0,-44-91-2 15,0 0-5-15,0 0-17 0,-9 62-25 0,9-62-19 16,0 0-27-16,0 0-27 0,0 0-30 0,-8 61-36 0,8-61-41 16,0 0-46-16,0 0-44 0,0 0-235 0,0 0-579 15,0 0 256-15</inkml:trace>
        </inkml:traceGroup>
        <inkml:traceGroup>
          <inkml:annotationXML>
            <emma:emma xmlns:emma="http://www.w3.org/2003/04/emma" version="1.0">
              <emma:interpretation id="{061D253B-0D27-4C12-BE8B-82EFAFA942B3}" emma:medium="tactile" emma:mode="ink">
                <msink:context xmlns:msink="http://schemas.microsoft.com/ink/2010/main" type="inkWord" rotatedBoundingBox="28192,7803 28823,7821 28797,8722 28166,8704"/>
              </emma:interpretation>
              <emma:one-of disjunction-type="recognition" id="oneOf1">
                <emma:interpretation id="interp1" emma:lang="" emma:confidence="0">
                  <emma:literal>or</emma:literal>
                </emma:interpretation>
                <emma:interpretation id="interp2" emma:lang="" emma:confidence="0">
                  <emma:literal>o</emma:literal>
                </emma:interpretation>
                <emma:interpretation id="interp3" emma:lang="" emma:confidence="0">
                  <emma:literal>on</emma:literal>
                </emma:interpretation>
                <emma:interpretation id="interp4" emma:lang="" emma:confidence="0">
                  <emma:literal>r</emma:literal>
                </emma:interpretation>
                <emma:interpretation id="interp5" emma:lang="" emma:confidence="0">
                  <emma:literal>pr</emma:literal>
                </emma:interpretation>
              </emma:one-of>
            </emma:emma>
          </inkml:annotationXML>
          <inkml:trace contextRef="#ctx0" brushRef="#br0" timeOffset="1238.9726">14550-3851 95 0,'0'0'217'15,"0"0"-24"-15,0 0-4 0,0 0-2 0,0 0 11 16,0 0 9-16,0 0-1 0,0 0-7 0,0 0 0 15,-141 95 1-15,114-58-10 0,-8 18-6 0,6-17-4 16,5-1-15-16,-4 3-10 0,8 2-14 0,-9 15 3 16,8-18-9-16,21-39-10 0,-37 63-4 0,37-63-9 15,-27 58 3-15,27-58-10 0,-18 47-5 0,18-47-17 0,0 0-4 16,-18 41-7-16,18-41 2 0,0 0-7 0,0 0-11 16,0 0-9-16,-16 45 11 0,16-45-6 15,0 0-2-15,0 0-6 0,0 0 3 0,0 0-5 0,0 0-4 16,0 0-5-16,0 0-4 0,0 0-7 0,0 0 4 15,0 0-9-15,122-121 2 0,-80 68-8 0,-8-2-5 16,-9 16-3-16,11-16-6 0,-3-5-11 0,-4 1-1 16,2-5-1-16,-7 24-1 0,1-20-2 0,-4 20 0 15,-2-1 3-15,12-18 10 0,-17 22-8 0,-14 37-2 16,28-58 2-16,-28 58 14 0,0 0-6 0,19-45 3 16,-19 45-4-16,0 0-5 0,0 0 9 0,0 0-3 15,0 0-5-15,0 0 6 0,0 0 6 0,0 0 6 16,0 0 10-16,0 0 2 0,0 0-2 0,-178 103-1 15,139-75 4-15,39-28-2 0,-93 64 4 0,61-40-10 16,32-24 1-16,-56 37-2 0,56-37-4 0,-35 24 3 16,35-24 4-16,0 0-8 0,0 0 4 0,0 0 0 15,0 0-4-15,0 0 2 0,0 0-5 0,0 0-3 0,0 0-7 16,0 0-4-16,0 0-10 0,0 0-1 16,0 0 4-16,0 0-8 0,0 0 1 0,176-85 2 15,-176 85 2-15,84-36-3 0,-43 24 9 0,-41 12-7 16,0 0 7-16,79-21 6 0,-79 21 20 0,0 0-8 15,0 0 9-15,0 0 3 0,0 0 1 0,114 41-2 0,-114-41 1 16,26 32 1-16,-26-32 2 0,0 0-6 0,20 67 0 16,-20-67-8-16,4 46-5 0,-4-46-27 0,0 0-14 15,3 67-29-15,-3-67-26 0,0 0-23 0,-10 49-30 16,10-49-38-16,0 0-44 0,0 0-42 0,0 0-55 16,-8 57-242-16,8-57-616 0,0 0 273 0</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1:08.845"/>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3F7C19BF-1303-4053-8845-8F77514EA547}" emma:medium="tactile" emma:mode="ink">
          <msink:context xmlns:msink="http://schemas.microsoft.com/ink/2010/main" type="inkDrawing" rotatedBoundingBox="4972,3175 5161,10165 4959,10171 4770,3180" semanticType="callout" shapeName="Other">
            <msink:sourceLink direction="with" ref="{4AEDB96D-E9F0-44E1-B13A-5B7A29116A3C}"/>
            <msink:sourceLink direction="with" ref="{2E4C72F5-19D5-4495-95AE-8421E907C745}"/>
            <msink:sourceLink direction="with" ref="{4C6B18A6-7011-4FE0-BD46-DD7265FF71FA}"/>
          </msink:context>
        </emma:interpretation>
      </emma:emma>
    </inkml:annotationXML>
    <inkml:trace contextRef="#ctx0" brushRef="#br0">0 291 59 0,'0'0'104'0,"0"0"0"0,14-83 1 0,-14 83 4 16,0 0-3-16,14-56 13 0,-14 56-6 0,0 0-7 15,9-52-5-15,-9 52 4 0,0 0-2 0,4-49-9 16,-4 49-6-16,0 0-6 0,7-52 4 0,-7 52 1 15,0 0-12-15,0 0-3 0,0 0-4 0,0 0-10 16,0 0-2-16,0 0-6 0,0 0-2 0,0 0 2 16,0 0-8-16,0 0 2 0,0 0 2 0,0 0-2 15,0 0 5-15,0 0 15 0,0 0-7 0,0 0-4 0,0 0 2 16,0 0 9-16,0 0 5 0,0 0 0 16,13 180 3-16,-13-132 0 0,3 20 0 0,-3-2 2 15,-2-23-1-15,4 22-3 0,-2-65-10 0,-2 92 0 16,1-46 15-16,5 21-9 0,-4-23-2 0,5 20 11 0,-5 1-10 15,2-19-2-15,-4 16 1 0,2-62-11 0,2 90 4 16,3-28-1-16,-4-18-5 0,4 19 4 0,-2-18-3 16,4 20-2-16,-3-20 4 0,-2 19-6 0,-2-64-1 15,0 111-1-15,0-66-6 0,7 19-2 0,-7-19 5 16,0 19-1-16,0-64-3 0,0 79-3 0,-2-41 3 16,2-38-10-16,8 64 4 0,-8-64 1 0,3 71-3 15,4-32 0-15,-7-39-7 0,6 52-5 0,-6-52 10 16,11 52-7-16,-11-52-1 0,15 56-4 0,-15-56 1 15,17 60 11-15,-17-60-2 0,13 62-2 0,-13-62-1 16,13 52-6-16,-13-52-1 0,10 73 4 0,-9-35 0 16,-1-38-3-16,5 61 0 0,-5-61-3 0,10 71-4 15,-10-71 9-15,4 68-5 0,-4-28-4 0,0-40-6 16,5 79 4-16,-5-79 0 0,-3 76 1 0,8-35-4 0,-5-41 1 16,-5 76-2-16,5-76-2 0,6 74 4 15,-6-74-2-15,13 49 4 0,-13-49-3 0,-1 52-3 16,1-52 1-16,9 56-1 0,-9-56 2 0,5 49 3 15,-5-49-1-15,3 56 1 0,-3-56-3 0,8 60 2 0,-8-60 0 16,7 65-1-16,-7-65-2 0,6 74 0 0,-6-74-1 16,2 57-5-16,-2-57 7 0,-2 61 1 15,2-61-6-15,-1 66 3 0,1-66 4 0,0 80-5 0,0-43 2 16,0-37 1-16,-7 63 3 0,7-63-4 0,-6 69-3 16,6-69 0-16,0 74 3 0,0-74 1 0,-8 54 2 15,8-54-5-15,-7 55-1 0,7-55 2 0,-3 55 8 16,3-55-5-16,2 54 4 0,-2-54-1 0,-5 62-1 15,5-62 7-15,-8 62 1 0,8-62-1 0,1 56 4 16,-1-56-5-16,0 50 2 0,0-50 2 0,5 52-6 16,-5-52 0-16,10 60-3 0,-10-60 6 0,5 49-7 15,-5-49 1-15,-2 58-1 0,2-58 0 0,7 52 1 16,-7-52-3-16,0 0-1 0,1 74-2 0,-1-74 0 16,2 67 2-16,-2-67-1 0,-2 64-2 0,2-64 3 15,2 49-2-15,-2-49 3 0,0 0-3 0,0 67-2 16,0-67-1-16,-2 49-1 0,2-49 1 0,0 0 5 15,-1 72 1-15,1-72-2 0,-4 52 1 0,4-52-1 0,0 0 1 16,-1 71 3-16,1-71 1 0,0 52 1 0,0-52-1 16,-8 62 2-16,8-62-5 0,0 64-2 15,0-64 4-15,0 67-8 0,0-67 9 0,-7 63-2 16,-2-25 0-16,9-38-1 0,-12 67-2 0,12-67 1 0,-14 60-1 16,14-60 1-16,-10 52 0 0,10-52-1 0,-4 57 0 15,4-57-2-15,-7 49 1 0,7-49-2 0,-8 48 2 16,8-48 0-16,0 0 0 0,0 69-1 0,0-69 4 15,0 0-5-15,-6 64 6 0,6-64-4 16,1 46-6-16,-1-46 4 0,0 0-1 0,-1 73 5 0,1-73-3 16,0 60-2-16,0-60-1 0,0 64 3 0,0-64 1 15,0 80-2-15,0-43-2 0,0-37 0 0,5 74 6 16,-5-74 2-16,0 65-4 0,0-65 4 0,-5 60 2 16,5-60-2-16,0 52 3 0,0-52 4 0,0 0-4 15,0 73 1-15,0-73-4 0,0 63 0 0,0-63 2 16,0 0-3-16,-2 42 1 0,2-42-4 0,0 0 0 15,0 0-5-15,0 0-2 0,0 0-4 0,0 0-7 16,0 0-8-16,0 54-10 0,0-54-10 0,0 0-10 0,0 0-13 16,0 0-17-16,0 0-10 0,0 0-5 0,0 0-18 15,0 0-14-15,0 0-19 0,0 0-16 16,0 0-15-16,0 0-39 0,0 0-19 0,0 0-34 16,0 0-51-16,0 0-310 0,0 0-685 0,0 0 303 0</inkml:trace>
  </inkml:traceGroup>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2:33.812"/>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F3EFF130-B697-4747-8720-086E1EF7110C}" emma:medium="tactile" emma:mode="ink">
          <msink:context xmlns:msink="http://schemas.microsoft.com/ink/2010/main" type="writingRegion" rotatedBoundingBox="23513,16277 26685,15985 26751,16696 23578,16987"/>
        </emma:interpretation>
      </emma:emma>
    </inkml:annotationXML>
    <inkml:traceGroup>
      <inkml:annotationXML>
        <emma:emma xmlns:emma="http://www.w3.org/2003/04/emma" version="1.0">
          <emma:interpretation id="{EA2ED898-1F22-4ACD-87EF-52BD2A5AE35B}" emma:medium="tactile" emma:mode="ink">
            <msink:context xmlns:msink="http://schemas.microsoft.com/ink/2010/main" type="paragraph" rotatedBoundingBox="23513,16277 26685,15985 26751,16696 23578,16987" alignmentLevel="1"/>
          </emma:interpretation>
        </emma:emma>
      </inkml:annotationXML>
      <inkml:traceGroup>
        <inkml:annotationXML>
          <emma:emma xmlns:emma="http://www.w3.org/2003/04/emma" version="1.0">
            <emma:interpretation id="{205FD050-131A-4843-ABD1-4A6275622D02}" emma:medium="tactile" emma:mode="ink">
              <msink:context xmlns:msink="http://schemas.microsoft.com/ink/2010/main" type="line" rotatedBoundingBox="23513,16277 26685,15985 26751,16696 23578,16987"/>
            </emma:interpretation>
          </emma:emma>
        </inkml:annotationXML>
        <inkml:traceGroup>
          <inkml:annotationXML>
            <emma:emma xmlns:emma="http://www.w3.org/2003/04/emma" version="1.0">
              <emma:interpretation id="{36140D49-CC33-4A73-9B4F-33C728E04EAA}" emma:medium="tactile" emma:mode="ink">
                <msink:context xmlns:msink="http://schemas.microsoft.com/ink/2010/main" type="inkWord" rotatedBoundingBox="23513,16277 25824,16065 25884,16719 23573,16931"/>
              </emma:interpretation>
              <emma:one-of disjunction-type="recognition" id="oneOf0">
                <emma:interpretation id="interp0" emma:lang="" emma:confidence="1">
                  <emma:literal/>
                </emma:interpretation>
              </emma:one-of>
            </emma:emma>
          </inkml:annotationXML>
          <inkml:trace contextRef="#ctx0" brushRef="#br0">-5 70 137 0,'0'0'177'16,"-8"-6"-16"-16,8 6-8 0,0 0-6 0,0 0-8 15,0 0 2-15,0 0 7 0,0 0-4 0,0 0 8 16,0 0-4-16,0 0-10 0,19 39-8 0,-11-24 0 16,0 6-2-16,-8-2-9 0,8 3 1 0,5 2-7 15,-3 2-14-15,1 12-5 0,-1-12 5 0,-7-1-9 16,8 11-7-16,-8-10-5 0,1-2-6 0,0 0 4 16,3 1-8-16,-2-5-1 0,-1-5-7 0,-4-1-8 15,2 1-4-15,1-6-9 0,-3-9 3 0,3 16-4 16,-3-16 6-16,2 10-2 0,-2-10 5 0,0 0 0 15,0 0-4-15,0 0 3 0,0 0-9 0,0 0-8 16,0 0-1-16,0 0 11 0,3-53-11 0,-3 34-11 16,2-8 0-16,6-11 8 0,-5 3-11 0,0 7 0 15,5 4-8-15,0 0 4 0,-1 0-4 0,6-2 1 16,-4 8 1-16,-2 5-6 0,2 3-1 0,1-5 1 16,-2 8-2-16,5 3-3 0,-13 4 9 0,22-6 0 15,-22 6-1-15,0 0-2 0,42 9-3 0,-42-9-1 0,24 13 6 16,-11-3-3-16,-2-2 1 0,0 0 1 0,-3 3-3 15,7-2-1-15,-2 1-2 0,-1 4-1 0,-2-2 5 16,1-2 0-16,-1-1-2 0,1 1 7 0,-11-10-9 16,10 5-2-16,-10-5 4 0,11 11-5 0,-11-11 9 15,0 0-9-15,14 5 10 0,-14-5-5 0,0 0 0 16,0 0 5-16,0 0-3 0,21-24-5 0,-13 13-3 16,-1-2 11-16,-2 2-12 0,1 2 2 0,0-4 3 15,-6 13 0-15,8-22-5 0,-3 18 6 0,-5 4-5 16,0 0 3-16,8-12-5 0,-8 12 0 0,0 0 5 15,0 0-1-15,0 0 7 0,0 0-2 0,23-3-1 16,-23 3 2-16,0 0-2 0,22 16-4 0,-12-9 4 16,-10-7 1-16,14 14 0 0,-4-5-9 0,1-2 7 15,-1 1 1-15,-1 1-6 0,4 1 8 0,-2-3-3 16,-4 2 1-16,4-2 5 0,-11-7-4 0,13 3-1 16,-13-3 2-16,13 7-1 0,-13-7-5 0,0 0 6 15,0 0 2-15,0 0 4 0,29-1-13 0,-29 1 1 16,0 0-3-16,0 0 7 0,22-9 2 0,-22 9-2 15,0 0 1-15,0 0-3 0,13-5 2 0,-13 5 1 16,0 0 9-16,0 0-6 0,0 0-9 0,0 0 7 0,0 0 3 16,27 5-7-16,-27-5 1 0,11 14 8 15,-11-14-7-15,18 12 0 0,-7-2 7 0,2-1-6 16,0-3 3-16,-3 5 4 0,4-1 3 0,0 3-4 16,1-9-1-16,-1 5-4 0,-1-2 5 0,-13-7 7 15,23 7-6-15,-23-7-2 0,17 3 6 0,-17-3-2 0,0 0-2 16,24 0-1-16,-24 0 5 0,0 0-4 0,21-11 1 15,-14-1 11-15,-6-1-18 0,1 1-2 16,1-8 0-16,-8 8-1 0,-1-9 7 0,-4 0-2 0,-3 2 0 16,-1 2-11-16,-5 1 9 0,3-5-2 0,-2 7 4 15,-1 5 1-15,-4-1-2 0,-2 2-5 0,4 1 3 16,0 2 5-16,6 1-8 0,15 4 4 0,-30-3-2 16,30 3 0-16,-23 0 15 0,23 0-14 0,-22 5 0 15,22-5-5-15,0 0 8 0,-11 7-9 0,11-7 7 16,0 0-3-16,-2 14-3 0,2-14 2 0,0 0-6 15,13 21 5-15,1-13 5 0,1 1-1 0,6-2 0 16,3-5 1-16,5 3 3 0,-2-5-8 0,0-5 0 16,17 3 8-16,-14-3-4 0,12 3-7 15,-13-7 4-15,-1 2 0 0,16-3-4 0,-19-2 20 0,1 0-16 16,13-2-5-16,-19 0 5 0,3-3-3 0,-5 1 1 16,2-1 2-16,1 6-2 0,-5-5 3 0,0 5-1 15,-8-3-1-15,-4 2 9 0,0 5-5 0,-4 7 2 16,4-15 15-16,-4 15-3 0,0 0-5 0,-8-16-4 15,8 16 16-15,-12-11-17 0,12 11-3 0,-24-1 5 16,24 1-4-16,0 0 2 0,-51 16 1 0,32-4-1 16,3 2 1-16,1 5 0 0,-6 6 16 0,12-5-2 15,-2 5-1-15,3 1 2 0,1-5-2 0,6 6 0 16,1-1-8-16,1-1-2 0,2 1-2 0,9-6 1 0,-6-1-3 16,2 4 4-16,3-5-10 0,4-3 10 15,-7-2-6-15,11 1-2 0,-8-7-11 0,4 5-15 16,-6-6-11-16,-9-6-19 0,26 3-17 15,-4-2-8-15,2-2-16 0,-24 1-13 0,37-10-7 0,-14-1-16 16,-1-1-13-16,-1-3-13 0,-6-3-9 0,-1-1-10 0,4 0-14 16,-4-5-2-16,4-17-21 0,3 3-1 15,-13 3-31-15,0-4-124 0,-4 0-400 0,-2 3 176 16</inkml:trace>
          <inkml:trace contextRef="#ctx0" brushRef="#br0" timeOffset="238.8962">1622-131 150 0,'5'-26'106'0,"-4"3"40"0,1 8 26 15,-2 2 12-15,-3 0 4 0,3 13 4 16,-3-15-10-16,3 15-10 0,0 0-7 0,-4-8-6 0,4 8-4 15,0 0-7-15,0 0 7 0,0 0 8 0,0 0 7 16,-5 43-1-16,5-16-8 0,4-1-4 0,-3 0-7 16,1 10 4-16,-2 8-5 0,0-6-5 0,-7-2-20 15,7 4-18-15,5-6 3 0,-3-8-14 0,3 12-5 16,1-10-11-16,-3 7-5 0,-3-10-2 0,0-1-13 16,5-1-7-16,-5-5-5 0,2 2-2 0,-4-6-9 15,4-3-7-15,-1-2 1 0,-1-9-4 0,-1 14-8 16,1-14-26-16,0 0-19 0,5 14-24 0,-5-14-19 15,0 0-19-15,0 0-22 0,0 0-25 0,0 0-29 16,0 0-21-16,0 0-20 0,0 0-25 0,17-43-16 16,-4 20-24-16,-3 1-227 0,3 1-539 0,1-15 239 15</inkml:trace>
          <inkml:trace contextRef="#ctx0" brushRef="#br0" timeOffset="711.163">1806-8 157 0,'0'0'255'16,"-8"-14"-11"-16,8 14-3 0,0 0-13 0,0 0-2 0,0 0 2 15,0 0-1-15,-49 21-10 0,36-5 6 16,-2-1-7-16,-1 4-7 0,5-1-7 0,0 0-19 16,1 0-24-16,9-3-8 0,-6 4-14 0,4-5-7 15,5 4-4-15,-1-7-25 0,2 1-7 0,1 1-9 16,2 4-11-16,-1-7-6 0,0 2-4 0,6-1-11 0,-3-3-7 16,6-1-5-16,-1 4-3 0,-3-4-9 0,4-1-2 15,-14-6-1-15,28 6-16 0,-14-3-28 16,-14-3-17-16,34-3-15 0,-34 3-4 0,30-6-30 15,-15 1-13-15,-1 4-14 0,2-5-11 0,-3-2-13 0,8-6-8 16,-2 2-4-16,-1-3 4 0,1 5 3 16,-3-3-8-16,-2 2 12 0,6 0 5 0,-4-5 1 15,3 0 14-15,-9 4 5 0,4-4 13 0,-1 4 9 16,3-1 8-16,-3-3 8 0,-2 5 22 0,-1-5 13 0,-1-2 8 16,4-1 25-16,-5 0 22 0,2 8 19 0,-7 0 26 15,3 3 22-15,-6 8 11 0,7-11 13 0,-7 11 5 16,0 0 3-16,0 0 2 0,3-16-4 15,-3 16 0-15,0 0-1 0,0 0-7 0,0 0 9 0,0 0 3 16,0 0 10-16,0 0-2 0,0 0 0 0,10 42-4 16,-9-23-7-16,1 3-4 0,-1 4 5 0,4-5-7 15,-3 3-14-15,3-3-5 0,-1 1 0 0,-2 0 0 16,0 1-9-16,-2-7-4 0,0 8-9 0,-2-12-9 16,0-3-5-16,-1 3-6 0,3-12-4 0,-6 16-6 15,3-8-8-15,3-8-38 0,-18 10-48 0,18-10-23 16,-23 4-62-16,23-4-38 0,-30-11-42 0,30 11-49 15,-27-14-35-15,17-1-47 0,-1-1-254 0,8-4-656 16,3 6 290-16</inkml:trace>
          <inkml:trace contextRef="#ctx0" brushRef="#br0" timeOffset="2467.0127">2315 42 41 0,'0'0'139'0,"0"0"-9"16,0 0-17-16,0 0-8 0,-11-7-6 0,11 7-3 15,0 0-15-15,0 0-4 0,0 0-1 0,0 0 0 16,0 0 1-16,0 0-2 0,0 0-2 0,-15-8-2 16,15 8-1-16,0 0 0 0,0 0 3 0,0 0-6 15,0 0-5-15,0 0 4 0,0 0-1 0,0 0-1 0,0 0-3 16,0 0-1-16,0 0-2 0,0 0-6 16,0 0 0-16,0 0-3 0,0 0-3 0,0 0-1 15,0 0 1-15,0 0-7 0,0 0 0 0,0 0-3 16,0-16-5-16,0 16-3 0,0 0-1 0,0 0-6 0,0 0-3 15,0 0 2-15,0 0-7 0,0 0 7 0,0 0-8 16,0 0 1-16,0 0-5 0,0 0 2 0,0 0-1 16,0 0-5-16,0 0 4 0,0 0 0 15,0 0-4-15,0 0 2 0,0 0-1 0,0 0-1 0,0 0 0 16,0 0 2-16,0 0 0 0,0 0 0 0,0 0-4 16,0 0-1-16,-11-8 1 0,11 8-1 15,0 0 1-15,0 0 0 0,0 0-4 0,0 0 2 0,-8-7 8 16,8 7 1-16,0 0-1 0,0 0-2 0,0 0 7 15,0 0-4-15,-8-11-1 0,8 11 1 0,0 0 2 16,0 0-2-16,0 0-4 0,0 0 0 0,-6-11 4 16,6 11-2-16,0 0-1 0,0 0-2 0,0 0 3 15,0 0-4-15,0 0-4 0,0 0 0 0,0 0 5 16,0 0-4-16,0 0 0 0,0 0 3 0,0 0-2 16,0 0 0-16,0 0-1 0,0 0 0 0,0 0 1 15,0 0-2-15,0 0 1 0,0 0 0 0,0 0 2 16,0 0-2-16,0 0 2 0,0 0 3 0,0 0 3 15,0 0 2-15,0 0-6 0,0 0 0 0,0 0 6 16,0 0-4-16,0 0-9 0,0 0 4 0,0 0 2 16,0 0-1-16,0 0 2 0,0 0-4 0,0 0 6 15,0 0-7-15,0 0 1 0,0 0-1 0,0 0 1 0,0 0-1 16,0 0 0-16,0 0 2 0,0 0-3 16,0 0 0-16,0 0 1 0,0 0-1 0,0 0 2 15,0 0-3-15,0 0 1 0,0 0 1 0,0 0 2 16,0 0 0-16,0 0-3 0,0 0 2 0,0 0 3 0,0 0 0 15,0 0 3-15,0 0-1 0,0 0-2 16,0 0 6-16,0 0-1 0,0 0 3 0,0 0 3 16,0 0-5-16,0 0 7 0,0 0 0 0,0 0-3 0,0 0 8 15,0 0-3-15,0 0-1 0,0 0 2 0,0 0-3 16,0 0 2-16,0 0-2 0,0 0 1 0,0 0-1 16,0 0-5-16,0 0 2 0,0 0 3 15,0 0-5-15,0 0-6 0,0 0-17 0,0 0-9 0,0 0-11 16,0 0-16-16,0 0-14 0,0 0-17 0,0 0-18 15,0 0-28-15,0 0-22 0,0 0-39 0,0 0-224 16,0 0-445-16,0 0 197 0</inkml:trace>
        </inkml:traceGroup>
        <inkml:traceGroup>
          <inkml:annotationXML>
            <emma:emma xmlns:emma="http://www.w3.org/2003/04/emma" version="1.0">
              <emma:interpretation id="{155BB7A0-8357-4195-8A60-8C0ED4EB7B1A}" emma:medium="tactile" emma:mode="ink">
                <msink:context xmlns:msink="http://schemas.microsoft.com/ink/2010/main" type="inkWord" rotatedBoundingBox="25912,16097 26689,16025 26751,16696 25973,16767"/>
              </emma:interpretation>
              <emma:one-of disjunction-type="recognition" id="oneOf1">
                <emma:interpretation id="interp1" emma:lang="" emma:confidence="0">
                  <emma:literal>a</emma:literal>
                </emma:interpretation>
                <emma:interpretation id="interp2" emma:lang="" emma:confidence="0">
                  <emma:literal>2</emma:literal>
                </emma:interpretation>
                <emma:interpretation id="interp3" emma:lang="" emma:confidence="0">
                  <emma:literal>Q</emma:literal>
                </emma:interpretation>
                <emma:interpretation id="interp4" emma:lang="" emma:confidence="0">
                  <emma:literal>A</emma:literal>
                </emma:interpretation>
                <emma:interpretation id="interp5" emma:lang="" emma:confidence="0">
                  <emma:literal>N</emma:literal>
                </emma:interpretation>
              </emma:one-of>
            </emma:emma>
          </inkml:annotationXML>
          <inkml:trace contextRef="#ctx0" brushRef="#br0" timeOffset="3492.3886">2406 105 83 0,'0'0'181'0,"-1"-9"-1"0,1 9 5 15,0-17-14-15,3-4-4 0,3 8 0 16,-1-7-3-16,5-2-7 0,1 1-4 0,-1-3-6 16,11-9 0-16,-9 10-10 0,6-11-6 0,-5 16-2 0,5-5-10 15,-4 5 2-15,12-13-10 0,-5 16-9 0,1-3-13 16,-3 6-2-16,-3-2-9 0,5 6-11 15,-8 2 1-15,0 0-11 0,3 3 0 0,-16 3-7 16,0 0 1-16,43 11 1 0,-30-6 4 0,-3 9 2 0,4 9 7 16,-1-1 5-16,-2 1 1 0,-1 10-6 0,-9-3 4 15,-1 10 3-15,-6 26-3 0,3-32 8 16,-5 1-4-16,-7 5-2 0,-2-6-5 0,-4 0-3 0,6-9-7 16,-7 6-3-16,4-13-9 0,-14 9-3 0,8 0-5 15,3-7 1-15,-1-5-8 0,-4-3 0 0,5-4 0 16,0 0-3-16,7-1-4 0,3-3-2 0,11-4 2 15,-26 0-8-15,26 0 1 0,-21-15-5 0,12 5 3 16,-3-2-3-16,4-7 0 0,2 0-6 0,4-4 3 16,2 1-1-16,2-1 3 0,1 9 3 0,5 1-15 15,0-8 9-15,5 1 1 0,-5 9-1 0,8-3 4 16,3 2-3-16,-4 3-1 0,2 1 11 0,1 3-2 16,4 1 1-16,-1-3 1 0,3 6 3 0,2-1 10 15,1 5 1-15,2 8 15 0,-3-6 4 0,14 4-1 16,-11 1-4-16,8 3-3 0,-10-4 0 0,10 5 3 15,-15 0-5-15,14 5 0 0,-11-4 6 0,-2 0 0 16,-1-2 6-16,-1 2-6 0,-8-6-4 0,5 7-2 16,3-4 4-16,-2-2 4 0,-5 1-7 0,-1-4 2 15,1 1-2-15,-14-8-12 0,15 9 5 0,-5-2-4 16,-10-7 1-16,0 0-3 0,11 5-4 0,-11-5 2 0,0 0-4 16,0 0-3-16,0 0 3 0,14 9-7 15,-14-9-2-15,0 0 1 0,0 0-5 0,0 0-5 16,0 0-6-16,0 0-27 0,0 0-22 0,0 0-23 15,0 0-29-15,0 0-21 0,0 0-32 0,-3-29-22 0,3 29-28 16,0 0-19-16,-14-13-31 0,14 13-32 16,-12-7-25-16,12 7-18 0,-14-7-54 0,14 7-212 15,-24 0-646-15,24 0 285 0</inkml:trace>
        </inkml:traceGroup>
        <inkml:traceGroup>
          <inkml:annotationXML>
            <emma:emma xmlns:emma="http://www.w3.org/2003/04/emma" version="1.0">
              <emma:interpretation id="{1D4E8582-8482-48A9-9CCA-030E77FE77F9}" emma:medium="tactile" emma:mode="ink">
                <msink:context xmlns:msink="http://schemas.microsoft.com/ink/2010/main" type="inkWord" rotatedBoundingBox="25992,16299 26020,16297 26026,16371 25999,16374"/>
              </emma:interpretation>
              <emma:one-of disjunction-type="recognition" id="oneOf2">
                <emma:interpretation id="interp6" emma:lang="" emma:confidence="1">
                  <emma:literal/>
                </emma:interpretation>
              </emma:one-of>
            </emma:emma>
          </inkml:annotationXML>
          <inkml:trace contextRef="#ctx0" brushRef="#br0" timeOffset="867.0724">2458 4 165 0,'0'0'311'0,"13"-11"-33"0,-13 11-23 0,4-9-28 15,-4 9-25-15,0 0-19 0,7-13-25 0,-7 13-33 16,0 0-26-16,0-12-36 0,0 12-46 0,0 0-34 16,0 0-47-16,-7-22-60 0,7 22-189 0,0 0-340 15,-6-9 151-15</inkml:trace>
        </inkml:traceGroup>
      </inkml:traceGroup>
    </inkml:traceGroup>
  </inkml:traceGroup>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2:29.379"/>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2AD346D7-F468-40F1-801B-0F3C4D2A090E}" emma:medium="tactile" emma:mode="ink">
          <msink:context xmlns:msink="http://schemas.microsoft.com/ink/2010/main" type="writingRegion" rotatedBoundingBox="10130,11864 14697,11594 14765,12741 10198,13012">
            <msink:destinationLink direction="with" ref="{D2C83581-96D9-4490-A839-E6AFFADF1225}"/>
          </msink:context>
        </emma:interpretation>
      </emma:emma>
    </inkml:annotationXML>
    <inkml:traceGroup>
      <inkml:annotationXML>
        <emma:emma xmlns:emma="http://www.w3.org/2003/04/emma" version="1.0">
          <emma:interpretation id="{08CFCC15-7D52-40F8-A403-F325D537F049}" emma:medium="tactile" emma:mode="ink">
            <msink:context xmlns:msink="http://schemas.microsoft.com/ink/2010/main" type="paragraph" rotatedBoundingBox="10130,11864 14697,11594 14765,12741 10198,13012" alignmentLevel="1"/>
          </emma:interpretation>
        </emma:emma>
      </inkml:annotationXML>
      <inkml:traceGroup>
        <inkml:annotationXML>
          <emma:emma xmlns:emma="http://www.w3.org/2003/04/emma" version="1.0">
            <emma:interpretation id="{1910ABF3-F6F7-46CA-92BA-5AA09A3E5132}" emma:medium="tactile" emma:mode="ink">
              <msink:context xmlns:msink="http://schemas.microsoft.com/ink/2010/main" type="line" rotatedBoundingBox="10130,11864 14697,11594 14765,12741 10198,13012"/>
            </emma:interpretation>
          </emma:emma>
        </inkml:annotationXML>
        <inkml:traceGroup>
          <inkml:annotationXML>
            <emma:emma xmlns:emma="http://www.w3.org/2003/04/emma" version="1.0">
              <emma:interpretation id="{66D1B09E-9855-41E5-8827-0504E8225888}" emma:medium="tactile" emma:mode="ink">
                <msink:context xmlns:msink="http://schemas.microsoft.com/ink/2010/main" type="inkWord" rotatedBoundingBox="10130,11864 14697,11594 14765,12741 10198,13012"/>
              </emma:interpretation>
              <emma:one-of disjunction-type="recognition" id="oneOf0">
                <emma:interpretation id="interp0" emma:lang="" emma:confidence="1">
                  <emma:literal/>
                </emma:interpretation>
              </emma:one-of>
            </emma:emma>
          </inkml:annotationXML>
          <inkml:trace contextRef="#ctx0" brushRef="#br0">-3926 504 199 0,'0'0'186'0,"0"0"-11"0,0 0-9 0,0 0-15 16,0 0-6-16,0 0-10 0,0 0-4 0,0 0-6 15,0 0 4-15,0 0 1 0,0 0-6 0,36 29-2 16,-25-13-5-16,0 6-2 0,-1 1-7 0,-2 4-1 15,5 13-3-15,0-1-3 0,-5-4-8 0,0 1-5 16,-8-10-12-16,4 0-3 0,3 4-10 0,-4 4-3 0,2-13-9 16,-4-4-1-16,6-7-3 0,-6-4-2 0,-1 7-4 15,0-13 0-15,7 18-13 0,-7-18 7 0,0 0 2 16,6 13 3-16,-6-13 3 0,0 0 1 0,0 0-4 16,0 0-4-16,0 0-3 0,0 0-10 0,0 0 4 15,-5-57 0-15,9 34-5 0,-4-14 7 0,0 3-13 16,1-6 4-16,4 16-12 0,-2-14 2 0,2 0-3 15,3 10 2-15,2-7-5 0,-4 9 3 0,9 4-5 16,-7 1 3-16,4 3-2 0,-3 7 7 0,5-4 5 16,-4 4-8-16,1 6 1 0,-11 5-6 0,14-6 7 15,-14 6-1-15,0 0 0 0,34 10 1 0,-21-1 10 16,3 6-2-16,-8-4 1 0,6 5 1 0,-1 6 2 16,-5-4 5-16,0 1 2 0,0 0-5 0,-3-7 2 15,3 6-3-15,-6 4 3 0,2-15-5 0,-4-7-1 0,5 13-4 16,-5-13 7-16,2 11-2 0,-2-11-4 15,0 0 1-15,0 0-2 0,0 0-1 0,0 0-3 16,0 0-12-16,30-26-10 0,-22 7 3 0,7 0-1 16,-1-2 2-16,1-3-2 0,1 4 5 0,0 0-3 0,-3 3-1 15,-4 2-1-15,4-1 6 0,-5 7 1 0,-8 9-10 16,8-10 10-16,-8 10-7 0,0 0 4 0,13-3 6 16,-13 3-5-16,0 0 2 0,0 0 6 0,35 20-1 15,-27-6 2-15,0-2-2 0,0-1 6 0,4 8 1 16,-9-5 5-16,3-2-3 0,1 1-3 0,-1 1-1 15,0-3-3-15,1-3 9 0,-7-8-5 0,14 14 0 16,-14-14-1-16,16 7-1 0,-16-7-1 0,20-2 5 16,-20 2-12-16,25-7 0 0,-10 2-2 0,-2-6 1 15,7 3-3-15,-5 1-1 0,4-1 3 0,-8-4-7 16,2 8 11-16,-13 4-4 0,16-7 4 0,-16 7-9 16,13-7 7-16,-13 7-2 0,0 0 1 0,0 0 0 15,0 0 3-15,0 0 1 0,26 17 0 0,-26-17 0 16,9 9 5-16,-9-9-6 0,7 11 7 0,-7-11-5 15,6 12 5-15,-6-12-4 0,7 8 2 0,-7-8 5 16,0 0-4-16,0 0 3 0,11 7-5 0,-11-7 8 16,0 0-9-16,13 7 5 0,-13-7 1 0,0 0-1 0,0 0-9 15,0 0 23-15,0 0-15 0,32-19-5 0,-29 10 3 16,2-3-6-16,-5 12 0 0,9-17 5 0,-7 2-5 16,-2 5 3-16,0-6 0 0,-3 5-5 15,-4-8-4-15,1 5 5 0,-4-3-4 0,-4-2 2 0,-1 3 11 16,-2 0-14-16,-4 1 1 0,3 7 2 0,-3-4 9 15,-1-1-9-15,-1 7-6 0,3 4 8 0,-4-5-5 16,8 3 0-16,16 4 6 0,-34 0-7 0,34 0 6 16,-24 0 1-16,24 0-5 0,0 0 3 0,-21 0 3 15,21 0-8-15,0 0 3 0,0 0-1 0,0 0 2 16,0 0 3-16,0 0-4 0,0 0 0 0,0 0 4 16,43 16-2-16,-22-13 5 0,8-3-10 0,0 2-4 15,0-2 11-15,-2-2-10 0,15 1-4 0,-12-1-1 16,10-2 4-16,-9 3-7 0,-2-6 3 0,11 0 0 15,-11 0 9-15,-5-5-8 0,5 3-2 0,-2 2 4 16,-5-3-4-16,1 0 9 0,-6-4-5 0,1 5 3 16,-5 0 1-16,-2 0 9 0,-3-1 1 0,-8 10-8 15,7-15 2-15,-7 15 0 0,-4-12 8 0,4 12-6 0,-8-15 13 16,8 15 0-16,-9-9 8 0,9 9-7 0,-20-6 8 16,20 6-9-16,0 0 7 0,-41 9-7 15,28-3 4-15,-2 1 6 0,-1 9 0 0,-1 2 9 16,1-3-1-16,1 4 1 0,6 7-7 0,2 2 16 0,1-3-5 15,6 2-1-15,0-5-1 0,3 3-7 0,0 2 0 16,5-4 3-16,4 1-9 0,-3-3-4 0,6 1-1 16,-1-11 2-16,-1 7 2 0,9-8-10 0,-4 4 2 15,-2-6-4-15,5 0-13 0,-7-1-1 0,10-7-27 16,-3 0-6-16,-21 0-14 0,40-11-17 0,-17 3-24 16,-2-6-6-16,-1 0-13 0,-2-4-21 0,1-2-9 15,-6-4-21-15,-2-2-9 0,-1 0-8 0,6-7-2 16,-9-3 4-16,-4 0 18 0,0-2 6 0,-6 7 13 15,3 1 4-15,-7-7 6 0,6-1 19 0,-9 1 4 16,2 1 30-16,-2 1 5 0,7 9 14 0,-5 1 13 16,-3-2 28-16,-2 7 18 0,10-3 17 0,-3 3 16 15,-1 7 24-15,7 3 13 0,0 10 3 0,-6-17 2 16,6 17 0-16,-4-11-1 0,4 11 4 0,0 0 11 0,0 0 7 16,0 0 5-16,0 0 10 0,0 0 7 15,25 56 0-15,-11-25 4 0,-9-2 13 0,9 11-4 16,-1 5-8-16,-2 2 5 0,4-6-8 0,-2 5 3 0,-9-2-6 15,6 1-7-15,-2-6-8 0,3 1 1 0,-3-2-9 16,2 0-7-16,-2-12-15 0,3 11-3 0,-3-14-9 16,-1-5 5-16,1 6-13 0,-2-10-4 0,-1-3-7 15,-2-3-4-15,4 3-6 0,-7-11 0 0,1 8-11 16,-1-8-15-16,0 0-24 0,7 14-23 0,-7-14-17 16,0 0-31-16,0 0-19 0,0 0-29 0,0 0-31 15,0 0-28-15,0 0-17 0,1-52-31 0,4 26-13 16,-5-1-27-16,0-10-225 0,2 1-554 0,-2 0 246 15</inkml:trace>
          <inkml:trace contextRef="#ctx0" brushRef="#br0" timeOffset="457.819">-2167 128 107 0,'0'0'264'0,"-7"-11"-8"0,7 11-2 0,0 0-16 16,0 0-12-16,0 0-1 0,-36 19-4 0,21-5 4 15,1 2-9-15,6 7-10 0,-5-2-12 0,-2 3-12 16,7 1-16-16,2 1-6 0,3-3-7 0,-1 0-18 15,4 1-12-15,5-3-13 0,-1-7-12 0,5 5-7 0,-6 1-9 16,10-8-8-16,0-2-2 0,-2 0-14 16,13-5 4-16,-4-2-12 0,0-3 12 0,8 0-27 15,-3-3 1-15,1-2-2 0,0-1-6 0,1-1-8 0,-1-1-15 16,1-3-5-16,-5-2-10 0,4 0-2 0,-3 1-9 16,-4-2-4-16,-2-1-7 0,1 1-3 0,0-7-4 15,-4-3-4-15,1 0-1 0,-3 4 1 0,1-5-2 16,-3 1-2-16,3-2 4 0,0-8 0 0,-7 8 2 15,2-9 4-15,-5 11 6 0,-3 1 4 0,5-3 0 16,-3 1 4-16,-2 4 3 0,0-1 3 0,0 6 4 16,0 2 13-16,0 14 4 0,-4-19 12 0,4 19-1 15,-3-9 5-15,3 9-4 0,0 0-2 0,0 0 19 16,0 0 12-16,0 0 8 0,0 0 12 0,0 0-2 16,8 58 8-16,-3-31 20 0,3 13 7 0,-2-2 6 15,3 2 6-15,-3-2-7 0,2 7 9 0,3 0-4 16,-1-4-1-16,-4 0-6 0,2-2-8 0,-3-12-9 15,-3 0-3-15,-1-6-11 0,-1 3-7 0,0-4-7 16,0-7-8-16,0-6-6 0,0-7-2 0,-1 15-7 0,1-15-2 16,0 0-5-16,0 13-18 0,0-13-30 15,0 0-35-15,-20 10-43 0,20-10-41 0,-24 2-51 16,24-2-56-16,-41-2-73 0,23-5-85 0,-12 4-309 0,10-4-774 16,3 1 342-16</inkml:trace>
          <inkml:trace contextRef="#ctx0" brushRef="#br0" timeOffset="2515.0028">-948 53 19 0,'0'0'307'0,"0"0"-26"0,0 0-27 0,0 0-17 0,0 0-12 16,0 0-11-16,0 0-10 0,0 0-20 0,0 0-15 16,-35 30-17-16,20-8-14 0,1 1-17 0,-8 12-11 15,2-3-11-15,3 0-10 0,5-7-10 0,-8 9-21 16,12-6-28-16,-2-3-27 0,-1 0-13 0,-2 11-22 16,-2-1-12-16,7-1-9 0,5-8-5 0,-5 1-4 15,2 3-6-15,-1-3 7 0,2-2 7 0,2-5-2 16,0 3 8-16,1-1 5 0,7 1 4 0,-3-9 3 0,3-2 4 15,-2-3 11-15,5 3 17 0,5-4 12 0,1 0 16 16,-14-8 17-16,29 10 23 0,-6-9 5 0,9 1 9 16,8-4 7-16,5-3 3 0,-5-2 5 15,0 5 2-15,2-8 0 0,-4 1 0 0,5 1-4 0,-2 1-5 16,-3-9-5-16,-3 8-10 0,-7 1-6 0,0 2-1 16,0-4-11-16,-1 4-15 0,2 2-21 0,-5-3-21 15,-2 1-25-15,2-2-24 0,-7 7-31 0,-17 0-37 16,30-4-43-16,-14 4-62 0,-16 0-270 15,31 3-536-15,-31-3 237 0</inkml:trace>
          <inkml:trace contextRef="#ctx0" brushRef="#br0" timeOffset="2167.4265">-908 173 47 0,'-3'-23'140'16,"3"10"8"-16,0-4-16 0,-2 3-8 0,-2 1-6 15,2-3 0-15,0-5-11 0,2 9-2 0,0 2-1 16,2-2 0-16,-2 12 0 0,0-22 2 0,0 22 1 16,0-18 2-16,0 18-6 0,2-8-1 0,-2 8-7 15,0 0-7-15,0 0-4 0,-2-18-3 0,2 18 1 0,0 0 9 16,0 0 1-16,0 0 16 0,0 0 13 0,13 40-6 15,-12-20 6-15,6 5-2 0,-1 1 1 16,1 10-1-16,-1-1-4 0,-1 3 0 0,1-11-2 16,1 0 0-16,-1 10-8 0,7-1-9 0,-5-1-9 0,0-9-4 15,-1-3-7-15,-1 14-7 0,2-18-5 0,-2 4-7 16,-4-8-4-16,4 4-7 0,-1-4-1 0,-2-2-6 16,-3 0-7-16,5-2 7 0,-5-11-9 0,0 15-7 15,0-15-6-15,0 0-7 0,2 15-4 0,-2-15-32 16,0 0-24-16,0 0-22 0,-2 15-25 0,2-15-22 15,0 0-24-15,0 0-19 0,0 0-22 0,0 0-21 16,0 0-18-16,-48-28-14 0,40 15-26 0,-6-6-25 16,1 3-159-16,-2-6-484 0,6-1 216 0</inkml:trace>
          <inkml:trace contextRef="#ctx0" brushRef="#br0" timeOffset="-2624.5733">280 192 17 0,'-2'-15'162'0,"2"15"-17"0,2-22-8 0,2 3-7 16,-7 5-1-16,3-2-9 0,5 3-4 0,-3-3 3 16,-2-5-1-16,6 9 6 0,-6 12 2 0,5-21 0 15,-4 14 0-15,-1 7-11 0,0 0-12 0,0 0-3 16,2-15-10-16,-2 15-2 0,0 0 2 0,0 0 8 16,0 0 6-16,-10 43 7 0,2-4 6 0,-3 3 11 0,-10 28-3 15,-1-2 8-15,1 3-8 0,0 0-2 16,-1-6 0-16,-6 3-6 0,6-5-3 0,-5-2-12 15,17-22-5-15,-11 2-7 0,5-1-3 0,3-3-12 16,5-15-1-16,0 2-12 0,2-2-1 0,1-10-7 16,3-2-4-16,2-10 2 0,0 12 11 0,0-12 1 15,0 0-6-15,0 0 0 0,0 0-6 0,0 0-7 0,0 0-3 16,4-56-9-16,5 18-3 0,1-4-2 0,11-23-3 16,-13 21-6-16,3 1-3 0,-3-4-4 0,6-21-12 15,-6 26-2-15,-1-29-19 0,-4 24 3 0,3-29-1 16,1 35-9-16,-1 1 17 0,2-4-2 0,4 5 1 15,-4 14 6-15,4 0-13 0,-7 5 18 0,2 6 4 16,-4 2 15-16,0 1-7 0,-3 11-3 0,6-11-4 16,-6 11 12-16,0 0-2 0,0 0 13 0,37 15 11 15,-11 0 8-15,0 15 1 0,1-3-2 0,-13-3 3 16,15 8-10-16,5 6 0 0,-12-4-8 0,6 7-3 16,-1-11 18-16,-3 6-4 0,-3-3-15 0,1-4-35 15,-2 3-45-15,-4-8-52 0,6 6-55 0,-3 4-65 16,-4-10-77-16,-1 0-100 0,-1-3-298 0,0 0-760 15,-5-8 336-15</inkml:trace>
        </inkml:traceGroup>
      </inkml:traceGroup>
    </inkml:traceGroup>
  </inkml:traceGroup>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3:03.890"/>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581873A3-9A0D-4BB8-9A2E-6184E928718D}" emma:medium="tactile" emma:mode="ink">
          <msink:context xmlns:msink="http://schemas.microsoft.com/ink/2010/main" type="inkDrawing" rotatedBoundingBox="25579,2577 27704,2638 27668,3909 25543,3848" hotPoints="27679,3301 26577,3918 25453,3342 26555,2725" semanticType="enclosure" shapeName="Ellipse"/>
        </emma:interpretation>
      </emma:emma>
    </inkml:annotationXML>
    <inkml:trace contextRef="#ctx0" brushRef="#br0">1036 82 110 0,'0'0'109'15,"0"0"-10"-15,0 0-8 0,0 0-7 0,0 0-7 16,0 0-9-16,0 0-10 0,0 0 0 0,0 0-11 15,0 0 1-15,0 0-10 0,0 0 12 0,0 0 2 16,0 0-2-16,0 0-8 0,-50-52-5 0,50 52 2 16,0 0 2-16,0 0-1 0,0 0 0 0,0 0 5 15,0 0-6-15,0 0 1 0,0 0 3 0,0 0-5 16,0 0-6-16,0 0 1 0,-87-14 4 0,87 14 1 16,0 0 4-16,0 0-5 0,0 0-2 0,0 0-3 15,0 0-3-15,0 0 0 0,0 0 3 0,-78-13-3 16,78 13-1-16,0 0-1 0,0 0-3 0,0 0-3 15,0 0 4-15,0 0-3 0,0 0 4 0,0 0-4 16,-95-1 6-16,95 1-8 0,0 0-5 0,0 0-2 0,0 0 6 16,0 0-2-16,0 0 5 0,-104 28-2 15,104-28 1-15,0 0-4 0,0 0-4 0,-58 22 10 16,58-22 1-16,0 0-8 0,-43 28-3 0,43-28-2 16,0 0 1-16,-53 34 2 0,53-34-5 0,0 0 3 15,0 0 2-15,-55 33 6 0,55-33-1 0,0 0 3 0,-43 29-4 16,43-29 1-16,0 0 9 0,-37 41-3 15,37-41-2-15,0 0-3 0,-46 45 0 0,46-45-4 16,0 0 1-16,-37 39 0 0,37-39-1 0,0 0-1 0,-37 43 0 16,37-43 7-16,-23 35 3 0,23-35 3 0,0 0-6 15,0 0-1-15,-38 45-2 0,38-45-1 0,0 0-4 16,-31 41 4-16,31-41 12 0,0 0-3 0,-22 44-1 16,22-44 1-16,0 0 0 0,-19 46-3 0,19-46-5 15,0 0 0-15,0 0 0 0,-23 60 6 0,23-60 3 16,-13 42 8-16,13-42-16 0,0 0-5 0,-17 43 1 15,17-43 7-15,0 0 1 0,-18 45 2 0,18-45 0 16,0 0 0-16,0 0 3 0,-8 57-4 0,8-57-4 16,0 0 3-16,0 0 5 0,0 0-8 0,0 57 7 15,0-57-3-15,0 0-3 0,0 0-5 0,0 0 24 16,22 56-20-16,-22-56 3 0,0 0 2 0,0 0 1 16,28 36-5-16,-28-36 1 0,0 0 4 0,27 41 9 15,-27-41-10-15,0 0 2 0,0 0-6 0,42 42-4 16,-42-42-8-16,0 0 6 0,38 31 6 0,-38-31-5 15,0 0-3-15,0 0 10 0,47 38-3 0,-47-38-4 16,0 0 3-16,53 34 1 0,-53-34 3 0,0 0-2 16,43 28 0-16,-43-28 1 0,0 0 1 0,0 0-5 15,50 28 0-15,-50-28 3 0,0 0 0 0,0 0-6 16,56 22 0-16,-56-22 1 0,0 0 3 0,0 0-1 16,0 0-2-16,64 15 4 0,-64-15-11 0,0 0 8 15,0 0 9-15,0 0-13 0,0 0 6 0,79 19 1 16,-79-19-5-16,0 0 3 0,0 0 4 0,0 0 2 15,75 14-3-15,-75-14-1 0,0 0 4 0,0 0-4 16,0 0 2-16,0 0-3 0,88 9 3 0,-88-9-3 16,0 0 0-16,0 0-4 0,0 0 7 0,85 3-2 15,-85-3 0-15,0 0 2 0,0 0-1 0,0 0 2 16,0 0-2-16,0 0-3 0,101 0 1 0,-101 0-3 16,0 0 0-16,0 0-3 0,0 0 3 0,0 0 3 0,0 0-4 15,0 0 3-15,100-5 0 0,-100 5 0 16,0 0 0-16,0 0 2 0,0 0-3 0,0 0 5 15,0 0-3-15,93-3-2 0,-93 3-1 0,0 0 2 0,0 0-6 16,0 0-2-16,85-10-2 0,-85 10 6 0,0 0 0 16,0 0 0-16,0 0-1 0,80-13 0 0,-80 13 6 15,0 0-6-15,0 0-4 0,0 0 2 0,82-14 0 16,-82 14 2-16,0 0-3 0,0 0-5 0,0 0-1 16,0 0 12-16,82-8-7 0,-82 8-2 0,0 0 2 15,0 0-3-15,0 0-3 0,0 0-1 0,0 0 5 16,72-12-4-16,-72 12 1 0,0 0-2 0,0 0 1 15,0 0 0-15,0 0-1 0,0 0 2 0,71-13-3 16,-71 13 7-16,0 0-7 0,0 0 3 0,0 0-2 16,0 0-2-16,0 0-2 0,64-22 4 0,-64 22 0 15,0 0 2-15,0 0-4 0,0 0 2 0,0 0 7 16,0 0-6-16,54-24-4 0,-54 24 1 0,0 0 3 16,0 0-2-16,0 0-2 0,44-28 5 0,-44 28-4 15,0 0 3-15,0 0-5 0,0 0 4 0,0 0 3 16,49-35-4-16,-49 35 2 0,0 0-3 0,0 0-3 15,0 0 1-15,45-35 3 0,-45 35-2 0,0 0-1 16,0 0 3-16,0 0-1 0,50-28-3 0,-50 28 2 16,0 0 1-16,0 0-2 0,0 0 0 0,0 0 1 15,43-31 0-15,-43 31-8 0,0 0 6 0,0 0 1 0,0 0 1 16,34-37 3-16,-34 37-3 0,0 0-6 0,0 0 9 16,37-41-4-16,-37 41 2 0,0 0-1 0,0 0 0 15,40-38 4-15,-40 38-1 0,0 0-2 16,0 0-1-16,0 0 0 0,31-37 0 0,-31 37-4 0,0 0 5 15,0 0 0-15,0 0-2 0,30-38-4 0,-30 38 8 16,0 0-3-16,0 0 2 0,0 0-5 0,24-46 2 16,-24 46 2-16,0 0-2 0,0 0 2 0,0 0-1 15,0 0-2-15,18-48-1 0,-18 48 1 0,0 0 1 16,0 0-3-16,0 0 9 0,0 0-6 0,5-52-3 16,-5 52 4-16,0 0-1 0,0 0 0 0,0 0 2 15,0 0 1-15,-15-65-1 0,15 65 1 0,0 0 1 16,0 0-5-16,-11-56-1 0,11 56 3 0,0 0 2 15,0 0 1-15,-7-52-7 0,7 52 1 0,0 0 1 16,0 0 2-16,-14-52-4 0,14 52 6 0,0 0 0 16,0 0-5-16,0 0 4 0,-29-45-7 0,29 45 3 15,0 0 0-15,0 0 3 0,-38-34-1 0,38 34 2 16,0 0 2-16,0 0-3 0,-48-35-2 0,48 35 1 16,0 0-1-16,-45-26 0 0,45 26 2 0,0 0-1 15,-61-26-1-15,61 26-1 0,0 0-1 0,-65-26 1 16,65 26 2-16,0 0 2 0,-67-20-6 0,67 20 8 15,0 0-3-15,-75-18-3 0,75 18 3 0,0 0-3 16,-85-19 0-16,85 19 3 0,0 0 0 0,-81-8 0 16,81 8-3-16,0 0 6 0,0 0-7 0,-105-6 3 0,105 6-2 15,0 0 0-15,0 0 3 0,-103 3 2 16,103-3-5-16,0 0 1 0,0 0 2 0,-122 8-3 16,122-8 3-16,0 0 0 0,-84 11-2 0,84-11 1 15,0 0 1-15,-78 15-3 0,78-15 1 0,0 0 0 16,-85 19-1-16,85-19 7 0,0 0-6 0,-72 8 1 15,72-8 0-15,0 0 5 0,0 0-6 0,-85 14 0 16,85-14 7-16,0 0-4 0,0 0-2 0,0 0 0 0,-85 14 1 16,85-14-2-16,0 0 6 0,0 0-5 0,0 0 1 15,0 0 0-15,0 0 1 0,-74 9-2 0,74-9 0 16,0 0-1-16,0 0-2 0,0 0 5 0,0 0-3 16,0 0 5-16,0 0 2 0,0 0-7 0,0 0-1 15,0 0 6-15,0 0-1 0,0 0-2 0,0 0 3 16,0 0-3-16,0 0 4 0,0 0-3 0,0 0 0 15,-69 14-1-15,69-14-3 0,0 0 6 16,0 0-4-16,0 0 4 0,0 0-3 0,0 0 0 0,0 0 0 16,0 0 0-16,0 0 2 0,0 0-1 0,0 0 2 15,0 0-6-15,0 0 3 0,0 0-3 0,0 0 6 16,0 0-1-16,0 0 0 0,0 0 0 0,0 0-4 16,0 0 2-16,0 0-2 0,0 0 2 0,0 0 3 15,0 0-3-15,0 0 2 0,0 0-2 0,0 0-2 16,0 0 3-16,0 0-2 0,0 0 2 0,0 0-1 15,0 0 0-15,0 0-1 0,0 0 0 0,0 0 0 16,0 0-1-16,0 0 4 0,0 0 4 0,0 0-7 16,0 0 1-16,0 0 0 0,0 0-1 0,0 0 0 15,0 0 3-15,0 0 0 0,0 0 0 0,0 0-3 16,0 0 3-16,0 0-2 0,0 0 0 0,0 0-1 16,0 0 0-16,0 0-1 0,0 0 5 0,0 0-4 15,0 0 1-15,0 0 1 0,0 0-2 0,0 0 1 16,0 0-1-16,0 0 2 0,0 0-4 0,0 0 2 15,0 0 4-15,0 0-5 0,0 0 3 0,0 0-2 0,0 0 1 16,0 0 0-16,0 0 1 0,0 0-2 16,0 0 1-16,0 0-2 0,0 0 0 0,0 0 4 15,0 0-5-15,0 0 3 0,0 0-2 0,0 0 1 16,0 0 1-16,0 0-9 0,0 0-10 0,0 0-15 0,0 0-22 16,0 0-26-16,0 0-30 0,0 0-14 0,-87 7-18 15,87-7-18-15,0 0-20 0,0 0-22 0,0 0-18 16,0 0-24-16,0 0-17 0,0 0-10 15,0 0-30-15,0 0-246 0,0 0-593 0,-30 38 264 0</inkml:trace>
  </inkml:traceGroup>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3:07.763"/>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97BBE69B-B12B-4532-9A1F-4E3336E98BE5}" emma:medium="tactile" emma:mode="ink">
          <msink:context xmlns:msink="http://schemas.microsoft.com/ink/2010/main" type="writingRegion" rotatedBoundingBox="9373,338 15275,183 15323,1998 9421,2153"/>
        </emma:interpretation>
      </emma:emma>
    </inkml:annotationXML>
    <inkml:traceGroup>
      <inkml:annotationXML>
        <emma:emma xmlns:emma="http://www.w3.org/2003/04/emma" version="1.0">
          <emma:interpretation id="{F9880C52-7707-47FC-BBC4-2BEBD6A0B93D}" emma:medium="tactile" emma:mode="ink">
            <msink:context xmlns:msink="http://schemas.microsoft.com/ink/2010/main" type="paragraph" rotatedBoundingBox="9373,338 15275,183 15323,1998 9421,2153" alignmentLevel="1"/>
          </emma:interpretation>
        </emma:emma>
      </inkml:annotationXML>
      <inkml:traceGroup>
        <inkml:annotationXML>
          <emma:emma xmlns:emma="http://www.w3.org/2003/04/emma" version="1.0">
            <emma:interpretation id="{6CDECDD1-91B2-4E42-AB99-0283C21F7B72}" emma:medium="tactile" emma:mode="ink">
              <msink:context xmlns:msink="http://schemas.microsoft.com/ink/2010/main" type="line" rotatedBoundingBox="9373,338 15275,183 15323,1998 9421,2153"/>
            </emma:interpretation>
          </emma:emma>
        </inkml:annotationXML>
        <inkml:traceGroup>
          <inkml:annotationXML>
            <emma:emma xmlns:emma="http://www.w3.org/2003/04/emma" version="1.0">
              <emma:interpretation id="{151C0D0E-C7FB-49DE-835D-66F6B34D8BF4}" emma:medium="tactile" emma:mode="ink">
                <msink:context xmlns:msink="http://schemas.microsoft.com/ink/2010/main" type="inkWord" rotatedBoundingBox="9388,908 10356,883 10373,1509 9405,1535"/>
              </emma:interpretation>
              <emma:one-of disjunction-type="recognition" id="oneOf0">
                <emma:interpretation id="interp0" emma:lang="" emma:confidence="1">
                  <emma:literal/>
                </emma:interpretation>
              </emma:one-of>
            </emma:emma>
          </inkml:annotationXML>
          <inkml:trace contextRef="#ctx0" brushRef="#br0">0 525 146 0,'0'0'165'0,"0"0"-10"16,0 0-4-16,0 0-3 0,0 0-4 0,0 0-5 15,0 0-4-15,0 0-2 0,0 0-2 0,0 0-6 16,0 0 1-16,0 0-7 0,0 0 6 0,0 0-6 16,0 0-4-16,0 0-1 0,0 0-7 0,0 0-4 15,0 0-2-15,0 0-10 0,0 0 3 0,0 0-3 16,0 0-1-16,0 0-11 0,0 0 3 0,0 0 4 16,114-80-6-16,-74 64-8 0,-40 16-6 0,76-37-4 15,-34 19 4-15,-42 18-2 0,80-42-13 0,-35 21 0 16,-45 21-8-16,80-45 0 0,-42 21-4 0,-38 24 5 0,85-43-9 15,-49 23-9-15,-36 20-1 0,72-42-1 16,-37 24 1-16,-35 18-1 0,55-27-10 0,-55 27 2 16,0 0-3-16,67-40 0 0,-67 40 0 0,39-24-2 15,-39 24 17-15,0 0-19 0,0 0-8 0,0 0-6 16,49-28-3-16,-49 28-4 0,0 0-6 0,0 0-9 16,0 0-5-16,0 0-5 0,0 0-10 0,0 0-11 15,0 0-11-15,0 0-22 0,0 0-32 0,0 0-23 16,0 0-20-16,0 0-21 0,0 0-31 0,0 0-21 0,0 0-210 15,0 0-485-15,0 0 215 0</inkml:trace>
          <inkml:trace contextRef="#ctx0" brushRef="#br0" timeOffset="362.3168">381-67 109 0,'0'0'162'0,"0"0"8"0,0 0-5 0,0 0 4 15,-79 115 4-15,53-78-6 0,2 0 4 16,-8 20-10-16,2-22-9 0,4 3-12 0,26-38 1 16,-51 74-14-16,25-45-10 0,26-29-6 0,-37 58 0 0,37-58-12 15,-29 38-7-15,29-38-8 0,0 0-7 0,-24 33-4 16,24-33-3-16,0 0 1 0,0 0-2 0,0 0-2 15,0 0-4-15,0 0 1 0,0 0-3 0,0 0-5 16,0 0-1-16,0 0 0 0,0 0 2 0,58 55 5 16,-58-55-10-16,0 0 7 0,0 0-16 0,109 3 1 15,-109-3 6-15,0 0-12 0,101 0-1 0,-101 0 2 16,0 0-11-16,106 0-3 0,-106 0-19 0,0 0-21 16,0 0-15-16,108-3-16 0,-108 3-24 0,0 0-26 15,0 0-30-15,93-2-43 0,-93 2-43 0,0 0-45 16,0 0-231-16,0 0-526 0,80 16 232 0</inkml:trace>
        </inkml:traceGroup>
        <inkml:traceGroup>
          <inkml:annotationXML>
            <emma:emma xmlns:emma="http://www.w3.org/2003/04/emma" version="1.0">
              <emma:interpretation id="{948CAB48-84AE-41F5-93A1-1F0874D6D138}" emma:medium="tactile" emma:mode="ink">
                <msink:context xmlns:msink="http://schemas.microsoft.com/ink/2010/main" type="inkWord" rotatedBoundingBox="11847,594 12949,565 12966,1234 11864,1263"/>
              </emma:interpretation>
              <emma:one-of disjunction-type="recognition" id="oneOf1">
                <emma:interpretation id="interp1" emma:lang="" emma:confidence="1">
                  <emma:literal/>
                </emma:interpretation>
              </emma:one-of>
            </emma:emma>
          </inkml:annotationXML>
          <inkml:trace contextRef="#ctx0" brushRef="#br0" timeOffset="1814.673">2441-371 20 0,'0'0'210'16,"0"0"-18"-16,0 0-13 0,0 0-13 0,0 0-15 0,0 0-8 16,0 0-12-16,0 0-5 0,0 0-6 0,0 0-1 15,0 0 7-15,0 0 1 0,0 0 0 0,0 0-5 16,0 0 1-16,0 0-6 0,0 0-7 16,62 138 6-16,-59-102-6 0,-3-36-1 0,-1 78-6 0,1-78-10 15,-8 64 0-15,8-64 1 0,-2 61-5 0,2-61-10 16,-9 48-7-16,9-48 1 0,0 0-14 0,-10 46-3 15,10-46-5-15,0 0-9 0,0 0-5 0,0 0-4 16,0 0 0-16,0 0-5 0,0 0-1 0,0 0 2 16,0 0-10-16,0 0 1 0,0 0-7 0,0 0 11 15,0 0-17-15,0 0-8 0,0 0-8 0,0 0-3 16,85 21 7-16,-85-21-1 0,0 0 0 0,0 0-3 16,0 0-3-16,0 0 8 0,0 0-4 0,167-40-2 15,-167 40-3-15,0 0 0 0,0 0-2 0,0 0 2 16,0 0-2-16,0 0-1 0,0 0 4 0,62 22 3 15,-62-22 1-15,0 0-3 0,0 0 3 0,0 0 3 16,0 0-2-16,-56 87 4 0,56-87 0 0,0 0 1 16,-61 46-1-16,61-46 2 0,-41 28 2 0,41-28-3 15,0 0 3-15,0 0-2 0,-50 31 0 0,50-31 3 16,0 0 1-16,0 0-3 0,0 0 2 0,0 0-9 16,0 0-1-16,0 0-9 0,0 0 7 0,0 0-3 15,0 0-1-15,0 0 0 0,0 0-2 0,0 0 8 16,0 0 0-16,0 0-2 0,0 0 7 0,186-91-4 15,-186 91-2-15,64-26-1 0,-64 26 7 0,64-30-2 0,-64 30 5 16,60-30-1-16,-60 30-4 0,49-26-1 0,-49 26 7 16,44-30 1-16,-44 30-2 0,41-29 5 15,-41 29-6-15,0 0 7 0,44-40 4 0,-44 40-3 16,0 0 2-16,0 0-3 0,22-43-2 0,-22 43 5 16,0 0-2-16,0 0 5 0,0 0 0 0,0 0-7 0,0 0 2 15,0 0-1-15,0 0 0 0,0 0-2 16,0 0-3-16,0 0-1 0,0 0 9 0,0 0-10 15,0 0 2-15,0 0 1 0,0 0 5 0,0 0 0 0,0 0 0 16,-178 67 6-16,178-67 3 0,-24 44-2 0,24-44 1 16,0 0 5-16,-16 61 4 0,16-61-11 0,0 0 4 15,-5 44 5-15,5-44 15 0,0 0-14 0,0 0-4 16,0 0 3-16,31 60 3 0,-31-60-8 0,0 0 4 16,0 0-5-16,61 30-3 0,-61-30 3 0,0 0-6 15,0 0-9-15,73 6-4 0,-73-6-13 0,0 0-18 16,0 0-9-16,0 0-9 0,0 0-13 0,126-36-7 15,-126 36-14-15,0 0-12 0,53-40-10 0,-53 40-17 16,35-26-9-16,-35 26-12 0,0 0-5 16,42-41 8-16,-42 41-11 0,22-45-7 0,-22 45 15 0,21-39 11 15,-21 39 7-15,0 0 7 0,14-66 14 0,-14 66 11 16,2-50 12-16,-2 50 12 0,0 0 7 0,-2-73 20 16,2 73 33-16,-14-58 12 0,14 58 18 0,-7-42 13 15,7 42 7-15,0 0 8 0,0 0 22 0,-9-63 16 16,9 63 9-16,0 0-1 0,0 0 2 0,0 0-3 15,0 0-8-15,0 0-5 0,0 0-5 0,0 0-7 16,0 0 2-16,0 0 8 0,0 0 5 0,0 0 5 16,0 0 8-16,0 0-3 0,0 0 6 0,0 0 6 15,0 0-1-15,0 0-4 0,35 189-9 0,-32-148-6 16,-3-41-5-16,7 73 3 0,-7-73-5 0,8 74-5 16,-8-39 8-16,0-35-20 0,5 52-7 0,-5-52-2 15,0 0-5-15,1 71-9 0,-1-71-8 0,0 0 6 16,7 43-3-16,-7-43-5 0,0 0-4 0,0 0-25 15,0 0-14-15,0 0-14 0,0 0-17 0,0 0-13 16,0 0-17-16,0 0-24 0,0 0-18 0,0 0-17 16,0 0-19-16,0 0-17 0,0 0-14 0,0 0-20 15,0 0 8-15,0 0 2 0,86-147 3 0,-75 110-16 16,-11 37-141-16,10-67-379 0,-10 67 167 0</inkml:trace>
        </inkml:traceGroup>
        <inkml:traceGroup>
          <inkml:annotationXML>
            <emma:emma xmlns:emma="http://www.w3.org/2003/04/emma" version="1.0">
              <emma:interpretation id="{1D0E7127-D7B2-40E5-8DE8-13ADC4CB44ED}" emma:medium="tactile" emma:mode="ink">
                <msink:context xmlns:msink="http://schemas.microsoft.com/ink/2010/main" type="inkWord" rotatedBoundingBox="12172,265 15275,183 15323,1998 12219,2080"/>
              </emma:interpretation>
              <emma:one-of disjunction-type="recognition" id="oneOf2">
                <emma:interpretation id="interp2" emma:lang="" emma:confidence="0">
                  <emma:literal>refit</emma:literal>
                </emma:interpretation>
                <emma:interpretation id="interp3" emma:lang="" emma:confidence="0">
                  <emma:literal>befit</emma:literal>
                </emma:interpretation>
                <emma:interpretation id="interp4" emma:lang="" emma:confidence="0">
                  <emma:literal>sent</emma:literal>
                </emma:interpretation>
                <emma:interpretation id="interp5" emma:lang="" emma:confidence="0">
                  <emma:literal>retint</emma:literal>
                </emma:interpretation>
                <emma:interpretation id="interp6" emma:lang="" emma:confidence="0">
                  <emma:literal>sestet</emma:literal>
                </emma:interpretation>
              </emma:one-of>
            </emma:emma>
          </inkml:annotationXML>
          <inkml:trace contextRef="#ctx0" brushRef="#br0" timeOffset="4092.2346">2813 1087 287 0,'0'0'367'0,"0"0"-31"0,0 0-35 0,0 0-27 16,213-38-18-16,-113 20-15 0,14-2-8 0,1-10-1 16,22-1 0-16,12-4 1 0,6 4-13 0,17 1-9 15,0-4-17-15,-4 0-1 0,-1 1-19 0,-13 0-17 16,-10 4-15-16,-14 1-9 0,-1 4-21 0,-25 3-14 15,-9-1-5-15,-17 10-16 0,-7-4-10 0,-71 16-9 16,86-17-10-16,-86 17-17 0,69-11-22 0,-69 11-18 16,0 0-9-16,0 0-26 0,73-13-2 0,-73 13-16 15,0 0-2-15,0 0-11 0,0 0-9 0,0 0-13 16,0 0-22-16,0 0-24 0,0 0-25 0,0 0-33 16,0 0-24-16,0 0-34 0,0 0-45 0,0 0-212 15,0 0-558-15,-251 31 248 0</inkml:trace>
          <inkml:trace contextRef="#ctx0" brushRef="#br0" timeOffset="2533.3441">3567-269 16 0,'0'0'184'0,"0"0"14"0,0 0 8 0,0 0-5 15,0 0-7-15,10-82-14 0,-10 82-11 0,0 0-14 16,0 0-6-16,0 0-16 0,0 0-7 0,0 0 2 16,0 0 15-16,0 0 3 0,0 0 5 0,0 0-8 0,0 0-1 15,0 0-18-15,0 0 15 0,20 163-17 0,-20-163-11 16,0 66-12-16,0-66-7 0,5 74-11 16,-2-39-7-16,-3-35-12 0,7 49-3 0,-7-49-10 15,5 56 0-15,-5-56-1 0,0 0-10 0,0 71-5 0,0-71-13 16,0 0-17-16,0 51-15 0,0-51-13 0,0 0-12 15,-15 62-19-15,15-62-14 0,-27 35-15 0,27-35-16 16,0 0-14-16,-51 43-11 0,51-43-6 16,-49 19 7-16,49-19 3 0,0 0 9 0,0 0 8 0,-91 11 11 15,91-11 11-15,0 0 10 0,0 0 16 0,0 0 17 16,-90-47 9-16,90 47 11 0,0 0 9 0,-40-38 16 16,40 38 9-16,0 0 8 0,0 0 2 0,0 0 4 15,-13-50-3-15,13 50-2 0,0 0 5 0,0 0 1 16,0 0 6-16,72-67 2 0,-72 67-3 0,61-29 1 15,-61 29-1-15,79-35-5 0,-34 22 1 0,-45 13-3 16,77-39 1-16,-77 39-7 0,79-33 1 0,-39 16 0 16,-40 17-6-16,80-33-1 0,-80 33 5 0,59-33-7 15,-17 14 0-15,-42 19-5 0,63-45 2 0,-63 45-4 16,41-38-2-16,-41 38-5 0,39-38 7 0,-39 38-4 16,29-40 1-16,-29 40-1 0,0 0 1 0,0 0-2 15,14-50 0-15,-14 50-2 0,0 0 2 0,0 0-3 16,0 0 8-16,0 0-3 0,0 0-4 0,0 0 2 15,0 0 2-15,0 0 3 0,0 0 9 0,0 0 3 16,0 0-1-16,0 0 19 0,0 0 2 0,0 0-3 16,-144 94 3-16,144-94-1 0,-15 64 8 0,15-64-2 0,0 63-3 15,0-63 0-15,0 52-3 0,0-52 2 16,0 0 2-16,18 74-2 0,-18-74-3 0,13 33-5 16,-13-33 7-16,0 0 10 0,0 0 1 0,35 45 2 15,-35-45 2-15,0 0-2 0,0 0 10 0,0 0 12 16,0 0-3-16,0 0-2 0,0 0-5 0,0 0-2 15,0 0 2-15,0 0 0 0,0 0-2 0,170-78 1 16,-141 54 2-16,-29 24-8 0,45-46-2 0,-45 46 3 16,38-37 5-16,-38 37-10 0,37-37 3 0,-37 37-6 0,39-34-5 15,-39 34-5-15,0 0 0 0,48-36-2 0,-48 36-1 16,0 0-11-16,51-31 0 0,-51 31-1 0,0 0-2 16,0 0-3-16,48-34-6 0,-48 34-2 0,0 0-6 15,0 0-14-15,42-23-16 0,-42 23-14 0,0 0-27 16,0 0-25-16,0 0 0 0,0 0-24 0,0 0-9 15,61-26-14-15,-61 26-20 0,0 0-24 0,0 0-22 16,0 0-26-16,0 0-26 0,0 0-18 0,77-19-49 16,-77 19-186-16,0 0-549 0,56-19 244 0</inkml:trace>
          <inkml:trace contextRef="#ctx0" brushRef="#br0" timeOffset="4380.0695">3509 1097 154 0,'0'0'449'0,"0"0"-42"0,0 0-41 0,0 0-34 15,0 0-46-15,0 0-11 0,0 0-8 16,215-74 0-16,-120 55 2 0,9-4-2 0,12 2-5 0,2-6-14 15,1 9-22-15,3-7-11 0,2 5-14 16,-9-4-27-16,-4 6-8 0,-17 6-14 0,-5-3-16 0,-9 4-13 16,-3 4-13-16,-77 7-12 0,88-13-12 0,-88 13-6 15,82-6-7-15,-82 6-17 0,0 0-13 0,0 0-14 16,80-11-18-16,-80 11-14 0,0 0-12 0,0 0-15 16,0 0-23-16,0 0-19 0,0 0-28 0,0 0-24 15,0 0-15-15,0 0-20 0,0 0-16 0,0 0-13 0,0 0-11 16,0 0-25-16,0 0-24 0,0 0-29 0,0 0-37 15,0 0-271-15,0 0-634 0,0 0 281 16</inkml:trace>
          <inkml:trace contextRef="#ctx0" brushRef="#br0" timeOffset="3221.3458">4732 359 227 0,'0'0'268'15,"0"0"-20"-15,25-67-33 0,-25 67-25 0,37-33-18 0,-37 33-15 16,42-36-11-16,-42 36-15 0,64-49-5 0,-64 49-12 16,58-36-6-16,-58 36-7 0,50-27-10 15,-50 27-1-15,49-25-11 0,-49 25-5 0,61-28-5 16,-61 28-6-16,48-22 1 0,-48 22-9 0,0 0-2 0,0 0 1 16,79-17-3-16,-79 17 10 0,0 0-8 15,0 0 1-15,0 0 7 0,0 0-4 0,0 0-6 0,0 0 10 16,0 0-1-16,0 0 5 0,114 36 10 0,-114-36-4 15,0 0 10-15,19 63-1 0,-19-63-1 16,7 45-7-16,-7-45-3 0,3 48-11 0,-3-48-1 0,0 0 0 16,6 62-16-16,-6-62-6 0,0 0 13 0,0 0-21 15,2 59-7-15,-2-59-18 0,0 0-17 0,0 0-29 16,0 0-22-16,0 0-20 0,0 0-24 0,0 0-26 16,0 0-41-16,0 0-40 0,0 0-16 0,0 0-45 15,0 0-219-15,0 0-538 0,0 0 238 0</inkml:trace>
          <inkml:trace contextRef="#ctx0" brushRef="#br0" timeOffset="2877.261">5176-666 62 0,'0'0'273'0,"0"0"-25"0,0 0-10 16,0 0-18-16,0 0-14 0,0 0-9 0,0 0-16 15,0 0-13-15,0 0-13 0,0 0-9 0,0 0-7 16,0 0-4-16,0 0 17 0,0 0-15 0,0 0 2 16,0 0-6-16,0 0-6 0,-136 108-6 0,120-69 3 15,16-39-5-15,-20 80 0 0,11-45-6 0,-1 29-5 16,7-22 11-16,0 23-2 0,-2-20 1 0,5-45-6 15,5 89-5-15,-10-42-7 0,13 15-9 0,-8-62-14 16,0 93 4-16,11-25-7 0,-8-21-2 0,12 16-8 16,-9-16-6-16,-6-47-3 0,7 87-9 0,1-42-4 15,-2-2-3-15,-6-43-6 0,7 74-6 0,-7-74 4 16,12 72-7-16,-12-72-5 0,2 55-6 0,-2-55-2 16,2 60-24-16,-2-60-16 0,-7 46-16 0,7-46-8 15,0 0-39-15,0 0-30 0,-8 60-20 0,8-60-25 16,0 0-34-16,0 0-38 0,0 0-37 0,0 0-37 0,-21 39-287 15,21-39-650-15,0 0 288 16</inkml:trace>
          <inkml:trace contextRef="#ctx0" brushRef="#br0" timeOffset="3718.3503">5649 9 255 0,'0'0'330'0,"0"0"-34"0,0 0-31 16,0 0-23-16,0 0-29 0,0 0-21 0,0 0-14 16,0 0-21-16,55-83-13 0,-55 83-17 0,46-21-8 15,-46 21-15-15,0 0-21 0,71-27-18 0,-71 27-25 16,0 0-24-16,66-11-31 0,-66 11-32 0,0 0-36 0,0 0-40 16,0 0-29-16,0 0-36 0,0 0-182 15,0 0-400-15,0 0 176 0</inkml:trace>
          <inkml:trace contextRef="#ctx0" brushRef="#br0" timeOffset="3527.4602">5749-701 259 0,'0'0'242'0,"0"0"-27"0,0 0-24 0,0 0-18 15,5-77-17-15,-5 77-2 0,0 0 8 0,0 0-10 16,0 0 9-16,0 0-16 0,0 0-1 0,0 0-4 15,0 0 5-15,-44 167-8 0,41-125 5 0,3-42-17 16,-8 109 4-16,2-71-5 0,6 7 1 0,0-45-6 16,-5 111 8-16,5-70-5 0,0-41-12 0,8 92-1 15,-2-52-6-15,-6-40-11 0,12 80 5 0,-9-39-11 16,-3-41-5-16,13 65-15 0,-13-65 1 0,19 61-10 16,-19-61-4-16,18 47-6 0,-18-47-2 0,22 45-8 15,-22-45-14-15,26 37 8 0,-26-37-2 0,0 0-7 16,32 45-18-16,-32-45-24 0,0 0-30 0,0 0-22 15,38 36-24-15,-38-36-24 0,0 0-28 0,0 0-48 16,0 0-39-16,0 0-46 0,0 0-41 0,0 0-213 16,0 0-579-16,0 0 255 0</inkml:trace>
        </inkml:traceGroup>
      </inkml:traceGroup>
    </inkml:traceGroup>
  </inkml:traceGroup>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3:31.541"/>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6A1A692A-F5EB-41BE-813C-0D51424D7EEF}" emma:medium="tactile" emma:mode="ink">
          <msink:context xmlns:msink="http://schemas.microsoft.com/ink/2010/main" type="inkDrawing" rotatedBoundingBox="27279,12548 30681,11459 30692,11496 27291,12584" semanticType="underline" shapeName="Other">
            <msink:sourceLink direction="with" ref="{5D7DF213-D5BB-4336-957B-85C2A3E44BF3}"/>
          </msink:context>
        </emma:interpretation>
      </emma:emma>
    </inkml:annotationXML>
    <inkml:trace contextRef="#ctx0" brushRef="#br0">-7 1064 163 0,'0'0'316'0,"-11"11"-28"0,11-11-34 16,0 0-24-16,0 0-20 0,0 0-16 0,93-11-5 0,-20-4-9 16,8-13-4-16,8-4 9 0,18-1-19 0,1-8-10 15,17 0 1-15,6-1 12 0,12-4 20 0,3-2 24 16,11-1 10-16,9-4 12 0,-9-2 7 15,6-1 0-15,-4 5-12 0,-8 0-5 0,-2 5-23 0,-3 1-18 16,-13 1-14-16,-1 8-16 0,-15 4-15 0,-11-5-17 16,-5 11-8-16,-8 2-11 0,-14 5-15 0,-7-5-6 15,-24 5-10-15,-6 3-5 0,-4 1-8 0,-10 4-9 16,-6 3-4-16,-8 1-3 0,-1 5-7 0,-13 2-9 16,15-6-12-16,-15 6-7 0,0 0-5 0,8-8-13 15,-8 8-12-15,0 0-16 0,0 0-18 0,0 0-15 16,0 0-29-16,0 0-19 0,0 0-33 0,0 0-13 15,0 0-36-15,-64 11-18 0,49-6-22 0,-6 0-20 16,-1 2-26-16,7-1-35 0,3-2-35 0,-3 0-310 16,15-4-720-16,-22 5 319 0</inkml:trace>
  </inkml:traceGroup>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3:58.239"/>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26DB7607-D70D-4680-8DB2-5E3D7A7595F4}" emma:medium="tactile" emma:mode="ink">
          <msink:context xmlns:msink="http://schemas.microsoft.com/ink/2010/main" type="inkDrawing" rotatedBoundingBox="1831,13019 2549,15522 2005,15677 1288,13175" semanticType="callout" shapeName="Other">
            <msink:sourceLink direction="with" ref="{701ABDD9-78A1-442B-A5C5-684C22733190}"/>
          </msink:context>
        </emma:interpretation>
      </emma:emma>
    </inkml:annotationXML>
    <inkml:trace contextRef="#ctx0" brushRef="#br0">-12389 1197 5 0,'-20'29'334'0,"-6"31"-10"16,8 18-2-16,7 20-1 0,5 17-17 0,1 11-8 16,5 15-1-16,8 9-8 0,3 10-15 15,2-7-31-15,6 8-25 0,-1-9-18 0,7-12-21 0,11-7-29 16,5-15-44-16,12-17-50 0,-4-7-44 0,13-11-37 16,-1-12-36-16,6-13-43 0,7 4-39 0,-2-13-53 15,22-8-49-15,-11-3-274 0,-3-10-563 0,-8-3 249 16</inkml:trace>
  </inkml:traceGroup>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3:57.753"/>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09779180-B474-4220-8896-644D3F727C09}" emma:medium="tactile" emma:mode="ink">
          <msink:context xmlns:msink="http://schemas.microsoft.com/ink/2010/main" type="inkDrawing" rotatedBoundingBox="5243,12369 5777,14374 5232,14520 4697,12515" semanticType="verticalRange" shapeName="Other">
            <msink:sourceLink direction="with" ref="{B91BFC8A-B2CB-4500-97A8-033F42C620A2}"/>
          </msink:context>
        </emma:interpretation>
      </emma:emma>
    </inkml:annotationXML>
    <inkml:trace contextRef="#ctx0" brushRef="#br0">-9388 654 70 0,'49'7'374'16,"-1"5"-22"-16,33 22-13 0,0 10-16 0,-5 9-8 16,1 15 6-16,-5 3-16 0,-1 8 4 0,-9-1-16 15,-4 8-12-15,-7 5-21 0,-7 5-14 0,-12 3-25 16,-7-1-24-16,-4 0-17 0,-13-1-16 0,-3-11-20 16,-11 14-18-16,-2-8-36 0,-12-7-50 0,-2 3-56 15,-2-17-53-15,0 4-56 0,-7-7-61 0,-4-11-74 16,11-21-84-16,-26 17-315 0,21-15-713 0,-24 7 315 15</inkml:trace>
  </inkml:traceGroup>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2:40.599"/>
    </inkml:context>
    <inkml:brush xml:id="br0">
      <inkml:brushProperty name="width" value="0.06667" units="cm"/>
      <inkml:brushProperty name="height" value="0.06667" units="cm"/>
      <inkml:brushProperty name="color" value="#00B050"/>
      <inkml:brushProperty name="fitToCurve" value="1"/>
    </inkml:brush>
    <inkml:brush xml:id="br1">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3DDF430B-CCD7-4B5F-B22B-7E26A22086CE}" emma:medium="tactile" emma:mode="ink">
          <msink:context xmlns:msink="http://schemas.microsoft.com/ink/2010/main" type="writingRegion" rotatedBoundingBox="15320,13202 32877,8968 33443,11316 15886,15550"/>
        </emma:interpretation>
      </emma:emma>
    </inkml:annotationXML>
    <inkml:traceGroup>
      <inkml:annotationXML>
        <emma:emma xmlns:emma="http://www.w3.org/2003/04/emma" version="1.0">
          <emma:interpretation id="{802C64D5-B8AD-48D5-8F0F-FA09E4471AF9}" emma:medium="tactile" emma:mode="ink">
            <msink:context xmlns:msink="http://schemas.microsoft.com/ink/2010/main" type="paragraph" rotatedBoundingBox="16688,12585 20449,12098 20622,13432 16861,13919" alignmentLevel="2"/>
          </emma:interpretation>
        </emma:emma>
      </inkml:annotationXML>
      <inkml:traceGroup>
        <inkml:annotationXML>
          <emma:emma xmlns:emma="http://www.w3.org/2003/04/emma" version="1.0">
            <emma:interpretation id="{2897DC67-5BA6-44FE-9C35-51CE5C894A68}" emma:medium="tactile" emma:mode="ink">
              <msink:context xmlns:msink="http://schemas.microsoft.com/ink/2010/main" type="inkBullet" rotatedBoundingBox="16719,12828 17549,12720 17691,13812 16861,13919"/>
            </emma:interpretation>
          </emma:emma>
        </inkml:annotationXML>
        <inkml:trace contextRef="#ctx0" brushRef="#br0">-3489 327 83 0,'0'0'197'0,"0"0"-11"0,0 0-18 0,0 0-4 0,0 0-11 16,0 0-2-16,0 0-7 0,0 0-5 0,0 0-4 15,14-4-5-15,-14 4-1 0,0 0-7 16,0 0-4-16,0 0-10 0,0 0 6 0,0 0-7 0,43 8-3 16,-43-8-8-16,21 7-6 0,-8 1 5 0,8 3-5 15,-7-4-6-15,3 4-4 0,2 2-4 0,-3 5-2 16,-2-5-3-16,4 6-4 0,0-5 6 0,1 5-9 16,-3-5-6-16,5 5 2 0,-7 0-3 0,2-3-4 15,2 2 1-15,-1-2-4 0,-5 3-10 16,2-5-1-16,1 1-4 0,-6-5-11 0,4 3 1 0,-7-4 0 15,3 3-5-15,-3-5-5 0,-6-7 17 0,13 14 3 16,-10-4-8-16,-3-10-6 0,13 14-1 0,-13-14-3 16,6 7-3-16,-6-7-3 0,0 0-2 0,10 8-18 15,-10-8-14-15,0 0-17 0,6 11-27 0,-6-11-20 16,0 0-33-16,0 0-33 0,0 0-32 0,0 0-25 16,0 0-32-16,0 0-33 0,-21-31-182 0,15 22-496 15,6 9 220-15</inkml:trace>
        <inkml:trace contextRef="#ctx0" brushRef="#br0" timeOffset="214.3696">-3026 193 230 0,'0'0'280'0,"0"0"-10"0,0 0-12 15,0 0-10-15,0 0-8 0,-41 33 1 0,25-15-18 0,-2 2-13 16,-8 13-15-16,-1-4-19 0,0 6-16 0,-4-1-14 15,7 0-19-15,-1 1-9 0,0-7-16 0,6-7-12 16,6 0-10-16,2 1-19 0,-2-5-44 0,2-4-37 16,8 2-41-16,-5-3-40 0,3 2-56 0,5-14-68 15,-6 17-260-15,6-10-526 0,0-7 234 0</inkml:trace>
        <inkml:trace contextRef="#ctx0" brushRef="#br1" timeOffset="93924.2587">-2528 1229 260 0,'0'0'311'0,"0"0"-2"16,0 0 0-16,0 0-1 0,0 0 2 0,-5 10 9 15,5-10-10-15,0 0 0 0,0 0-2 0,0 0-11 0,0 0-3 16,0 0-12-16,0 0-13 0,0 0-15 15,0 0-8-15,0 0-16 0,0 0-10 0,0 0-9 16,0 0-14-16,0 0-13 0,0 0-16 0,0 0-13 16,0 0-8-16,0 0-17 0,0 0-17 0,0 0-14 0,0 0 0 15,0 0-14-15,0 0-11 0,0 0-13 0,0 0-14 16,-14-30-14-16,14 30-17 0,0 0-23 16,0 0-24-16,0 0-24 0,0 0-27 0,0 0-25 0,-15-7-36 15,15 7-33-15,0 0-37 0,0 0-26 16,-10-11-23-16,10 11-24 0,0 0-25 0,0 0-23 0,-19-3-16 15,19 3-35-15,0 0-271 0,0 0-712 0,-16-8 315 16</inkml:trace>
      </inkml:traceGroup>
      <inkml:traceGroup>
        <inkml:annotationXML>
          <emma:emma xmlns:emma="http://www.w3.org/2003/04/emma" version="1.0">
            <emma:interpretation id="{FC45348B-06BB-4144-86A0-242C59C4FCAA}" emma:medium="tactile" emma:mode="ink">
              <msink:context xmlns:msink="http://schemas.microsoft.com/ink/2010/main" type="line" rotatedBoundingBox="18853,12304 20449,12098 20566,13003 18970,13210"/>
            </emma:interpretation>
          </emma:emma>
        </inkml:annotationXML>
        <inkml:traceGroup>
          <inkml:annotationXML>
            <emma:emma xmlns:emma="http://www.w3.org/2003/04/emma" version="1.0">
              <emma:interpretation id="{C777BAB5-BA4C-4E30-AC11-C5A7EE790BD1}" emma:medium="tactile" emma:mode="ink">
                <msink:context xmlns:msink="http://schemas.microsoft.com/ink/2010/main" type="inkWord" rotatedBoundingBox="18853,12304 19261,12252 19328,12765 18919,12818"/>
              </emma:interpretation>
              <emma:one-of disjunction-type="recognition" id="oneOf0">
                <emma:interpretation id="interp0" emma:lang="" emma:confidence="1">
                  <emma:literal/>
                </emma:interpretation>
              </emma:one-of>
            </emma:emma>
          </inkml:annotationXML>
          <inkml:trace contextRef="#ctx0" brushRef="#br0" timeOffset="1373.7839">-956-310 140 0,'0'-12'273'0,"0"12"-26"0,0 0-19 0,0 0-9 16,0 0-12-16,0 0-1 0,0 0-8 0,0 0-7 15,-37 42-17-15,23-16-15 0,-9 3-17 0,2 2-6 16,-6 2-18-16,5-5-14 0,-1 1-11 0,4-3-5 16,4-5-11-16,1 4-11 0,1 0-10 0,5-5-29 15,-5 0-31-15,5-1-24 0,0 0-22 0,2 1-25 16,-1 3-23-16,3-1-30 0,-1 2-34 0,3-7-38 16,-3 2-201-16,4 3-435 0,1-2 193 0</inkml:trace>
          <inkml:trace contextRef="#ctx0" brushRef="#br0" timeOffset="1180.894">-1355-194 31 0,'0'0'232'0,"0"0"-23"15,0 0-15-15,0 0-10 0,0 0-8 0,0 0-6 16,0 0-5-16,0 0-6 0,22-4-10 0,-22 4-8 16,0 0-2-16,0 0-3 0,39 15 0 0,-28-10-10 15,2-2-1-15,7 11-10 0,-4-3-9 0,5 4-4 16,-6-5-9-16,6 3-2 0,-2-2-9 0,-1 1-1 15,-1 4-5-15,4-2-6 0,-11-6-9 0,4 2-3 16,-1-1-8-16,3 4-1 0,-2-6-4 0,4 5-9 16,-7-5 0-16,-11-7-3 0,18 7-6 0,-8 3-1 0,-10-10-7 15,19 7 1-15,-19-7 2 0,9 8-8 0,-9-8-5 16,13 9-13-16,-13-9-16 0,0 0-10 0,13 5-14 16,-13-5-15-16,0 0-18 0,0 0-23 15,0 0-25-15,0 0-25 0,0 0-30 0,0 0-23 0,0 0-24 16,0 0-202-16,3-31-465 0,-3 31 205 0</inkml:trace>
        </inkml:traceGroup>
        <inkml:traceGroup>
          <inkml:annotationXML>
            <emma:emma xmlns:emma="http://www.w3.org/2003/04/emma" version="1.0">
              <emma:interpretation id="{54A23467-A400-40AC-BCA8-83A6717829F5}" emma:medium="tactile" emma:mode="ink">
                <msink:context xmlns:msink="http://schemas.microsoft.com/ink/2010/main" type="inkWord" rotatedBoundingBox="20170,12580 20506,12536 20566,13003 20231,13046"/>
              </emma:interpretation>
            </emma:emma>
          </inkml:annotationXML>
          <inkml:trace contextRef="#ctx0" brushRef="#br0" timeOffset="4227.1119">0 0 63 0,'0'0'89'0,"0"0"-3"0,0 0-12 16,0 0 2-16,0 0-6 0,0 0-6 0,0 0 3 15,0 0-1-15,0 0-9 0,0 0 5 0,0 0-7 16,0 0 2-16,0 0-5 0,0 0-5 0,0 0 4 0,0 0-9 16,0 0 3-16,0 0-2 0,0 0 5 15,0 0 8-15,0 0 0 0,0 0-2 0,0 0 10 0,0 0 3 16,0 0 2-16,0 0-6 0,0 0 0 0,0 0 1 16,0 0 1-16,0 0-2 0,0 0 0 0,0 0 0 15,0 0 5-15,0 0 0 0,13 19 2 16,-13-19 1-16,10 14 1 0,1-8-6 0,-1 5-5 0,-1-3-3 15,2 3 4-15,-3-1 0 0,2-2-4 0,1 7-5 16,2-8-3-16,-5 3-4 0,10 0 3 16,-7 2-4-16,2-1-3 0,-4-1-7 0,3 1-1 0,1-3-2 15,-2 3-5-15,2-3-4 0,-5 3 2 0,-8-11-5 16,19 8-1-16,-13-1-2 0,4 1-3 0,-10-8 1 16,14 10-2-16,-14-10 2 0,15 9 0 0,-15-9-7 15,8 6-2-15,-8-6-1 0,0 0 1 0,0 0-1 16,13 8-3-16,-13-8 1 0,0 0 3 0,0 0-3 15,0 0 0-15,0 0-1 0,0 0-13 0,13 6-11 16,-13-6-12-16,0 0-11 0,0 0-9 0,0 0-13 16,0 0-15-16,0 0-17 0,0 0-19 0,0 0-20 15,0 0-14-15,0 0-14 0,0 0-13 0,0 0-39 16,-7-32-115-16,7 32-359 0,0 0 159 0</inkml:trace>
          <inkml:trace contextRef="#ctx0" brushRef="#br0" timeOffset="4459.5496">299 45 134 0,'0'0'199'0,"0"0"-3"0,0 0-13 0,0 0-11 16,0 0-3-16,0 0-8 0,0 0 1 0,0 0-6 16,0 0 4-16,0 0-4 0,-50 22 0 0,40-12-6 15,-3 10-5-15,1-2-4 0,-3 3-11 0,1 2-10 16,4-3-10-16,-1 3-10 0,-5 9-9 0,3-12-12 15,0 4-9-15,5-5-5 0,0 0-10 16,3-4-4-16,0-3 3 0,-1 4-29 0,1-6-34 0,-1 6-35 16,-4 5-50-16,2-8-61 0,0 0-78 0,-5 2-244 15,-1 2-515-15,1-8 229 0</inkml:trace>
        </inkml:traceGroup>
      </inkml:traceGroup>
    </inkml:traceGroup>
    <inkml:traceGroup>
      <inkml:annotationXML>
        <emma:emma xmlns:emma="http://www.w3.org/2003/04/emma" version="1.0">
          <emma:interpretation id="{B23FF7A3-89E4-401D-BF40-FE9CF3F0966C}" emma:medium="tactile" emma:mode="ink">
            <msink:context xmlns:msink="http://schemas.microsoft.com/ink/2010/main" type="paragraph" rotatedBoundingBox="15444,13717 33001,9483 33443,11316 15886,15550" alignmentLevel="1"/>
          </emma:interpretation>
        </emma:emma>
      </inkml:annotationXML>
      <inkml:traceGroup>
        <inkml:annotationXML>
          <emma:emma xmlns:emma="http://www.w3.org/2003/04/emma" version="1.0">
            <emma:interpretation id="{AC9C8BE1-4508-4571-A993-0DDAE251D31F}" emma:medium="tactile" emma:mode="ink">
              <msink:context xmlns:msink="http://schemas.microsoft.com/ink/2010/main" type="inkBullet" rotatedBoundingBox="15620,14446 16124,14325 16264,14906 15760,15028"/>
            </emma:interpretation>
          </emma:emma>
        </inkml:annotationXML>
        <inkml:trace contextRef="#ctx0" brushRef="#br0" timeOffset="-1482.2971">-4585 1926 146 0,'0'0'167'16,"-3"-19"-3"-16,3 19-11 0,0 0-6 0,3-14-6 15,-3 14-3-15,0 0-5 0,0 0-6 16,0-14-2-16,0 14-1 0,0 0-12 0,0 0-1 0,0 0-4 0,0 0 0 15,0 0-3-15,0 0-8 0,0 0 0 16,0 0-5-16,3-10 0 0,-3 10-4 0,0 0 1 16,0 0-7-16,0 0 3 0,0 0 4 0,0 0 1 0,0 0-11 15,43 19 3-15,-28-10 2 0,-4-1-14 0,-1 1-1 16,6 6 5-16,3 1 7 0,2 3-5 16,-2 0 1-16,12 7 11 0,-10-6-3 0,-4-2-4 15,9 11-3-15,1-1-5 0,-6-7 1 0,-7-2-6 0,4 1-7 16,0-4-10-16,-2 1-4 0,0 1 1 0,3 1-3 15,-3-3-4-15,3-2-8 0,-9-5-1 0,8 5 1 16,-7-3-6-16,0-3-2 0,-3-1-4 0,-8-7-7 16,13 12 2-16,-5-9-1 0,-8-3-4 0,10 9-1 15,-10-9-3-15,0 0 10 0,12 10-38 0,-12-10-15 16,0 0-11-16,0 0-19 0,0 0-16 0,10 6-24 16,-10-6-27-16,0 0-29 0,0 0-30 0,0 0-34 15,0 0-38-15,-30-26-28 0,23 17-227 0,-6 0-562 16,5-8 248-16</inkml:trace>
        <inkml:trace contextRef="#ctx0" brushRef="#br0" timeOffset="-1245.6612">-4067 1860 149 0,'0'0'290'16,"-14"-13"-13"-16,14 13-14 0,0 0-3 0,-29 22-2 15,11-9-2-15,-3 5-7 0,0 1 1 0,-11 8-8 16,2 8-16-16,3-2-15 0,-2 3-11 0,3 1-13 16,-6-2-22-16,5-5-14 0,4 3-19 0,14-12-10 15,-9-2-13-15,10 2-17 0,-3-1-9 0,8-7-38 16,-4-4-34-16,7-9-36 0,-5 14-39 0,2-5-46 0,3-9-54 16,-6 10-75-16,6-10-90 0,0 0-221 0,0 0-596 15,0 0 265-15</inkml:trace>
      </inkml:traceGroup>
      <inkml:traceGroup>
        <inkml:annotationXML>
          <emma:emma xmlns:emma="http://www.w3.org/2003/04/emma" version="1.0">
            <emma:interpretation id="{0D6F8E98-76B9-4815-96D4-991E01302461}" emma:medium="tactile" emma:mode="ink">
              <msink:context xmlns:msink="http://schemas.microsoft.com/ink/2010/main" type="line" rotatedBoundingBox="16739,13404 33001,9483 33443,11316 17181,15238"/>
            </emma:interpretation>
          </emma:emma>
        </inkml:annotationXML>
        <inkml:traceGroup>
          <inkml:annotationXML>
            <emma:emma xmlns:emma="http://www.w3.org/2003/04/emma" version="1.0">
              <emma:interpretation id="{3533A8B8-9944-456D-B85B-1084852C4328}" emma:medium="tactile" emma:mode="ink">
                <msink:context xmlns:msink="http://schemas.microsoft.com/ink/2010/main" type="inkWord" rotatedBoundingBox="16939,14235 17292,14150 17369,14473 17017,14558"/>
              </emma:interpretation>
              <emma:one-of disjunction-type="recognition" id="oneOf1">
                <emma:interpretation id="interp1" emma:lang="" emma:confidence="1">
                  <emma:literal/>
                </emma:interpretation>
              </emma:one-of>
            </emma:emma>
          </inkml:annotationXML>
          <inkml:trace contextRef="#ctx0" brushRef="#br0" timeOffset="10870.5458">-2926 1577 146 0,'0'0'243'0,"0"0"1"0,-35 24-8 15,27-14-3-15,-2 9-24 0,-3 4-13 0,-1-2-12 16,-2-1-17-16,-8 11-16 0,3 1-15 0,-2-5-16 16,12-3-9-16,-5-3-12 0,5 3-10 0,3-3-13 15,-7-2-8-15,9-7-13 0,1 3-34 0,2-4-35 16,-4 3-37-16,3-6-52 0,4-8-52 0,-2 15-256 16,2-15-444-16,-8 13 197 0</inkml:trace>
          <inkml:trace contextRef="#ctx0" brushRef="#br0" timeOffset="10639.8389">-3255 1745 86 0,'-6'-11'161'0,"6"11"0"15,0 0-11-15,0 0-5 0,0 0-7 0,0 0-10 16,0-17-2-16,0 17-3 0,0 0-11 0,0 0-4 16,1-12-2-16,-1 12-3 0,0 0-10 0,0 0 2 15,0 0-4-15,10-15-9 0,-10 15-7 0,0 0-2 16,0 0-5-16,16-8-3 0,-16 8-1 0,0 0-3 15,14-2-3-15,-14 2 0 0,0 0-5 0,0 0 4 16,0 0-1-16,0 0 4 0,42 9-1 0,-34-4-4 16,-8-5 0-16,19 14 3 0,-8-9-7 0,-11-5-5 15,15 11-1-15,-2-4-3 0,0-2-7 0,-4 5-1 16,9-1-5-16,-7-2 1 0,4 1-5 16,-15-8-3-16,20 11 0 0,-7-8-2 0,3 6-1 0,-16-9-2 15,18 7-2-15,-8 0-3 0,4-4 2 0,-14-3-4 16,16 5 2-16,-16-5-3 0,14 6-4 0,-14-6 6 15,20 6 2-15,-20-6-11 0,0 0 5 0,14 2-4 16,-14-2 1-16,0 0-1 0,0 0-3 0,0 0-1 16,0 0-3-16,21 4 2 0,-21-4-6 15,0 0-4-15,0 0-10 0,0 0-6 0,0 0-6 0,0 0-3 0,0 0-13 16,0 0-11-16,0 0-10 0,0 0-17 0,0 0-15 16,0 0-22-16,0 0-19 0,0 0-22 15,0 0-13-15,0 0-22 0,0 0-167 0,0 0-397 0,0 0 175 16</inkml:trace>
        </inkml:traceGroup>
        <inkml:traceGroup>
          <inkml:annotationXML>
            <emma:emma xmlns:emma="http://www.w3.org/2003/04/emma" version="1.0">
              <emma:interpretation id="{93684FFB-23F7-457D-B344-C6D1BF8E3895}" emma:medium="tactile" emma:mode="ink">
                <msink:context xmlns:msink="http://schemas.microsoft.com/ink/2010/main" type="inkWord" rotatedBoundingBox="17318,13649 17842,13523 17953,13983 17429,14110"/>
              </emma:interpretation>
              <emma:one-of disjunction-type="recognition" id="oneOf2">
                <emma:interpretation id="interp2" emma:lang="" emma:confidence="0">
                  <emma:literal>o</emma:literal>
                </emma:interpretation>
                <emma:interpretation id="interp3" emma:lang="" emma:confidence="0">
                  <emma:literal>O</emma:literal>
                </emma:interpretation>
                <emma:interpretation id="interp4" emma:lang="" emma:confidence="0">
                  <emma:literal>0</emma:literal>
                </emma:interpretation>
                <emma:interpretation id="interp5" emma:lang="" emma:confidence="0">
                  <emma:literal>°</emma:literal>
                </emma:interpretation>
                <emma:interpretation id="interp6" emma:lang="" emma:confidence="0">
                  <emma:literal>,</emma:literal>
                </emma:interpretation>
              </emma:one-of>
            </emma:emma>
          </inkml:annotationXML>
          <inkml:trace contextRef="#ctx0" brushRef="#br1" timeOffset="96806.0208">-2682 1034 81 0,'0'0'98'16,"0"0"-9"-16,0 0 1 0,0 0-5 0,0 0-6 15,0 0-6-15,-10-5-9 0,10 5 0 0,0 0-9 16,0 0 3-16,0 0-2 0,0 0 0 0,0 0-1 16,0 0-4-16,0 0-1 0,0 0-2 0,0 0-5 15,0 0-5-15,0 0 7 0,0 0-4 0,0 0-1 16,0 0-3-16,0 0-6 0,0 0 5 0,0 0-3 15,0 0-2-15,0 0 2 0,0 0-4 0,-34 7-2 16,34-7-4-16,0 0-1 0,0 0 8 0,0 0-12 16,0 0 1-16,0 0-1 0,0 0 2 0,-17 5 1 15,17-5 2-15,0 0-2 0,0 0 3 0,0 0 1 16,-15 6 0-16,15-6 1 0,0 0-2 0,0 0-1 16,0 0 1-16,-17 6 0 0,17-6 0 0,0 0-5 15,0 0-4-15,-12 4 1 0,12-4-2 0,0 0-1 16,0 0-2-16,0 0-4 0,-12 7 4 0,12-7 0 15,0 0-5-15,0 0-1 0,-8 10 2 0,8-10-5 16,0 0 7-16,0 0 2 0,0 0-1 0,-12 12 5 16,12-12-1-16,0 0-2 0,-8 6 1 0,8-6-2 15,0 0 2-15,-6 10-4 0,6-10 0 0,0 0 1 16,0 0-5-16,-6 14 4 0,6-14-4 0,0 0-1 16,-2 8 1-16,2-8-2 0,0 0-1 0,0 0 1 15,0 0 0-15,0 0 2 0,0 0-2 0,-5 13 0 16,5-13-2-16,0 0 1 0,0 0 1 0,0 0 2 0,0 0-2 15,0 0-5-15,0 0 4 0,5 20-1 0,-5-20 2 16,0 0-3-16,0 0 1 0,-2 14 2 16,2-14-1-16,0 0 0 0,-3 12-2 0,3-12 1 0,0 0 3 15,0 0-2-15,-2 12-4 0,2-12 5 0,0 0 0 16,0 0-3-16,-3 15 3 0,3-15-3 0,0 0 8 16,0 0-6-16,-3 11-2 0,3-11 1 0,0 0 2 15,-2 14-1-15,2-14 0 0,0 0-2 0,0 0 6 16,0 0-3-16,0 0-2 0,0 14 2 0,0-14-3 15,0 0-1-15,0 0 1 0,2 10 0 0,-2-10 3 16,0 0 1-16,0 0-2 0,3 17 1 0,-3-17-1 16,0 0 1-16,3 9-3 0,-3-9 3 0,0 0-1 15,5 14-1-15,-5-14 2 0,0 0 0 0,2 10-2 16,-2-10 0-16,0 0 0 0,0 0-1 0,0 0 0 16,0 0 1-16,6 10 0 0,-6-10-3 0,0 0 2 15,0 0-4-15,2 12 5 0,-2-12 0 0,0 0-1 16,0 0-2-16,0 0 3 0,5 13 1 0,-5-13-1 15,0 0-3-15,0 0 1 0,0 0-1 0,0 0 2 16,0 0 2-16,8 7-4 0,-8-7 4 0,0 0-1 0,0 0 0 16,0 0-2-16,0 0 0 0,0 0 1 15,6 10 3-15,-6-10-3 0,0 0 0 0,0 0 7 16,0 0-7-16,3 14 1 0,-3-14 1 0,0 0-4 16,0 0 4-16,0 0-4 0,7 11 1 0,-7-11 8 0,0 0-1 15,8 9 2-15,-8-9-1 0,0 0-1 0,0 0-2 16,6 13 0-16,-6-13 1 0,0 0-1 15,0 0-3-15,3 8 4 0,-3-8-2 0,0 0-2 0,0 0 4 16,0 0-3-16,0 0 0 0,10 7 0 0,-10-7 0 16,0 0 1-16,0 0 2 0,10 11-4 0,-10-11 4 15,0 0 0-15,13 12 7 0,-13-12-9 0,0 0 0 16,0 0-2-16,0 0 4 0,8 7 3 0,-8-7-7 16,0 0 1-16,0 0 2 0,0 0-2 0,12 5 1 15,-12-5-1-15,0 0 1 0,0 0-2 0,8 7-2 16,-8-7 4-16,0 0 2 0,12 10 0 0,-12-10-1 15,0 0 1-15,11 5-1 0,-11-5 1 0,0 0-2 16,11 7 0-16,-11-7 0 0,0 0 0 0,0 0 0 16,0 0 1-16,16 4 0 0,-16-4-3 0,0 0-1 15,0 0 3-15,0 0-2 0,0 0-1 0,0 0 5 16,0 0-4-16,26 0 0 0,-26 0 2 0,0 0-3 16,0 0 1-16,0 0-1 0,0 0 0 0,0 0 0 15,0 0 0-15,0 0 6 0,24 0-5 0,-24 0-3 16,0 0 2-16,0 0-2 0,0 0-1 0,0 0 6 15,0 0-3-15,0 0 0 0,0 0 0 0,0 0 3 16,0 0 1-16,0 0 1 0,0 0 0 0,21 1 0 16,-21-1-2-16,0 0 4 0,0 0-2 0,0 0 1 15,0 0 1-15,19-5-2 0,-19 5 5 0,0 0-10 0,0 0 3 16,16-7 3-16,-16 7-2 0,0 0-3 16,0 0 2-16,16-4-1 0,-16 4-2 0,0 0 3 15,0 0-4-15,19-4 2 0,-19 4 0 0,0 0 2 16,0 0-5-16,0 0 3 0,16-4-1 0,-16 4 0 0,0 0 1 15,0 0-1-15,0 0 2 0,0 0 3 0,0 0-5 16,0 0 6-16,0 0-3 0,0 0 2 16,21-3-2-16,-21 3 0 0,0 0 3 0,0 0 0 15,0 0-1-15,0 0-2 0,0 0-1 0,15-7 0 0,-15 7 2 16,0 0-1-16,0 0 1 0,0 0 1 0,19-5 0 16,-19 5-5-16,0 0 3 0,0 0 0 0,0 0-1 15,0 0 1-15,14-6 0 0,-14 6 0 0,0 0 0 16,0 0-2-16,8-12 3 0,-8 12-1 0,0 0-2 15,0 0 6-15,10-8-6 0,-10 8 5 0,0 0-9 16,0 0 4-16,0 0 0 0,13-7 0 0,-13 7-1 16,0 0 4-16,0 0 0 0,6-16-2 0,-6 16 2 15,0 0 2-15,11-9-1 0,-11 9-1 0,0 0 0 16,0 0 0-16,5-9 0 0,-5 9 0 0,0 0-1 16,0 0 1-16,7-15 0 0,-7 15-2 0,0 0 3 15,6-10-1-15,-6 10 2 0,0 0-6 0,8-10 10 16,-8 10-9-16,0 0 2 0,7-13-2 0,-7 13 1 15,6-8 0-15,-6 8-3 0,0 0 1 0,11-12 7 16,-11 12-7-16,0 0 0 0,8-9 0 0,-8 9 3 16,8-7 0-16,-8 7-1 0,0 0 2 0,0 0-5 15,7-12 6-15,-7 12-3 0,0 0 4 0,0 0 4 16,0 0 1-16,3-10 1 0,-3 10 1 0,0 0 0 16,0 0-1-16,0 0 2 0,0 0 1 0,0 0-2 0,0 0-2 15,3-16 1-15,-3 16-3 0,0 0-1 0,0 0-2 16,0 0 1-16,2-13-1 0,-2 13 3 15,0 0-1-15,0 0-1 0,0 0 2 0,0-15-3 16,0 15 1-16,0 0-2 0,0 0 0 0,-2-15-1 0,2 15 2 16,0 0-3-16,0 0 2 0,0 0-2 0,2-15 1 15,-2 15 1-15,0 0 0 0,0 0-4 0,0-11 2 16,0 11 3-16,0 0 0 0,-5-12 6 0,5 12-5 16,0 0 0-16,0 0-2 0,-2-14 5 0,2 14-6 15,0 0 0-15,0 0 2 0,0 0 2 0,2-13 0 16,-2 13 1-16,0 0-1 0,0 0-4 0,0 0 3 15,0 0 1-15,-3-13-4 0,3 13 1 0,0 0-3 16,0 0 0-16,0 0 0 0,-7-15 3 0,7 15-3 16,0 0 7-16,0 0-6 0,0 0 3 0,-5-11 0 15,5 11 0-15,0 0 1 0,0 0 0 0,0 0 4 16,0 0-2-16,-1-12-2 0,1 12-3 0,0 0 4 16,0 0-2-16,0 0 1 0,0 0-8 0,-8-12 3 15,8 12 2-15,0 0-1 0,0 0-4 0,-7-10 4 16,7 10-2-16,0 0 0 0,0 0-4 0,0 0 6 15,0 0 1-15,-8-10-2 0,8 10 1 0,0 0 0 16,0 0-3-16,0 0 0 0,0 0 1 0,0 0 4 16,0 0-2-16,0 0 1 0,-11-9 0 0,11 9-3 15,0 0 0-15,0 0 2 0,0 0-4 0,0 0 2 16,-11-7 0-16,11 7 2 0,0 0-6 0,0 0 5 16,0 0 0-16,0 0-2 0,0 0 3 0,-26-2-2 15,26 2-4-15,0 0 8 0,0 0-4 0,-14-5 2 16,14 5-3-16,0 0 0 0,0 0 1 0,0 0 0 15,0 0 2-15,-19-5-3 0,19 5 2 0,0 0 0 0,0 0-5 16,0 0 8-16,0 0-5 0,0 0 4 0,-18-5-6 16,18 5 2-16,0 0 2 0,0 0-3 0,0 0-2 15,-16-6 10-15,16 6-4 0,0 0-1 0,0 0-3 16,0 0 2-16,0 0 1 0,-21-5-4 0,21 5 4 16,0 0 1-16,0 0-4 0,0 0 7 0,0 0-6 15,0 0 2-15,-19-2 2 0,19 2-1 0,0 0-1 16,0 0 3-16,0 0-3 0,0 0-4 0,-19-3 5 15,19 3 1-15,0 0-4 0,0 0-1 0,0 0 6 16,0 0-1-16,0 0 4 0,-23 0-1 16,23 0-3-16,0 0 5 0,0 0-7 0,0 0 3 0,0 0-2 15,0 0 2-15,0 0-2 0,-18-6 1 0,18 6-3 16,0 0 1-16,0 0 0 0,0 0 5 0,0 0-4 16,-20-1 1-16,20 1-3 0,0 0 2 0,0 0 3 15,0 0-6-15,0 0 7 0,0 0-4 0,0 0 4 16,0 0-4-16,-29 1 3 0,29-1-2 0,0 0-6 15,0 0 6-15,0 0 1 0,0 0-2 0,-26 0 1 16,26 0-2-16,0 0 2 0,0 0-2 0,-18 3 2 16,18-3-3-16,0 0 1 0,0 0-2 0,-19 5 3 0,19-5-3 15,0 0 2-15,0 0-7 0,-14 7 2 16,14-7 2-16,0 0 3 0,-13 8-1 0,13-8 0 16,0 0-2-16,-15 7 0 0,15-7-2 0,0 0-1 15,-14 16-1-15,14-16-3 0,-6 10-16 0,6-10-11 16,-8 9-22-16,8-9-10 0,-10 10-24 0,10-10-20 15,-11 11-30-15,11-11-35 0,0 0-29 0,0 0-60 16,0 0-168-16,0 0-470 0,0 0 208 0</inkml:trace>
        </inkml:traceGroup>
        <inkml:traceGroup>
          <inkml:annotationXML>
            <emma:emma xmlns:emma="http://www.w3.org/2003/04/emma" version="1.0">
              <emma:interpretation id="{502A7986-755B-4180-A3A8-5D72C1BFBB69}" emma:medium="tactile" emma:mode="ink">
                <msink:context xmlns:msink="http://schemas.microsoft.com/ink/2010/main" type="inkWord" rotatedBoundingBox="17975,13708 19499,13340 19804,14605 18280,14973"/>
              </emma:interpretation>
              <emma:one-of disjunction-type="recognition" id="oneOf3">
                <emma:interpretation id="interp7" emma:lang="" emma:confidence="1">
                  <emma:literal/>
                </emma:interpretation>
              </emma:one-of>
            </emma:emma>
          </inkml:annotationXML>
          <inkml:trace contextRef="#ctx0" brushRef="#br0" timeOffset="8542.0205">-2219 1217 19 0,'0'0'122'0,"0"0"-4"15,0 0-3-15,0 0-8 0,0 0-7 0,-6-11-5 16,6 11-4-16,0 0-1 0,0 0 2 0,0 0 0 16,0 0 3-16,0 0-4 0,0 0 3 0,0 0-4 15,-2-11-1-15,2 11-4 0,0 0-6 0,0 0 4 16,0 0-4-16,0 0-5 0,0 0 2 0,0 0-1 15,0 0-1-15,0 0-3 0,0 0-1 0,0 0-5 16,0 0 1-16,0-15-3 0,0 15-5 0,0 0-3 16,0 0 1-16,0 0-2 0,0 0-3 0,0 0-6 15,0 0 3-15,0 0-3 0,21-8-5 0,-21 8 1 16,0 0-1-16,15-4-1 0,-15 4-2 0,0 0-2 16,0 0 0-16,33 10 4 0,-33-10-7 0,21 5 0 15,-21-5 3-15,24 7 2 0,-9-2-6 0,-1 2 3 16,-14-7-5-16,21 11-4 0,-7-7 2 0,-1 7 1 15,0-7-4-15,-13-4-6 0,18 10 6 0,-10-4-7 16,6 8 3-16,-1-10-6 0,-13-4 4 0,19 8 2 16,-19-8-4-16,24 6-1 0,-24-6-4 0,21 10 3 15,-6-7-2-15,-7 3-4 0,-8-6 3 0,14 4 2 0,-14-4-5 16,24 8 4-16,-13-5-5 0,-11-3-4 16,0 0 1-16,20 4-2 0,-20-4 4 0,0 0-2 15,14 5 1-15,-14-5-1 0,0 0-3 0,15 7 2 16,-15-7-4-16,0 0 5 0,19 7 5 0,-19-7-3 0,9 5-7 15,-9-5-1-15,0 0 11 0,13 7-6 0,-13-7-6 16,0 0 2-16,0 0 2 0,15 3-2 0,-15-3-1 16,0 0 2-16,0 0-3 0,0 0 2 0,9 9 5 15,-9-9-9-15,0 0 7 0,0 0-5 0,0 0-6 16,0 0-10-16,0 0-4 0,0 0-13 0,0 0-6 16,0 0-10-16,0 0-9 0,0 0-12 0,0 0-11 15,0 0-10-15,0 0-10 0,0 0-11 0,0 0-16 16,0 0-8-16,0 0-24 0,0 0-10 0,0 0-25 15,0 0-186-15,0 0-415 0,0 0 183 0</inkml:trace>
          <inkml:trace contextRef="#ctx0" brushRef="#br0" timeOffset="8861.8369">-1822 1033 107 0,'0'0'207'0,"0"0"-13"16,0 0-5-16,0 0-8 0,0 0-10 0,0 0-3 15,0 0-1-15,0 0 0 0,0 0 7 0,0 0-8 0,0 0-5 16,-18 43 0-16,13-28-6 0,-8 10-9 0,1-4-13 15,-9 11-11-15,8-10-12 0,-3-7-12 16,1 7-11-16,1-3-7 0,-1 0-9 0,3 3-5 0,0-11-11 16,1 6-6-16,3-3-3 0,-5 5-32 0,5-4-29 15,0-2-33-15,0-3-34 0,-3 0-40 0,9 2-46 16,2-12-45-16,-8 14-254 0,4-2-505 0,4-12 224 16</inkml:trace>
          <inkml:trace contextRef="#ctx0" brushRef="#br0" timeOffset="12341.3048">-945 1741 99 0,'0'0'161'16,"0"0"-2"-16,0 0-3 0,0 0-5 0,0 0-5 15,0 0-8-15,18 5-7 0,-18-5-1 0,0 0-9 16,0 0-5-16,0 0-3 0,24 0 0 0,-24 0-14 0,0 0-5 16,0 0-6-16,24 4 4 0,-24-4-6 15,16 4-8-15,-16-4-5 0,26 8 5 0,-18-5-9 16,6 2-6-16,-1 2 1 0,-2-1-3 0,-11-6-6 0,24 13 1 15,-12-2 2-15,8 1 3 0,-5-2-6 16,-2 1-3-16,0-3-6 0,-4 3-6 0,4-1-3 16,1 0-2-16,-6 0-1 0,13 2-2 0,-8-5-4 0,2 0-1 15,-6-1-6-15,2 2-2 0,-11-8-1 0,18 9-4 16,-18-9 0-16,18 10-2 0,-9-6 0 0,-9-4 1 16,12 5-8-16,-12-5 3 0,0 0 1 0,17 8-1 15,-17-8-4-15,0 0 0 0,0 0-1 0,15 3-2 16,-15-3 1-16,0 0 1 0,0 0-10 0,0 0-10 15,11 10-5-15,-11-10-10 0,0 0-5 0,0 0-9 16,0 0-7-16,0 0-13 0,0 0-12 0,0 0-12 16,0 0-16-16,0 0-21 0,0 0-18 0,0 0-17 15,0 0-32-15,0 0-187 0,0 0-412 0,0 0 182 16</inkml:trace>
          <inkml:trace contextRef="#ctx0" brushRef="#br0" timeOffset="12627.8441">-510 1630 33 0,'0'0'243'0,"0"0"-20"0,0 0-13 0,0 0-7 0,0 0-6 16,0 0-4-16,0 0 2 0,0 0-9 15,-35 26-6-15,20-3 0 0,-2-3-2 0,2 5-2 0,-2 15-10 16,-3-5-12-16,-1-1-16 0,4 0-13 0,-1 0-8 16,2-1-16-16,3-7-8 0,-1-3-11 0,6-1-9 15,-5 1-9-15,2-3-9 0,8-6-3 0,-5 0-13 16,0-2-30-16,1 0-33 0,7-12-38 0,-10 14-46 16,10-14-63-16,-6 8-86 0,6-8-251 0,0 0-549 15,-11 6 243-15</inkml:trace>
        </inkml:traceGroup>
        <inkml:traceGroup>
          <inkml:annotationXML>
            <emma:emma xmlns:emma="http://www.w3.org/2003/04/emma" version="1.0">
              <emma:interpretation id="{99FC1383-C2F0-411E-9F91-175799E12121}" emma:medium="tactile" emma:mode="ink">
                <msink:context xmlns:msink="http://schemas.microsoft.com/ink/2010/main" type="inkWord" rotatedBoundingBox="22025,12776 22328,12703 22413,13057 22111,13130"/>
              </emma:interpretation>
              <emma:one-of disjunction-type="recognition" id="oneOf4">
                <emma:interpretation id="interp8" emma:lang="" emma:confidence="1">
                  <emma:literal/>
                </emma:interpretation>
              </emma:one-of>
            </emma:emma>
          </inkml:annotationXML>
          <inkml:trace contextRef="#ctx0" brushRef="#br0" timeOffset="16036.9862">1853 357 14 0,'0'0'129'0,"0"0"-8"16,0 0-8-16,0 0-12 0,0 0 1 0,0 0-6 15,0 0-3-15,0 0 1 0,0 0-1 0,0 0 0 16,-5 12 1-16,5-12-2 0,0 0 2 0,0 0-2 16,0 0 1-16,0 0-3 0,0 0-4 0,0 0-2 15,0 0-3-15,0 0-8 0,0 0 3 0,0 0-2 16,0 0 0-16,0 0 0 0,0 0 3 0,47-5-4 16,-47 5 0-16,0 0-7 0,29-5-3 0,-29 5-2 15,21-4 2-15,-21 4-10 0,25 2 1 0,-25-2-9 16,34 0-2-16,-13 2-6 0,-21-2 0 0,21 2-1 15,-21-2-3-15,17 3-9 0,-4 2 3 0,-13-5-2 0,23 6-4 16,-23-6-2-16,21 6-3 0,-21-6 0 0,14 6-3 16,-14-6 2-16,0 0-5 0,14 5-2 15,-14-5-1-15,0 0-2 0,0 0 1 0,0 0-3 0,21 2 1 16,-21-2-3-16,0 0-10 0,0 0-8 0,0 0-11 16,0 0-11-16,0 0-7 0,0 0-9 0,0 0-14 15,0 0-11-15,0 0-10 0,0 0-18 0,0 0-18 16,0 0-7-16,0 0-26 0,0 0-35 0,0-21-158 15,0 21-380-15,0 0 168 0</inkml:trace>
          <inkml:trace contextRef="#ctx0" brushRef="#br0" timeOffset="16262.3518">2084 136 207 0,'0'0'223'0,"0"0"-6"0,0 0-9 15,0 0-13-15,0 0-9 0,0 0-3 0,0 0-16 16,-6 43-9-16,3-22 2 0,-5 0-16 0,-4 3-6 0,3-2-6 16,-4-1-15-16,0 0-11 0,5 3-14 15,-5 0-6-15,8-1-10 0,-4-4-7 0,6 0-5 16,-4-5-6-16,1-1-9 0,-1 0-27 0,-1-1-36 16,7-1-30-16,-4 4-38 0,-1-5-43 0,6-10-53 0,-2 19-79 15,-3-10-137-15,5-9-425 0,-3 13 189 0</inkml:trace>
        </inkml:traceGroup>
        <inkml:traceGroup>
          <inkml:annotationXML>
            <emma:emma xmlns:emma="http://www.w3.org/2003/04/emma" version="1.0">
              <emma:interpretation id="{5D7DF213-D5BB-4336-957B-85C2A3E44BF3}" emma:medium="tactile" emma:mode="ink">
                <msink:context xmlns:msink="http://schemas.microsoft.com/ink/2010/main" type="inkWord" rotatedBoundingBox="26509,11214 30677,10209 31058,11791 26891,12796">
                  <msink:destinationLink direction="with" ref="{6A1A692A-F5EB-41BE-813C-0D51424D7EEF}"/>
                </msink:context>
              </emma:interpretation>
              <emma:one-of disjunction-type="recognition" id="oneOf5">
                <emma:interpretation id="interp9" emma:lang="" emma:confidence="1">
                  <emma:literal/>
                </emma:interpretation>
              </emma:one-of>
            </emma:emma>
          </inkml:annotationXML>
          <inkml:trace contextRef="#ctx0" brushRef="#br0" timeOffset="47985.8145">6520-1370 146 0,'0'0'199'0,"-1"-16"-6"15,1 16-8-15,0 0-5 0,1-15-2 16,-1 15-4-16,0 0-12 0,0 0-5 0,0-14-6 0,0 14-11 16,0 0-5-16,0 0-4 0,0 0 1 0,0 0-3 15,0 0-10-15,16 39-6 0,-8-18-6 0,4 14-2 16,-3 1-9-16,4 6-7 0,-5 3-13 0,0 17 2 15,5-17-6-15,-7-2-2 0,2 24-11 0,0-3-1 16,-3-22-12-16,-1 3-1 0,5-3 0 0,-6-3-9 16,-1 4-5-16,3-7-4 0,-4 0-1 0,4-10-4 15,-3-3-6-15,-2-1-1 0,1 2-12 0,6-4-15 16,-2-5-15-16,-4-7-15 0,-1-8-17 0,5 18-19 0,-3-10-16 16,-2-8-22-16,0 0-12 0,1 12-19 15,-1-12-14-15,0 0-9 0,0 0-9 0,0 0-12 16,0 0-9-16,0 0-7 0,0 0-116 0,-24-39 284 0,16 29-116 15,-6-6 44-15,2 6 45 0,-4-2 34 0,2-6 32 16,1 8 13-16,-1-6 11 0,-2 2 18 0,0-1 5 16,-2 2 16-16,4-5 2 0,-1 1-1 0,1-2 4 15,1 5-4-15,3-5 2 0,-1-2-8 0,6 9 0 16,0-3-6-16,1-4 2 0,2 6-8 0,7 0-5 16,1-5-6-16,2 6-1 0,-1 0-3 0,4-6-1 15,3 2-1-15,-1 5-4 0,0 3 0 0,5-3 4 16,7-1-1-16,-4 2-3 0,-3-2 0 0,3 6-1 15,3 1-2-15,-2 3-4 0,-4-4 0 0,3 4 5 16,1 2 6-16,-22 0 4 0,45 10 0 0,-22 1 7 16,-3 1-1-16,-2 3 6 0,3 4 5 0,-5 2 1 15,2 3 1-15,-6 0-3 0,3 1 0 0,1 9 2 16,-8-8 0-16,0 0-1 0,3-11 5 0,-8 11 4 16,1-3-12-16,-1-1 6 0,3-3-1 0,-4-7-5 15,-2-3-4-15,0-9-7 0,0 17 9 0,0-17 4 16,0 0-6-16,0 12-1 0,0-12-2 0,0 0 1 15,0 0-7-15,0 0-2 0,0 0-9 0,0 0 3 0,0 0-7 16,-18-31 8-16,15 17-2 0,0-5-14 0,-2-5 2 16,5 2 2-16,0 3-9 0,0-6 1 15,8 0 1-15,-2 5-3 0,1-2 3 0,1 2-7 16,6-3 3-16,1 6-3 0,-1 0 0 0,7-5 3 0,0 7-2 16,1-4-3-16,-1 4-1 0,2 3 5 0,1-2-6 15,0-9 6-15,-2 13-2 0,5-1-1 16,-4-1-1-16,3 5-2 0,-4-5 3 0,-1 4-2 0,0 1 3 15,-4-7 1-15,4 9 1 0,-6-3 1 0,4-5-6 16,-5 7 4-16,2-4 1 0,-1 2-3 0,-15 8 4 16,11-12 0-16,-4 2-2 0,-7 10 1 0,16-11-4 15,-16 11 6-15,3-5 6 0,-3 5-7 0,0 0 1 16,0 0 0-16,0 0-4 0,0 0 0 0,0 0 0 16,0 0 5-16,0 0-5 0,0 0 0 0,-61 16-3 15,43 6 9-15,-4-4-3 0,1 16 5 0,0-3-4 16,-1 6 1-16,7-14 1 0,7 3 6 0,-5-3-13 15,-3-2 5-15,7-1 0 0,4-1 0 0,-3 0 1 16,6-7-7-16,-1-5 6 0,3-7-2 0,0 14-3 16,0-14 5-16,0 0 1 0,0 17-3 0,0-17-3 15,0 0 7-15,0 0-7 0,0 0 15 0,0 0-16 16,0 0-2-16,37-21 6 0,-31 8-6 0,12-7 4 16,-8-5-4-16,4 6-1 0,-3 3 0 0,4-3 4 0,-4 0 13 15,-2 7-9-15,1 2 19 0,-2 1 3 16,3-1 4-16,-1-1-8 0,-10 11 8 0,8-12 2 15,-8 12 3-15,0 0 9 0,14-3-6 0,-14 3 6 16,0 0 12-16,28 18 1 0,-20 0-1 0,0-7-8 0,-2 4-3 16,2 5-3-16,-1-7-8 0,-1 8-3 0,-1-7 0 15,-2-1-6-15,5 9-2 0,-1-7-4 0,-4-8-2 16,-3-7-3-16,3 20-5 0,-1-13-6 0,-2-7-3 16,0 0-19-16,9 15-19 0,-9-15-12 0,0 0-13 15,0 0-8-15,0 0-12 0,0 0 2 16,0 0-2-16,0 0 3 0,0 0-6 0,0 0 7 0,24-36 5 15,-16 18 7-15,-1-1 11 0,4 0 4 0,-8 5 6 16,4 2 4-16,-1 1 14 0,2-4 11 0,-3 8 5 16,-5 7 4-16,8-16 7 0,-8 16 3 0,6-7 2 15,-6 7 10-15,0 0 10 0,0 0 4 0,0 0 11 16,0 0 12-16,0 0-12 0,32 12 16 0,-20-1 2 16,-12-11-5-16,9 12-2 0,-4-5 7 0,-5-7-10 15,6 12 4-15,-6-12-1 0,7 10-8 0,-7-10-3 0,0 0-1 16,5 5-3-16,-5-5-7 0,0 0-2 0,0 0-2 15,0 0 0-15,0 0-1 0,0 0-6 16,0 0-6-16,0 0 1 0,20-23 4 0,-8 3-5 16,-3 1 3-16,3-3-4 0,-4 1 3 0,1 2-7 0,-1 8 1 15,3-2 2-15,-1 2-5 0,-3 0 2 0,5 1-10 16,-2 2 5-16,-10 8 0 0,18-8-1 0,-18 8-3 16,24-6 4-16,-11 4-1 0,-13 2 8 0,0 0-7 15,27 0 1-15,-27 0-1 0,0 0 1 0,32 8-6 16,-21-2 3-16,-11-6-1 0,16 9-2 0,-8-4-1 15,-1 7 8-15,1 1-6 0,-2-2-4 0,-6-11 3 16,8 15-2-16,-3-6-3 0,-5-9-4 0,8 18-8 16,-7-11-1-16,-1-7-15 0,0 0-11 0,9 7-8 15,-9-7 1-15,0 0-6 0,0 0 5 0,0 0 3 16,0 0-4-16,0 0-3 0,46-18 2 0,-28 5 1 16,-1-3 4-16,-1 4 7 0,-1-7 4 0,4 4 4 15,-3-4 10-15,0 4-3 0,-3-8 4 0,3 7 2 16,0-5 3-16,-5 2 0 0,-3 4 7 0,4-4 2 0,-6 5 15 15,-3-2 7-15,2 6 8 0,-5 10 9 16,6-16 7-16,-2 8 12 0,-4 8-8 0,0 0 10 16,0 0-4-16,0-13-1 0,0 13 0 0,0 0-5 15,0 0 2-15,0 0-7 0,0 0 11 0,0 0 21 0,0 0-6 16,-18 39-5-16,13-24-1 0,2 8 12 0,0-8 5 16,1 4-16-16,2 2 19 0,-5 0-14 15,9 1 7-15,-3 2 1 0,-1-2-4 0,0 3-2 0,0-1 1 16,2-3 0-16,-2-6-7 0,-2 1-5 0,-3 3-5 15,5-4-4-15,0-15-6 0,-1 16 1 0,-1-6-8 16,2-10-3-16,-8 16-2 0,8-16-6 16,-13 12-16-16,5-7-20 0,-3 4-21 0,11-9-43 0,-26 6-20 15,12-6-33-15,14 0-21 0,-32 4-37 0,32-4-42 16,-35 2-32-16,35-2-57 0,-36-6-350 0,22 2-730 16,3-5 323-16</inkml:trace>
          <inkml:trace contextRef="#ctx0" brushRef="#br0" timeOffset="50029.8888">8499-1299 99 0,'0'0'269'0,"0"0"-26"0,0 0-10 0,0 0-8 16,8 36-3-16,-5-19-7 0,6 20-7 0,-4-2-4 0,-2 10-7 15,5 2-4-15,12 21 0 0,-12 1-7 0,-2-24-1 16,4 20-9-16,1 6-12 0,-3-4-10 0,-2-22-7 16,-1-1-17-16,-3 2-12 0,6-5-5 15,-6 3-9-15,4-2-8 0,-4-15-13 0,1 2-3 0,0-1 0 16,-3-6 6-16,3 1-9 0,0-8-7 0,-3-2-8 16,0-13 2-16,0 15-2 0,0-15 2 15,0 0 1-15,0 11 9 0,0-11-3 0,0 0 5 0,0 0-6 16,0 0-14-16,0 0-2 0,-14-37-4 0,8 15-8 15,-4-15-2-15,-3-5-4 0,10 1-5 0,-7-5-1 16,4-1-3-16,-2-20-4 0,6 6-3 0,-6-7-3 16,7 1-4-16,-3-9 0 0,8 9-3 0,-9-4-5 15,6 3 8-15,4 2-12 0,-2 23 0 0,7-2-1 16,-5 1-2-16,6 5 3 0,-1 4-8 0,2 13-5 0,1 0-6 16,-3 6 0-16,-2 4-6 0,3 5-1 15,-11 7 0-15,10-7 5 0,-10 7-1 0,0 0-3 16,0 0 6-16,0 0 16 0,29 20-17 0,-24 2 6 15,-5 5-2-15,-7 0 5 0,-1 11-2 0,-2 7 1 0,-1-9 3 16,-2 6-3-16,-1 2 6 0,3-8 2 0,-2 0-3 16,2-10 4-16,6-2-4 0,0-9 5 15,0-6-5-15,4 2-1 0,1-11-4 0,0 15-1 0,0-15-4 16,8 10-8-16,-8-10-12 0,0 0-7 0,35-6-7 16,-1-19-11-16,-14 10-6 0,13-12-1 0,2-2-6 15,0 6-2-15,0-7 4 0,1 3 9 0,-6-1 4 16,-1-3 3-16,3 1 5 0,-8 3 6 0,-6 6 6 15,0 4 7-15,-1-2 0 0,-6 3 3 0,2-3 2 16,-5 6 7-16,-3 7 2 0,-5 6 3 0,7-9 4 16,-7 9 0-16,0 0 1 0,0 0 1 0,0 0 6 15,0 0-1-15,-41 21 5 0,21-5 13 0,-5 15-2 16,-2-4 7-16,0 1 1 0,4 3 3 0,7-8-10 16,-6 8 1-16,9-12-3 0,5-2 2 0,-3-9-2 15,8 6 0-15,3-14-5 0,-5 19 1 0,3-11-1 16,2-8 6-16,0 0-7 0,7 15 4 0,-7-15-8 15,0 0 2-15,19 3-4 0,-19-3 3 0,0 0-2 16,42-22-11-16,-30 10 0 0,5-2-4 0,3 4 4 0,0 1-5 16,-11-2 7-16,4 0 1 0,-13 11 0 15,21-11-4-15,-13 7 2 0,-8 4 6 0,14-8-4 16,-14 8 6-16,0 0-4 0,0 0-2 0,0 0 4 0,0 0 3 16,31 11 4-16,-31-11-2 15,6 16 7-15,-6-16 0 0,7 18 0 0,-7-10 1 0,0 3 8 0,5 3-3 16,-4 2 3-16,-1-16 6 0,2 20 9 0,1-11-6 15,-3-9-5-15,0 16-7 0,0-16 6 0,0 0-4 16,3 15 2-16,-3-15-3 0,0 0 0 0,0 0 2 16,0 0-5-16,0 0 1 0,0 0-9 0,0 0 1 15,0 0 4-15,0 0-10 0,11-40 10 0,-4 21-1 16,-6 6-5-16,9-5-3 0,1 1 4 0,-3 7-2 16,5-8-4-16,-3-5 8 0,3 8-3 0,3-4-1 15,-2 5-3-15,-3-5 1 0,-1 11 4 0,3-6-6 16,-4 7 5-16,3-2-3 0,2 6-3 0,2-8 2 15,5-1 6-15,-7 8-5 0,-1-2 2 0,5-1-3 16,0 2 2-16,-4-2-1 0,-14 7-5 0,30-7 6 16,-15 2 0-16,1-3-3 0,5 2 4 0,0-1-3 15,0-3 5-15,-7 3-6 0,7-4-3 0,-5-2 1 16,-3 3 4-16,3-5 3 0,-3 8 1 0,-5-5-5 16,4 5-1-16,-12 7 6 0,12-15 6 0,-9 8-11 0,-3 7-1 15,0 0 5-15,8-14-4 0,-8 14 11 16,0 0-10-16,0 0-7 0,0 0 1 0,-16-12 6 0,16 12-5 15,0 0 6-15,-45 19-8 0,26-10 7 16,-1 7 0-16,0-5-5 0,5 8 16 0,-3 4-11 16,7-1 2-16,-3 1-4 0,6-2 4 0,5 1-2 0,-4-1 4 15,7-2-3-15,-3-5-1 0,6 6 3 0,-1-7-9 16,4 2 9-16,1-5 18 0,2 0-16 0,2-2-5 16,-11-8-4-16,21 7 8 0,-5-3-4 0,-16-4 0 15,37 4 3-15,-37-4-4 0,42-12 0 0,-21 5 1 16,0 0-7-16,-10 0 4 0,3 1 1 0,7-1 2 15,-8 0 0-15,0 2-5 0,-13 5 2 0,16-6 6 16,-16 6 1-16,0 0 6 0,27-1-2 0,-27 1-4 16,0 0 12-16,0 0-2 0,0 0 2 0,21-3-1 15,-21 3 12-15,0 0 2 0,0 0 4 0,0 0-1 16,0 0 4-16,0 0-2 0,0 0-5 0,0 0 1 16,0 0 1-16,0 0 5 0,0 0 2 0,0 0-7 15,0 0 0-15,0 0-3 0,0 0 5 0,0 0-10 0,8-9-5 16,-8 9-4-16,5-25 13 0,-2 6-20 15,4 5 6-15,-1-8-8 0,2 5-7 0,0-5 4 16,6 2-12-16,-6-2-10 0,-1 0 3 0,4 4-16 0,-3 4-2 16,2-3-3-16,-1 6-2 0,-1 0 0 0,-8 11 0 15,15-12 4-15,-9 6-8 0,-6 6 6 0,0 0 5 16,11-7 13-16,-11 7-7 0,0 0-2 16,0 0 8-16,0 0-1 0,0 0 18 0,28 21-6 0,-27-10-1 15,4 2-2-15,-5 0-2 0,0 7 2 0,0 2 5 16,2 1-7-16,-2-5 8 0,0 4-8 0,6-3 8 15,-4-9-1-15,1 4 4 0,-1 0-1 0,-1 1-5 16,6-4 8-16,-7-11-6 0,4 15 10 0,-4-15-4 16,10 11 4-16,-2-5-4 0,-8-6-1 0,18 6 6 15,-18-6-8-15,0 0 6 0,30-12 2 0,-30 12-7 16,27-9 1-16,-14-1-6 0,5-6 1 0,1-3-3 16,-3 0 5-16,0-1-5 0,-1-2-9 0,2-1 4 15,6-7-4-15,-7-7-9 0,6-1-4 0,-1 1 10 16,-6-5 9-16,-3-1-6 0,3 2 2 0,-2-3 3 15,1 7 2-15,-1-5 1 0,-2 2 8 0,-4 2 1 16,-1-1-4-16,2 0 9 0,-1-4 3 0,-7 17-2 16,1-14 9-16,-1 1 3 0,5 13-2 0,-5 4 8 15,-2-1 3-15,-1 4-1 0,2 7 6 0,1 12 15 0,0-16-10 16,0 16 5-16,-7-13-11 0,7 13-1 16,0 0 0-16,0 0 12 0,0 0 0 0,0 0 4 15,-22 33 13-15,9-10 11 0,5 18-1 0,5-3 0 0,-7-1 2 16,2 10 5-16,8 15 2 0,-3-16 1 0,3 21-1 15,1-22-5-15,4 20 1 0,-5-22-7 0,3-1-4 16,5 0-6-16,-1 3-5 0,6-8-4 0,-4 1-5 16,-2-1-3-16,-1-10-3 0,2-5-3 0,0 1-7 15,2-1-1-15,1-3-4 0,-5-7-10 0,2 2-14 16,-1-7-22-16,-7-7-22 0,14 12-25 0,-7-7-24 16,-7-5-28-16,0 0-24 0,14 6-30 0,-14-6-26 15,0 0-28-15,0 0-40 0,0 0-37 0,0 0-31 16,15-32-42-16,-15 23-208 0,0 9-640 0,-7-29 283 15</inkml:trace>
          <inkml:trace contextRef="#ctx0" brushRef="#br0" timeOffset="50193.3046">10297-1584 140 0,'-8'-9'338'0,"8"9"-22"0,-6-17-18 0,6 17-28 0,-7-14-30 16,7 14-22-16,5-21-23 0,3 7-15 0,6-6-15 15,-1 4-15-15,3-3-13 0,-1 2-17 0,6-1-8 16,-2-1-31-16,-1 2-23 0,1-3-28 0,3 1-32 15,-1 4-29-15,-5 0-45 0,3-4-40 0,-3 5-49 16,-1-1-61-16,-4 6-180 0,0 0-439 0,-1 3 195 16</inkml:trace>
        </inkml:traceGroup>
        <inkml:traceGroup>
          <inkml:annotationXML>
            <emma:emma xmlns:emma="http://www.w3.org/2003/04/emma" version="1.0">
              <emma:interpretation id="{DD2998CE-7A77-4340-B829-46B5CB489836}" emma:medium="tactile" emma:mode="ink">
                <msink:context xmlns:msink="http://schemas.microsoft.com/ink/2010/main" type="inkWord" rotatedBoundingBox="30994,9967 33001,9483 33281,10646 31274,11130"/>
              </emma:interpretation>
              <emma:one-of disjunction-type="recognition" id="oneOf6">
                <emma:interpretation id="interp10" emma:lang="" emma:confidence="1">
                  <emma:literal/>
                </emma:interpretation>
              </emma:one-of>
            </emma:emma>
          </inkml:annotationXML>
          <inkml:trace contextRef="#ctx0" brushRef="#br0" timeOffset="52446.9875">11078-1723 2 0,'4'-11'280'0,"-4"11"-30"0,0 0-23 0,0 0-18 0,0 0-8 15,0 0-5-15,0 0-10 0,0 0-6 0,0 0-2 16,0 0 3-16,-13 55-15 0,11-31-1 0,1-2-2 16,-4-3-12-16,5 4-9 0,0-1-19 0,0-3 3 15,-3 0 5-15,3-2-4 0,0-4-13 0,-4 0-14 16,4-13-12-16,0 16 3 0,0-16-8 0,-1 12 2 15,1-12-1-15,0 0 1 0,0 0 4 0,0 0 4 16,0 0-7-16,0 0-8 0,0 0-8 0,0 0-5 16,0 0-3-16,0 0-12 0,0 0-2 0,-3-48-4 15,7 23-8-15,0-2-3 0,5 3-6 0,-2-2-5 16,2 3 6-16,2-3-11 0,-1 5 1 0,3-3-1 16,1 5-5-16,1 4-3 0,1 0-5 0,-3 4-7 15,-1 3 10-15,1 1-5 0,2 5-1 0,-15 2 3 0,17-4 0 16,-17 4-1-16,0 0-8 0,42 7 7 0,-29-2 3 15,1 2-1-15,-4 2-2 0,1 3-8 16,2 3 7-16,-5 1-1 0,2 6-1 0,1-3 1 0,-3-1 0 16,-5 2-2-16,4-2 10 0,4 1-3 0,-10-8-7 15,4 2 5-15,-2-6-3 0,5 2 4 0,-8-9-5 16,7 12 6-16,-7-12-5 0,11 7 1 0,-11-7 3 16,0 0 0-16,0 0 1 0,0 0-2 0,40-22-11 15,-27 11 8-15,0-8 0 0,3-2 2 0,-5 4-1 16,0-6-3-16,2-3 2 0,-2 5 1 0,1-6-3 15,-6 1-1-15,2 5 3 0,-1-3 3 0,-6 3-1 16,4 11-10-16,-3-8 8 0,-2 7-4 0,0 11 11 16,3-16-7-16,-3 16 3 0,0 0-3 0,0-11 0 15,0 11 2-15,0 0-7 0,0 0 6 0,0 0 1 16,0 0 0-16,0 0-4 0,0 0 3 0,-10 57 0 16,9-42 2-16,1 11 0 0,0-4-3 0,0 1 2 15,6-3 10-15,-4-3-9 0,4-1-9 0,0-6 9 16,6 6 0-16,-3-8 0 0,-1-1-3 0,5-1-3 15,-13-6 3-15,29 6-3 0,-29-6 2 0,37-8 5 16,-16-1-2-16,1-1-3 0,-1-7 0 0,2 1 1 16,-3-3-3-16,13-8-5 0,-8-5-1 0,-1-2-5 0,-6-1-3 15,4-1-10-15,-1-5 1 0,2-20 1 0,-6 18-9 16,-7-2 4-16,4-22-3 0,-2 23 6 0,-3-35-2 16,6 6 8-16,-11-1-2 0,0-1 3 15,5 7 2-15,-5 4-1 0,-4-7 2 0,1 7 7 0,-1 64 0 16,3-76-1-16,-3 76 3 0,-3-53 13 0,3 53 2 15,0 0 0-15,0 0 8 0,-1-47-4 0,1 47 1 16,0 0 1-16,0 0-7 0,0 0-6 16,0 0 14-16,0 0 13 0,0 0 15 0,0 0-8 0,-57 179 5 15,43-110 7-15,0 2 5 0,-1-1 5 0,5 2 2 16,-1 11 6-16,8-2-8 0,0-7 5 0,0-3-5 16,-2-3-6-16,13-5 1 0,-2-21-5 0,1 1-3 15,4-1-6-15,-2-4 0 0,8-5-13 0,-6-10 2 16,3 0 0-16,2-5-2 0,-1 1-1 0,6-9-3 15,1-2-4-15,7-3 1 0,-3-5-3 0,2-1-2 16,0-6 1-16,12-1-1 0,-15-3-3 0,11-16-3 16,-9 14 2-16,4-10 1 0,-3-5-4 0,-2-5-1 15,-2 3-1-15,-9 9 0 0,10-15-5 0,-14 10 1 16,10-10-1-16,-6-3 0 0,-1 2-2 0,-6-4 2 16,-3 14 2-16,3 4 0 0,-8-3 0 0,0 12-3 15,-2-9 3-15,-4 12-3 0,1-4 3 0,5 15-3 16,-14-14 3-16,14 14-4 0,-23-1 0 0,23 1 1 15,-35 14 0-15,19 2 1 0,-3 0 3 0,-4 14-2 16,7-9 3-16,3 17-4 0,4-2 1 0,-2-1-3 0,4-9 2 16,6 2 2-16,-6 0 0 0,12-4-2 15,-3 1 2-15,2-3 3 0,4-3-4 0,2 1-1 16,-2-7 4-16,2-1-1 0,1-3 0 0,3-4-2 16,-14-5 3-16,26 6 2 0,-10-6-2 0,-16 0-3 0,31-6 0 15,-6-7 1-15,-2-2 2 0,-3 0 4 0,0-9 2 16,4-4-8-16,-2-3 5 0,-7 8 5 15,-1-1 9-15,1 3 4 0,-4-5 7 0,6-7 2 16,-4 8 11-16,-5 2 4 0,4-1 6 0,-3 3-2 0,-2 2 5 16,4 0 8-16,-3 5-1 0,-5 1-9 0,5-1-2 15,-8 14-4-15,0 0-4 0,0 0-11 16,0 0 5-16,0 0-9 0,53-62 1 0,-53 62-8 16,0 0 2-16,0 0-12 0,0 0-2 0,37-32-2 0,-37 32-11 15,0 0-11-15,0 0-19 0,0 0-20 0,0 0-24 16,0 0-20-16,0 0-22 0,0 0-24 0,0 0-18 15,58-24-36-15,-58 24-18 0,0 0-22 0,0 0-23 16,0 0-25-16,0 0-29 0,0 0-30 0,0 0-32 16,0 0-262-16,0 0-691 0,0 0 306 0</inkml:trace>
        </inkml:traceGroup>
      </inkml:traceGroup>
    </inkml:traceGroup>
  </inkml:traceGroup>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3:56.144"/>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B91BFC8A-B2CB-4500-97A8-033F42C620A2}" emma:medium="tactile" emma:mode="ink">
          <msink:context xmlns:msink="http://schemas.microsoft.com/ink/2010/main" type="writingRegion" rotatedBoundingBox="2105,13698 4426,13000 4854,14423 2533,15122">
            <msink:destinationLink direction="with" ref="{09779180-B474-4220-8896-644D3F727C09}"/>
          </msink:context>
        </emma:interpretation>
      </emma:emma>
    </inkml:annotationXML>
    <inkml:traceGroup>
      <inkml:annotationXML>
        <emma:emma xmlns:emma="http://www.w3.org/2003/04/emma" version="1.0">
          <emma:interpretation id="{D2CDA7D3-35A6-407F-A99A-43AC4256B09A}" emma:medium="tactile" emma:mode="ink">
            <msink:context xmlns:msink="http://schemas.microsoft.com/ink/2010/main" type="paragraph" rotatedBoundingBox="2105,13698 4426,13000 4854,14423 2533,15122" alignmentLevel="1"/>
          </emma:interpretation>
        </emma:emma>
      </inkml:annotationXML>
      <inkml:traceGroup>
        <inkml:annotationXML>
          <emma:emma xmlns:emma="http://www.w3.org/2003/04/emma" version="1.0">
            <emma:interpretation id="{59DB139C-6CB8-4F48-B858-16F7993F860C}" emma:medium="tactile" emma:mode="ink">
              <msink:context xmlns:msink="http://schemas.microsoft.com/ink/2010/main" type="line" rotatedBoundingBox="2105,13698 4426,13000 4854,14423 2533,15122"/>
            </emma:interpretation>
          </emma:emma>
        </inkml:annotationXML>
        <inkml:traceGroup>
          <inkml:annotationXML>
            <emma:emma xmlns:emma="http://www.w3.org/2003/04/emma" version="1.0">
              <emma:interpretation id="{701ABDD9-78A1-442B-A5C5-684C22733190}" emma:medium="tactile" emma:mode="ink">
                <msink:context xmlns:msink="http://schemas.microsoft.com/ink/2010/main" type="inkWord" rotatedBoundingBox="2105,13698 4426,13000 4854,14423 2533,15122">
                  <msink:destinationLink direction="with" ref="{26DB7607-D70D-4680-8DB2-5E3D7A7595F4}"/>
                </msink:context>
              </emma:interpretation>
              <emma:one-of disjunction-type="recognition" id="oneOf0">
                <emma:interpretation id="interp0" emma:lang="" emma:confidence="1">
                  <emma:literal/>
                </emma:interpretation>
              </emma:one-of>
            </emma:emma>
          </inkml:annotationXML>
          <inkml:trace contextRef="#ctx0" brushRef="#br0">-11787 1952 306 0,'-38'-3'389'0,"12"3"-44"16,5-1-6-16,5-2-36 0,16 3-24 0,0 0-25 0,0 0-5 15,-13-7-11-15,13 7-9 0,0 0-9 16,34-31-9-16,-10 17-12 0,18-5-13 0,-2-7-25 16,21-8-15-16,-15 11-15 0,20-8-12 0,0 2-20 0,-18 10-28 15,16-10-30-15,-19 10-40 0,3 3-36 16,-9-2-45-16,7 7-33 0,-9-2-49 0,-14 7-61 15,4-2-76-15,-13-1-302 0,2 3-651 0,-1 2 288 0</inkml:trace>
          <inkml:trace contextRef="#ctx0" brushRef="#br0" timeOffset="-226.9026">-11132 2249 262 0,'1'-11'259'0,"-1"11"-3"0,0 0-6 0,0 0-5 15,0 0 3-15,-22-7-16 0,22 7 1 0,-29 26 1 16,10-2-4-16,-9 9 1 0,4 1-1 0,3 5-11 16,1 2-9-16,-3 1-8 0,10-3-5 0,5 1-18 15,2-13-14-15,6 2-18 0,0 6-6 0,6-10-17 16,6-5-6-16,-1 5-20 0,3-9-1 0,7 0-11 16,2-3-12-16,4-3-6 0,2-3-11 0,0-5-10 15,4-2-17-15,6 1-26 0,-10-8-14 0,11-8-29 16,-3 4-6-16,-10 1-22 0,-3-2-27 0,3-2-14 15,-4 2-11-15,-6-3-24 0,-1 1-24 0,-4-4-26 16,-4 7-34-16,-5-8-40 0,5-4-34 0,-8 9-265 16,-2-10-613-16,-6-1 272 0</inkml:trace>
          <inkml:trace contextRef="#ctx0" brushRef="#br0" timeOffset="-462.7677">-11628 2403 308 0,'-2'-9'328'0,"2"9"-27"16,-8-14-42-16,8 14-29 0,7-22-27 0,1 7-21 15,1 0-17-15,7-3-21 0,-4 10-15 0,0-3-10 16,11-1-14-16,-4 2-6 0,4 6-12 0,-1-1-5 15,-1 5-3-15,1 0-2 0,1 5-4 0,4 4-4 16,-6 0-3-16,6 3 0 0,-4 6-9 0,-4 2 0 16,2 13-3-16,-10-11 2 0,4 2 0 0,-6 15-1 15,-1 0-17-15,-6 2 7 0,-9-3-3 0,-7 1-7 16,1 6 7-16,-3-4-3 0,-5-1-4 0,-1 0-2 16,-7-6-5-16,3 1-2 0,2-1-3 0,-3-1-7 15,-2-7 5-15,8-7-3 0,-8 5-6 0,8-11-1 0,0 0-2 16,-1-4-10-16,14-1-15 0,-5-3 1 0,13-5-27 15,0 0-16-15,0 0-19 0,0 0-25 16,-27-16-29-16,25-4-19 0,2-2-14 0,7-1-23 0,6-17-13 16,4-1-5-16,17-18-19 0,-5 21-178 0,8-17-434 15,-10 19 192-15</inkml:trace>
          <inkml:trace contextRef="#ctx0" brushRef="#br0" timeOffset="522.1324">-10569 2269 180 0,'3'19'362'0,"3"-5"-15"0,1 8-8 0,-1 16-17 16,1 0-6-16,-6 2-17 0,-1 3-12 0,-5 5-25 16,-3-4-28-16,5-2-18 0,-5 3-26 0,-1 0-18 15,2-6-17-15,6-4-26 0,-6-10-20 0,6 0-25 16,1-3-38-16,0-3-44 0,0-3-25 0,0-4-35 16,1-2-35-16,-1-10-46 0,7 15-53 0,-7-15-54 15,8 11-84-15,-8-11-165 0,0 0-537 0,0 0 237 0</inkml:trace>
          <inkml:trace contextRef="#ctx0" brushRef="#br0" timeOffset="1387.8144">-10210 1683 399 0,'-27'-1'463'0,"6"-3"-39"0,21 4-41 16,-26-2-30-16,26 2-31 0,0 0-25 16,-19-5-27-16,19 5-19 0,0 0-23 0,0 0-21 15,29-30-20-15,-7 12-14 0,12-9-21 0,25-13-18 0,4 4-27 16,-5-2-42-16,6 1-45 0,0 10-47 0,-17 7-45 15,17-12-51-15,-26 13-58 0,-2 5-56 0,5-5-59 16,-20 8-288-16,2-4-632 0,-2 0 280 0</inkml:trace>
          <inkml:trace contextRef="#ctx0" brushRef="#br0" timeOffset="989.8696">-10154 1896 219 0,'2'-14'286'15,"-2"14"-25"-15,0 0-29 0,0 0-23 0,0 0-16 16,0 0-8-16,0 0-5 0,0 0-5 0,14 33-7 16,-9-12-7-16,-3-1-6 0,4 3-14 0,9 3-8 15,-7-4-14-15,4 1-9 0,3-8-13 0,-1 4-8 16,2-7-5-16,5 2-10 0,0-3-3 0,-6-8-9 15,7 1-9-15,-22-4-7 0,47-7-4 0,-33 3-1 16,8-4-9-16,-1-5-6 0,-5-2-10 0,-1-4-9 16,-1-2-3-16,-1-5-8 0,0 1 2 0,-3 2 2 15,-4-17-2-15,2 14 1 0,-3-1 0 0,-2 2-10 16,-3 0 7-16,5 5 7 0,-7 3 9 0,2 7 6 16,0 10 8-16,2-16 14 0,-2 16-8 0,0 0-2 15,-2-14-1-15,2 14 1 0,0 0 19 0,0 0 10 16,0 0 4-16,21 40 15 0,-11-21 10 0,4 16 7 15,-4-7 2-15,7 14 4 0,-4 3 5 0,3-3-2 0,-6 1 2 16,1 0-2-16,-3 0-3 0,0 1 1 16,3-6 5-16,-9 9-9 0,-4-6-8 0,-4-2-3 15,-4 1-11-15,1 2-4 0,-6-2-6 0,-1-1-9 0,-9-1-8 16,2 3-5-16,-4-4-4 0,-8-4-9 0,4-1-16 16,1-6-25-16,-3 2-41 0,3-7-25 0,4-7-23 15,4-6-41-15,7-1-35 0,1-3-40 16,14-4-48-16,-30-5-59 0,15-11-38 0,4 4-347 0,1-7-766 15,4-4 340-15</inkml:trace>
        </inkml:traceGroup>
      </inkml:traceGroup>
    </inkml:traceGroup>
  </inkml:traceGroup>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4:17.922"/>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E5BFBFB8-298A-4B66-98F3-4F738FF50C1F}" emma:medium="tactile" emma:mode="ink">
          <msink:context xmlns:msink="http://schemas.microsoft.com/ink/2010/main" type="writingRegion" rotatedBoundingBox="19732,13288 17014,16331 15830,15273 18548,12230"/>
        </emma:interpretation>
      </emma:emma>
    </inkml:annotationXML>
    <inkml:traceGroup>
      <inkml:annotationXML>
        <emma:emma xmlns:emma="http://www.w3.org/2003/04/emma" version="1.0">
          <emma:interpretation id="{CF160622-E70E-4079-9073-3403BCFF2350}" emma:medium="tactile" emma:mode="ink">
            <msink:context xmlns:msink="http://schemas.microsoft.com/ink/2010/main" type="paragraph" rotatedBoundingBox="19732,13288 17014,16331 15830,15273 18548,12230" alignmentLevel="1"/>
          </emma:interpretation>
        </emma:emma>
      </inkml:annotationXML>
      <inkml:traceGroup>
        <inkml:annotationXML>
          <emma:emma xmlns:emma="http://www.w3.org/2003/04/emma" version="1.0">
            <emma:interpretation id="{1563F303-F65E-4031-A2A2-A4E24EE3EE9E}" emma:medium="tactile" emma:mode="ink">
              <msink:context xmlns:msink="http://schemas.microsoft.com/ink/2010/main" type="line" rotatedBoundingBox="19732,13288 17014,16331 15830,15273 18548,12230"/>
            </emma:interpretation>
          </emma:emma>
        </inkml:annotationXML>
        <inkml:traceGroup>
          <inkml:annotationXML>
            <emma:emma xmlns:emma="http://www.w3.org/2003/04/emma" version="1.0">
              <emma:interpretation id="{59A54C62-33BA-4435-9251-41BCF405FDF0}" emma:medium="tactile" emma:mode="ink">
                <msink:context xmlns:msink="http://schemas.microsoft.com/ink/2010/main" type="inkWord" rotatedBoundingBox="19352,12948 18351,14069 17547,13351 18548,12230"/>
              </emma:interpretation>
              <emma:one-of disjunction-type="recognition" id="oneOf0">
                <emma:interpretation id="interp0" emma:lang="" emma:confidence="1">
                  <emma:literal/>
                </emma:interpretation>
              </emma:one-of>
            </emma:emma>
          </inkml:annotationXML>
          <inkml:trace contextRef="#ctx0" brushRef="#br0">52 0 106 0,'0'0'153'0,"0"0"-12"16,0 0-7-16,0 0-11 0,0 0 2 0,0 0 0 15,0 0-8-15,0 0-3 0,0 0 1 0,0 0-2 16,-21 41 2-16,16-20 1 0,-1-2-3 0,2 0 1 15,0 3 0-15,2 8-5 0,-3-4-7 0,2 0-2 16,3 0-5-16,-3 0-10 0,6-2 4 0,0-2-6 16,2 2-5-16,-3-2-9 0,6-4-5 0,-2-3-5 15,2 4-5-15,-1-1-3 0,7 1-4 0,-8-9-7 16,4 1-3-16,6 2-4 0,2 1-5 0,-7-7 1 16,3 10-3-16,-4-8-4 0,-2-4-2 0,-8-5-2 15,21 9-1-15,-8-7-2 0,-13-2-4 0,16 7-5 16,-16-7-10-16,19 5-11 0,-19-5-9 0,0 0-15 15,21 0-9-15,-21 0-15 0,0 0-20 0,0 0-16 16,24-12-24-16,-18 5-36 0,4-2-5 0,-10 9-29 16,13-16-193-16,-10 9-417 0,-3 7 185 0</inkml:trace>
          <inkml:trace contextRef="#ctx0" brushRef="#br0" timeOffset="325.5319">289 191 145 0,'2'-18'152'0,"1"9"-11"0,0-3-6 0,4 0-11 16,-1 0-3-16,2 3-10 0,0 0-7 0,-8 9-11 0,19-14-6 16,-11 7-2-16,-8 7-4 0,10-5-7 0,-10 5-7 15,0 0 1-15,21-3-9 0,-21 3 3 0,0 0 5 16,0 0 6-16,0 0-4 0,22 15 4 15,-22-15-2-15,5 19 0 0,0-6 3 0,-5 4 2 0,0 2-3 16,-3-1-1-16,1-2-7 0,-3 3-2 0,4-3-4 16,-2 7-12-16,-1-10 7 0,1 1-13 0,-2 2-6 15,2-5 0-15,0 0 1 0,0 1-7 0,-4 3-6 16,1-5-4-16,6-10-9 0,-10 15-16 0,10-15-12 16,-3 8-18-16,3-8-18 0,-8 11-20 0,8-11-22 15,0 0-28-15,0 0-25 0,0 0-28 0,0 0-192 16,0 0-399-16,0 0 177 0</inkml:trace>
          <inkml:trace contextRef="#ctx0" brushRef="#br0" timeOffset="876.2173">320-144 73 0,'0'0'225'0,"0"0"-14"0,0 0-17 0,-7-13-18 0,7 13-7 15,0 0-14-15,13-18-17 0,-6 8-14 0,2 1-16 16,4-2-6-16,-5 1-20 0,-8 10-14 0,21-13-15 15,-10 6-17-15,-1-2-20 0,-10 9-19 16,14-10-22-16,-6 4-19 0,-8 6-20 0,19-6-27 0,-19 6-36 16,0 0-136-16,16-3-285 0,-16 3 127 0</inkml:trace>
          <inkml:trace contextRef="#ctx0" brushRef="#br0" timeOffset="641.3523">576-10 101 0,'0'0'188'15,"0"0"-10"-15,0 0-6 0,0 0 0 0,0 0-7 16,-49 20-4-16,41-9-7 0,0 0-5 0,1 0-9 16,4 0-6-16,0 2-4 0,1-1-14 0,1 2-10 15,-3 0-6-15,4-14-4 0,7 20-11 0,-7-10-7 16,0-10-6-16,6 16-4 0,-1-9-6 0,-5-7-3 0,10 13-6 16,-10-13-8-16,16 9-2 0,-16-9-1 15,13 9-8-15,-13-9-6 0,20 2-2 0,-20-2-7 16,0 0-7-16,26-1-5 0,-26 1-9 0,0 0-9 15,23-10-7-15,-23 10-10 0,17-10-9 0,-17 10-13 0,18-13-10 16,-10 7-15-16,-2-2-16 0,-6 8-17 16,8-16-15-16,-1 8-9 0,-7 8-24 0,9-14-46 0,-9 3-115 15,0 11-344-15,0-15 152 0</inkml:trace>
          <inkml:trace contextRef="#ctx0" brushRef="#br0" timeOffset="1258.9979">827 114 57 0,'-2'19'194'0,"0"1"-19"0,-2-7-16 16,4 2-10-16,0-4-13 0,0 4-13 0,4-5-18 15,-4-10-15-15,2 18-4 0,-2-18-20 0,5 14-9 16,-5-14-16-16,3 10-18 0,-3-10-11 0,0 10-29 16,0-10-15-16,0 0-23 0,7 11-34 0,-7-11-125 0,0 0-231 15,0 0 103-15</inkml:trace>
          <inkml:trace contextRef="#ctx0" brushRef="#br0" timeOffset="1775.7043">902-94 117 0,'0'0'192'15,"0"0"-20"-15,0 0-12 0,0 0-13 16,0 0-7-16,0 0-6 0,0 0 0 0,0 0-1 0,0 0-9 15,0 0-7-15,0 0-9 0,0 0-10 0,0 0-10 16,0 0-10-16,35 28-6 0,-28-20-6 0,-7-8-4 16,11 10-8-16,-11-10-3 0,13 5-1 0,-13-5-8 15,0 0-2-15,27 3-4 0,-27-3-7 0,0 0-10 16,24-11-9-16,-24 11-11 0,11-8-6 0,-4-1-7 16,1-3-11-16,-5 0 0 0,3 0 2 0,-2-3 0 15,-1 1 10-15,2 0-3 0,-4-2-2 0,1 4 4 16,-2 12 1-16,3-17 8 0,-3 17 5 0,0-14 11 15,0 14 5-15,2-12 1 0,-2 12 2 16,0 0-2-16,0 0 4 0,0 0 5 0,0 0 9 0,0 0 8 16,0 0 4-16,0 0 3 0,0 0 1 0,0 0 9 15,21 45 1-15,-20-31 0 0,4 0-2 0,0 6 5 16,4 1 0-16,-2-2-3 0,-2 0 1 0,0 2 3 16,1 0-2-16,-4 1-3 0,-1-4 6 0,2-2-14 15,1 5 6-15,-4-1-5 0,0 2-1 0,-2-3-6 0,-4-4-2 16,2 4-6-16,-5 4 6 0,1-12-17 15,0 4 2-15,1-1-2 0,1-8-9 0,-2 7-2 16,-5-6-18-16,13-7-18 0,-14 15-22 0,14-15-10 16,-17 7-23-16,17-7-26 0,-24 2-31 0,24-2-23 0,0 0-26 15,-33-15-27-15,23 4-26 0,0 2-213 0,1-1-483 16,2-1 215-16</inkml:trace>
          <inkml:trace contextRef="#ctx0" brushRef="#br0" timeOffset="2260.4267">1032-693 67 0,'29'21'259'0,"-15"-8"-5"0,6 9-7 15,4 10-7-15,-2 1-18 0,-1 3-11 0,5 7-10 16,1 18-17-16,-9-21-18 0,2 22-15 0,-5-17-15 15,-4-2-11-15,5-2-13 0,-6 1-14 0,-4 4-23 16,2-1-33-16,-5-3-34 0,-1 0-44 0,0-3-40 16,-6 2-54-16,6-16-65 0,-8 14-199 0,6-17-427 15,-4 1 190-15</inkml:trace>
          <inkml:trace contextRef="#ctx0" brushRef="#br0" timeOffset="2044.5495">840-313 47 0,'0'0'213'0,"8"-19"-19"0,-8 19-15 16,14-8-19-16,-8 2-16 0,9-1-14 15,-2-3-15-15,-1 1-19 0,0 3-27 0,1-1-21 0,-5-5-27 16,4 5-27-16,-4-2-35 0,5-1-42 0,-13 10-132 16,8-14-232-16,-6 3 103 0</inkml:trace>
        </inkml:traceGroup>
        <inkml:traceGroup>
          <inkml:annotationXML>
            <emma:emma xmlns:emma="http://www.w3.org/2003/04/emma" version="1.0">
              <emma:interpretation id="{278D7130-289B-45F5-8408-E854FCB74768}" emma:medium="tactile" emma:mode="ink">
                <msink:context xmlns:msink="http://schemas.microsoft.com/ink/2010/main" type="inkWord" rotatedBoundingBox="18162,15045 18146,15064 18113,15034 18129,15015"/>
              </emma:interpretation>
              <emma:one-of disjunction-type="recognition" id="oneOf1">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14632.081">446 1942 61 0,'0'0'65'0,"0"0"-14"16,0 0-25-16,0 0-35 0,0 0-24 0,-48-14-35 15,48 14 16-15</inkml:trace>
        </inkml:traceGroup>
        <inkml:traceGroup>
          <inkml:annotationXML>
            <emma:emma xmlns:emma="http://www.w3.org/2003/04/emma" version="1.0">
              <emma:interpretation id="{1A309200-163E-455E-BC2F-0487DFC42388}" emma:medium="tactile" emma:mode="ink">
                <msink:context xmlns:msink="http://schemas.microsoft.com/ink/2010/main" type="inkWord" rotatedBoundingBox="16646,15274 16284,15679 16265,15662 16626,15256"/>
              </emma:interpretation>
              <emma:one-of disjunction-type="recognition" id="oneOf2">
                <emma:interpretation id="interp6" emma:lang="" emma:confidence="0">
                  <emma:literal>m</emma:literal>
                </emma:interpretation>
                <emma:interpretation id="interp7" emma:lang="" emma:confidence="0">
                  <emma:literal>a</emma:literal>
                </emma:interpretation>
                <emma:interpretation id="interp8" emma:lang="" emma:confidence="0">
                  <emma:literal>e</emma:literal>
                </emma:interpretation>
                <emma:interpretation id="interp9" emma:lang="" emma:confidence="0">
                  <emma:literal>-</emma:literal>
                </emma:interpretation>
                <emma:interpretation id="interp10" emma:lang="" emma:confidence="0">
                  <emma:literal>)</emma:literal>
                </emma:interpretation>
              </emma:one-of>
            </emma:emma>
          </inkml:annotationXML>
          <inkml:trace contextRef="#ctx0" brushRef="#br0" timeOffset="13141.5943">-1079 2159 57 0,'-13'12'64'0,"2"5"0"0,-1-10-9 16,3 6-10-16,-2-5 3 0,3 2-4 0,-2-1-2 15,10-9-5-15,-13 11 2 0,7-4 3 0,6-7-5 16,-15 13-2-16,15-13-6 0,-8 12 1 0,8-12-9 15,-8 10 1-15,3 1-4 0,5-11-1 0,-12 12-2 16,12-12 1-16,-5 12-2 0,5-12-6 0,-10 13 5 16,10-13-4-16,-8 13 2 0,8-13-7 0,-8 14-2 15,2-7 1-15,6-7 9 0,-7 14-10 0,4-7 3 0,3-7-1 16,-13 10 1-16,13-10 5 0,-16 14 4 16,8-9-12-16,2 3 9 0,-6 5-7 0,12-13 6 15,-14 12 2-15,6-7 1 0,0 5-2 0,8-10 3 16,-13 16 0-16,0-8 4 0,13-8-18 0,-11 10 8 0,11-10-8 15,-13 11 0-15,7-4 7 0,6-7-3 0,0 0-5 16,-13 9 1-16,13-9-8 0,-8 10 2 16,8-10-18-16,0 0-5 0,-8 9-12 0,8-9-6 0,0 0-23 15,-13 8-63-15,13-8-144 0,0 0 65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1:09.895"/>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2E4C72F5-19D5-4495-95AE-8421E907C745}" emma:medium="tactile" emma:mode="ink">
          <msink:context xmlns:msink="http://schemas.microsoft.com/ink/2010/main" type="inkDrawing" rotatedBoundingBox="4066,9382 11239,8954 11245,9063 4073,9492" semanticType="callout" shapeName="Other">
            <msink:destinationLink direction="with" ref="{3F7C19BF-1303-4053-8845-8F77514EA547}"/>
          </msink:context>
        </emma:interpretation>
      </emma:emma>
    </inkml:annotationXML>
    <inkml:trace contextRef="#ctx0" brushRef="#br0">0 525 86 0,'0'0'217'0,"0"0"-25"0,0 0-20 0,0 0-22 16,0 0-10-16,0 0-16 0,0 0-13 0,0 0-9 15,0 0-9-15,0 0-9 0,0 0-10 0,0 0-7 0,0 0-10 16,0 0-3-16,0 0 1 0,0 0-5 0,0 0 7 16,0 0-7-16,0 0 2 0,0 0-1 15,0 0 7-15,0 0 2 0,0 0 0 0,0 0 4 0,0 0 7 16,0 0-1-16,0 0 6 0,0 0-3 0,0 0 1 15,0 0-5-15,0 0-2 0,0 0 0 0,0 0-7 16,0 0-6-16,0 0-5 0,0 0 1 0,0 0 5 16,110-38-4-16,-110 38 11 0,86-3-6 0,-86 3 4 15,122-19-6-15,-122 19 0 0,129-7 2 0,-57-6 0 16,5 4-5-16,6-1-3 0,-83 10 1 0,165-8 2 16,-76-3-2-16,13-1-7 0,-1 7-5 0,0-12-3 15,7 8 8-15,7 4-6 0,9-4-8 0,-7-3-2 16,10 7 10-16,1-9-5 0,1 7 7 0,1-8 14 15,-4 4-12-15,14-6-1 0,-2 7 6 0,1 6-5 16,4 1-6-16,5-1 1 0,-4 1 1 0,-1-7-14 16,3-6 14-16,-3 7-7 0,0 5-1 0,-1-3 3 15,-2 1-5-15,1 1 10 0,2 0-8 0,-7-1 0 16,1-4 3-16,-3 4 3 0,0 3-3 0,-4 3 5 0,-1-4-2 16,-3-2 3-16,-4 0 5 0,-5 3 2 15,-5 0-1-15,2 0 1 0,-13 1-4 0,6 2 0 16,-9-9-1-16,-3 10 0 0,-2-12-4 0,-2 4 4 15,-2-4-3-15,-12 3 5 0,-77 8-8 0,149-11 3 0,-98 3-2 16,25-2 8-16,-76 10 1 0,101-9-1 0,-101 9-5 16,94-10 1-16,-94 10-7 0,73-11-1 15,-73 11-3-15,0 0-7 0,83-14 4 0,-83 14-4 0,0 0-5 16,0 0-3-16,0 0-2 0,64-13-10 0,-64 13-8 16,0 0-12-16,0 0-18 0,0 0-19 15,0 0-21-15,0 0-24 0,0 0-25 0,0 0-21 0,0 0-29 16,0 0-28-16,0 0-29 0,0 0-36 0,0 0-51 15,0 0-47-15,0 0-262 0,0 0-681 0,0 0 303 16</inkml:trace>
  </inkml:traceGroup>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7:56.972"/>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55002EDA-2FA2-4B76-8386-FE98702E8C80}" emma:medium="tactile" emma:mode="ink">
          <msink:context xmlns:msink="http://schemas.microsoft.com/ink/2010/main" type="writingRegion" rotatedBoundingBox="15551,17436 15688,17436 15688,17467 15551,17467"/>
        </emma:interpretation>
      </emma:emma>
    </inkml:annotationXML>
    <inkml:traceGroup>
      <inkml:annotationXML>
        <emma:emma xmlns:emma="http://www.w3.org/2003/04/emma" version="1.0">
          <emma:interpretation id="{0511311B-BB50-43C8-A4BE-6D56D086F617}" emma:medium="tactile" emma:mode="ink">
            <msink:context xmlns:msink="http://schemas.microsoft.com/ink/2010/main" type="paragraph" rotatedBoundingBox="15551,17436 15688,17436 15688,17467 15551,17467" alignmentLevel="1"/>
          </emma:interpretation>
        </emma:emma>
      </inkml:annotationXML>
      <inkml:traceGroup>
        <inkml:annotationXML>
          <emma:emma xmlns:emma="http://www.w3.org/2003/04/emma" version="1.0">
            <emma:interpretation id="{0A43AFCB-A3A4-444E-BE11-1897B4EEA4A7}" emma:medium="tactile" emma:mode="ink">
              <msink:context xmlns:msink="http://schemas.microsoft.com/ink/2010/main" type="line" rotatedBoundingBox="15551,17436 15688,17436 15688,17467 15551,17467"/>
            </emma:interpretation>
          </emma:emma>
        </inkml:annotationXML>
        <inkml:traceGroup>
          <inkml:annotationXML>
            <emma:emma xmlns:emma="http://www.w3.org/2003/04/emma" version="1.0">
              <emma:interpretation id="{F8B0A153-BE04-4202-8A7E-4FA9CE593289}" emma:medium="tactile" emma:mode="ink">
                <msink:context xmlns:msink="http://schemas.microsoft.com/ink/2010/main" type="inkWord" rotatedBoundingBox="15551,17436 15688,17436 15688,17467 15551,17467"/>
              </emma:interpretation>
              <emma:one-of disjunction-type="recognition" id="oneOf0">
                <emma:interpretation id="interp0" emma:lang="" emma:confidence="1">
                  <emma:literal/>
                </emma:interpretation>
              </emma:one-of>
            </emma:emma>
          </inkml:annotationXML>
          <inkml:trace contextRef="#ctx0" brushRef="#br0">536 4192 312 0,'0'0'361'15,"-31"-4"-30"-15,17 2-62 0,14 2-75 0,-23-2-62 16,23 2-59-16,-27 4-42 0,27-4-44 0,-13 11-46 16,13-11-88-16,-21 8-101 0,13 0-267 0,8-8 118 15</inkml:trace>
        </inkml:traceGroup>
      </inkml:traceGroup>
    </inkml:traceGroup>
  </inkml:traceGroup>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8:07.911"/>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BDAAD154-A6F9-49BD-868C-A3525B4AB166}" emma:medium="tactile" emma:mode="ink">
          <msink:context xmlns:msink="http://schemas.microsoft.com/ink/2010/main" type="writingRegion" rotatedBoundingBox="23437,12283 23457,12283 23457,12316 23437,12316"/>
        </emma:interpretation>
      </emma:emma>
    </inkml:annotationXML>
    <inkml:traceGroup>
      <inkml:annotationXML>
        <emma:emma xmlns:emma="http://www.w3.org/2003/04/emma" version="1.0">
          <emma:interpretation id="{C6231E6D-30B4-427E-A38D-3176BD6E7BA2}" emma:medium="tactile" emma:mode="ink">
            <msink:context xmlns:msink="http://schemas.microsoft.com/ink/2010/main" type="paragraph" rotatedBoundingBox="23437,12283 23457,12283 23457,12316 23437,12316" alignmentLevel="1"/>
          </emma:interpretation>
        </emma:emma>
      </inkml:annotationXML>
      <inkml:traceGroup>
        <inkml:annotationXML>
          <emma:emma xmlns:emma="http://www.w3.org/2003/04/emma" version="1.0">
            <emma:interpretation id="{D7000520-BBC1-457C-AE72-3E50203B6034}" emma:medium="tactile" emma:mode="ink">
              <msink:context xmlns:msink="http://schemas.microsoft.com/ink/2010/main" type="line" rotatedBoundingBox="23437,12283 23457,12283 23457,12316 23437,12316"/>
            </emma:interpretation>
          </emma:emma>
        </inkml:annotationXML>
        <inkml:traceGroup>
          <inkml:annotationXML>
            <emma:emma xmlns:emma="http://www.w3.org/2003/04/emma" version="1.0">
              <emma:interpretation id="{CC65B124-FAF8-4035-A890-50D7CDCDAAA8}" emma:medium="tactile" emma:mode="ink">
                <msink:context xmlns:msink="http://schemas.microsoft.com/ink/2010/main" type="inkWord" rotatedBoundingBox="23437,12283 23457,12283 23457,12316 23437,12316"/>
              </emma:interpretation>
              <emma:one-of disjunction-type="recognition" id="oneOf0">
                <emma:interpretation id="interp0" emma:lang="" emma:confidence="0">
                  <emma:literal>7th.</emma:literal>
                </emma:interpretation>
                <emma:interpretation id="interp1" emma:lang="" emma:confidence="0">
                  <emma:literal>FR.</emma:literal>
                </emma:interpretation>
                <emma:interpretation id="interp2" emma:lang="" emma:confidence="0">
                  <emma:literal>77.</emma:literal>
                </emma:interpretation>
                <emma:interpretation id="interp3" emma:lang="" emma:confidence="0">
                  <emma:literal>78?</emma:literal>
                </emma:interpretation>
                <emma:interpretation id="interp4" emma:lang="" emma:confidence="0">
                  <emma:literal>7??</emma:literal>
                </emma:interpretation>
              </emma:one-of>
            </emma:emma>
          </inkml:annotationXML>
          <inkml:trace contextRef="#ctx0" brushRef="#br0">1815-270 92 0,'11'-4'303'0,"-11"4"-29"0,0 0-30 0,9-9-45 15,-9 9-54-15,0 0-49 0,0 0-50 0,0 0-47 16,0 0-62-16,0 0-160 0,-16-20-241 0,16 20 107 16</inkml:trace>
        </inkml:traceGroup>
      </inkml:traceGroup>
    </inkml:traceGroup>
  </inkml:traceGroup>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8:32.644"/>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CB78CD33-6438-4702-89CD-7380A11AE3EC}" emma:medium="tactile" emma:mode="ink">
          <msink:context xmlns:msink="http://schemas.microsoft.com/ink/2010/main" type="writingRegion" rotatedBoundingBox="22622,16526 22652,16526 22652,16574 22622,16574"/>
        </emma:interpretation>
      </emma:emma>
    </inkml:annotationXML>
    <inkml:traceGroup>
      <inkml:annotationXML>
        <emma:emma xmlns:emma="http://www.w3.org/2003/04/emma" version="1.0">
          <emma:interpretation id="{56C0C20E-3B27-46B1-B9A9-6A5D2F231355}" emma:medium="tactile" emma:mode="ink">
            <msink:context xmlns:msink="http://schemas.microsoft.com/ink/2010/main" type="paragraph" rotatedBoundingBox="22622,16526 22652,16526 22652,16574 22622,16574" alignmentLevel="1"/>
          </emma:interpretation>
        </emma:emma>
      </inkml:annotationXML>
      <inkml:traceGroup>
        <inkml:annotationXML>
          <emma:emma xmlns:emma="http://www.w3.org/2003/04/emma" version="1.0">
            <emma:interpretation id="{C2C41759-D998-479B-AA34-673FC35299F1}" emma:medium="tactile" emma:mode="ink">
              <msink:context xmlns:msink="http://schemas.microsoft.com/ink/2010/main" type="line" rotatedBoundingBox="22622,16526 22652,16526 22652,16574 22622,16574"/>
            </emma:interpretation>
          </emma:emma>
        </inkml:annotationXML>
        <inkml:traceGroup>
          <inkml:annotationXML>
            <emma:emma xmlns:emma="http://www.w3.org/2003/04/emma" version="1.0">
              <emma:interpretation id="{8ABDD0E2-7648-48A7-B6CC-44CCBF8C725C}" emma:medium="tactile" emma:mode="ink">
                <msink:context xmlns:msink="http://schemas.microsoft.com/ink/2010/main" type="inkWord" rotatedBoundingBox="22622,16526 22652,16526 22652,16574 22622,16574">
                  <msink:destinationLink direction="with" ref="{F0EEE58A-D882-4F2D-94A1-40EB31B5A0DD}"/>
                </msink:context>
              </emma:interpretation>
              <emma:one-of disjunction-type="recognition" id="oneOf0">
                <emma:interpretation id="interp0" emma:lang="" emma:confidence="1">
                  <emma:literal>6.5</emma:literal>
                </emma:interpretation>
                <emma:interpretation id="interp1" emma:lang="" emma:confidence="0">
                  <emma:literal>6. 5</emma:literal>
                </emma:interpretation>
                <emma:interpretation id="interp2" emma:lang="" emma:confidence="0">
                  <emma:literal>6. i</emma:literal>
                </emma:interpretation>
                <emma:interpretation id="interp3" emma:lang="" emma:confidence="0">
                  <emma:literal>6. j</emma:literal>
                </emma:interpretation>
                <emma:interpretation id="interp4" emma:lang="" emma:confidence="0">
                  <emma:literal>6. s</emma:literal>
                </emma:interpretation>
              </emma:one-of>
            </emma:emma>
          </inkml:annotationXML>
          <inkml:trace contextRef="#ctx0" brushRef="#br0">7492 3322 242 0,'0'0'307'0,"0"0"-31"0,0 0-20 16,0 0-31-16,0 0-26 0,8-20-19 0,-8 20-18 15,0 0-19-15,0 0-25 0,0 0-35 0,-21-18-37 0,21 18-30 16,0 0-36-16,0 0-41 0,-9-10-55 15,9 10-67-15,0 0-130 0,0 0-337 0,0 0 149 16</inkml:trace>
        </inkml:traceGroup>
      </inkml:traceGroup>
    </inkml:traceGroup>
  </inkml:traceGroup>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9:16.393"/>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89E0BA9E-BB1C-4DAE-9CF8-636FB7997B33}" emma:medium="tactile" emma:mode="ink">
          <msink:context xmlns:msink="http://schemas.microsoft.com/ink/2010/main" type="writingRegion" rotatedBoundingBox="12545,9376 12560,9376 12560,9391 12545,9391"/>
        </emma:interpretation>
      </emma:emma>
    </inkml:annotationXML>
    <inkml:traceGroup>
      <inkml:annotationXML>
        <emma:emma xmlns:emma="http://www.w3.org/2003/04/emma" version="1.0">
          <emma:interpretation id="{870368F6-9157-43DC-A90A-CB65AD05B693}" emma:medium="tactile" emma:mode="ink">
            <msink:context xmlns:msink="http://schemas.microsoft.com/ink/2010/main" type="paragraph" rotatedBoundingBox="12545,9376 12560,9376 12560,9391 12545,9391" alignmentLevel="1"/>
          </emma:interpretation>
        </emma:emma>
      </inkml:annotationXML>
      <inkml:traceGroup>
        <inkml:annotationXML>
          <emma:emma xmlns:emma="http://www.w3.org/2003/04/emma" version="1.0">
            <emma:interpretation id="{668F21A3-4943-48CB-B01E-5F5071AE7A7D}" emma:medium="tactile" emma:mode="ink">
              <msink:context xmlns:msink="http://schemas.microsoft.com/ink/2010/main" type="line" rotatedBoundingBox="12545,9376 12560,9376 12560,9391 12545,9391"/>
            </emma:interpretation>
          </emma:emma>
        </inkml:annotationXML>
        <inkml:traceGroup>
          <inkml:annotationXML>
            <emma:emma xmlns:emma="http://www.w3.org/2003/04/emma" version="1.0">
              <emma:interpretation id="{FC55CB7E-23E6-4927-BF65-D028DFEEC0C3}" emma:medium="tactile" emma:mode="ink">
                <msink:context xmlns:msink="http://schemas.microsoft.com/ink/2010/main" type="inkWord" rotatedBoundingBox="12545,9376 12560,9376 12560,9391 12545,9391"/>
              </emma:interpretation>
              <emma:one-of disjunction-type="recognition" id="oneOf0">
                <emma:interpretation id="interp0" emma:lang="" emma:confidence="1">
                  <emma:literal/>
                </emma:interpretation>
              </emma:one-of>
            </emma:emma>
          </inkml:annotationXML>
          <inkml:trace contextRef="#ctx0" brushRef="#br0">-2607-3876 2886 0,'0'0'180'0,"0"0"-31"0,0 0-37 16,0 0-42-16,0 0-15 0,0 0 6 0,0 0 0 15,0 0 6-15,0 0 3 0,0 0 13 0,0 0 14 16,0 0-1-16,0 0-10 0,0 0-8 0,0 0-11 16,0 0 0-16,0 0-17 0,0 0-22 0,0 0-26 15,0 0-30-15,0 0-31 0,0 0-32 0,0 0-39 16,0 0-41-16,0 0-52 0,0 0-53 0,0 0-289 15,0 0-612-15,0 0 272 0</inkml:trace>
        </inkml:traceGroup>
      </inkml:traceGroup>
    </inkml:traceGroup>
  </inkml:traceGroup>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9:29.092"/>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59580141-FD81-4921-B5E2-696D3A1DCE51}" emma:medium="tactile" emma:mode="ink">
          <msink:context xmlns:msink="http://schemas.microsoft.com/ink/2010/main" type="writingRegion" rotatedBoundingBox="3656,9595 7918,9404 7941,9904 3679,10095"/>
        </emma:interpretation>
      </emma:emma>
    </inkml:annotationXML>
    <inkml:traceGroup>
      <inkml:annotationXML>
        <emma:emma xmlns:emma="http://www.w3.org/2003/04/emma" version="1.0">
          <emma:interpretation id="{41981612-E7B2-4C02-92C3-DB089B89BE0F}" emma:medium="tactile" emma:mode="ink">
            <msink:context xmlns:msink="http://schemas.microsoft.com/ink/2010/main" type="paragraph" rotatedBoundingBox="3656,9595 7918,9404 7941,9904 3679,10095" alignmentLevel="1"/>
          </emma:interpretation>
        </emma:emma>
      </inkml:annotationXML>
      <inkml:traceGroup>
        <inkml:annotationXML>
          <emma:emma xmlns:emma="http://www.w3.org/2003/04/emma" version="1.0">
            <emma:interpretation id="{6BCD6FFE-5CC5-4DA8-9904-9A5EAAEF1DD3}" emma:medium="tactile" emma:mode="ink">
              <msink:context xmlns:msink="http://schemas.microsoft.com/ink/2010/main" type="line" rotatedBoundingBox="3656,9595 7918,9404 7941,9904 3679,10095"/>
            </emma:interpretation>
          </emma:emma>
        </inkml:annotationXML>
        <inkml:traceGroup>
          <inkml:annotationXML>
            <emma:emma xmlns:emma="http://www.w3.org/2003/04/emma" version="1.0">
              <emma:interpretation id="{7603309E-C1EA-4B36-B3A8-0ABA5CA26474}" emma:medium="tactile" emma:mode="ink">
                <msink:context xmlns:msink="http://schemas.microsoft.com/ink/2010/main" type="inkWord" rotatedBoundingBox="3656,9595 3955,9582 3959,9673 3661,9686"/>
              </emma:interpretation>
              <emma:one-of disjunction-type="recognition" id="oneOf0">
                <emma:interpretation id="interp0" emma:lang="" emma:confidence="1">
                  <emma:literal/>
                </emma:interpretation>
              </emma:one-of>
            </emma:emma>
          </inkml:annotationXML>
          <inkml:trace contextRef="#ctx0" brushRef="#br0">-11491-3565 332 0,'0'0'332'0,"0"0"-33"0,0 0-26 16,0 0-18-16,0 0-14 0,0 0-8 0,0 0-4 0,0 0-17 15,0 0-14-15,0 0-4 0,0 0-21 16,0 0-19-16,0 0-10 0,0 0-10 0,0 0-27 16,180-55-31-16,-180 55-21 0,54-24-29 0,-54 24-29 15,0 0-20-15,60-26-28 0,-60 26-26 0,0 0-25 0,0 0-35 16,0 0-35-16,0 0-40 0,0 0-66 0,0 0-158 16,0 0-471-16,0 0 208 0</inkml:trace>
        </inkml:traceGroup>
        <inkml:traceGroup>
          <inkml:annotationXML>
            <emma:emma xmlns:emma="http://www.w3.org/2003/04/emma" version="1.0">
              <emma:interpretation id="{C37DE7F1-C595-410C-BB5A-A84CF479D423}" emma:medium="tactile" emma:mode="ink">
                <msink:context xmlns:msink="http://schemas.microsoft.com/ink/2010/main" type="inkWord" rotatedBoundingBox="7706,9429 7919,9419 7921,9452 7707,9461"/>
              </emma:interpretation>
              <emma:one-of disjunction-type="recognition" id="oneOf1">
                <emma:interpretation id="interp1" emma:lang="" emma:confidence="1">
                  <emma:literal/>
                </emma:interpretation>
              </emma:one-of>
            </emma:emma>
          </inkml:annotationXML>
          <inkml:trace contextRef="#ctx0" brushRef="#br0" timeOffset="3280.302">-7231-3800 46 0,'0'0'465'0,"0"0"-39"15,-141-16-43-15,141 16-39 0,0 0-40 0,0 0-34 16,0 0-31-16,0 0-36 0,-74-7-28 0,74 7-56 0,0 0-41 16,0 0-61-16,0 0-67 0,0 0-78 0,0 0-94 15,0 0-224-15,0 0-481 0,0 0 214 16</inkml:trace>
        </inkml:traceGroup>
        <inkml:traceGroup>
          <inkml:annotationXML>
            <emma:emma xmlns:emma="http://www.w3.org/2003/04/emma" version="1.0">
              <emma:interpretation id="{FCFFDE68-5B4C-4BAC-A45B-946338B444E3}" emma:medium="tactile" emma:mode="ink">
                <msink:context xmlns:msink="http://schemas.microsoft.com/ink/2010/main" type="inkWord" rotatedBoundingBox="5560,9999 5752,9991 5753,10002 5561,10011"/>
              </emma:interpretation>
            </emma:emma>
          </inkml:annotationXML>
          <inkml:trace contextRef="#ctx0" brushRef="#br0" timeOffset="1728.9684">-9399-3261 243 0,'0'0'419'0,"0"0"-48"0,-120 7-39 16,120-7-39-16,0 0-31 0,0 0-41 0,-72 13-41 16,72-13-37-16,0 0-42 0,0 0-46 15,0 0-66-15,0 0-84 0,0 0-81 0,0 0-214 0,0 0-422 16,0 0 187-16</inkml:trace>
        </inkml:traceGroup>
      </inkml:traceGroup>
    </inkml:traceGroup>
  </inkml:traceGroup>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28:33.096"/>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F0EEE58A-D882-4F2D-94A1-40EB31B5A0DD}" emma:medium="tactile" emma:mode="ink">
          <msink:context xmlns:msink="http://schemas.microsoft.com/ink/2010/main" type="inkDrawing" rotatedBoundingBox="23225,16109 23399,15958 23405,15965 23230,16115" semanticType="callout" shapeName="Other">
            <msink:sourceLink direction="with" ref="{8ABDD0E2-7648-48A7-B6CC-44CCBF8C725C}"/>
          </msink:context>
        </emma:interpretation>
      </emma:emma>
    </inkml:annotationXML>
    <inkml:trace contextRef="#ctx0" brushRef="#br0">8078 2863 76 0,'14'-19'274'0,"7"4"-11"0,-3 2-13 0,-2-4-15 16,-2 3-21-16,-4 2-20 0,7 2-20 0,-7 1-16 0,-2 1-18 16,0 1-13-16,-8 7-22 0,14-12-22 15,-14 12-27-15,13-6-37 0,-13 6-44 0,0 0-43 16,0 0-52-16,12-8-95 0,-12 8-109 0,0 0-350 16,0 0 155-16</inkml:trace>
  </inkml:traceGroup>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30:27.237"/>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33658047-DEB8-4CB8-84BA-92FE49787681}" emma:medium="tactile" emma:mode="ink">
          <msink:context xmlns:msink="http://schemas.microsoft.com/ink/2010/main" type="writingRegion" rotatedBoundingBox="19528,7241 24285,7052 24333,8261 19576,8450"/>
        </emma:interpretation>
      </emma:emma>
    </inkml:annotationXML>
    <inkml:traceGroup>
      <inkml:annotationXML>
        <emma:emma xmlns:emma="http://www.w3.org/2003/04/emma" version="1.0">
          <emma:interpretation id="{84B85884-1F92-4B9A-A918-91267AA3015D}" emma:medium="tactile" emma:mode="ink">
            <msink:context xmlns:msink="http://schemas.microsoft.com/ink/2010/main" type="paragraph" rotatedBoundingBox="19528,7241 24285,7052 24333,8261 19576,8450" alignmentLevel="1"/>
          </emma:interpretation>
        </emma:emma>
      </inkml:annotationXML>
      <inkml:traceGroup>
        <inkml:annotationXML>
          <emma:emma xmlns:emma="http://www.w3.org/2003/04/emma" version="1.0">
            <emma:interpretation id="{770018F9-DB2F-4F9B-B6C0-6C2FC3E30E5B}" emma:medium="tactile" emma:mode="ink">
              <msink:context xmlns:msink="http://schemas.microsoft.com/ink/2010/main" type="line" rotatedBoundingBox="19528,7241 24285,7052 24333,8261 19576,8450"/>
            </emma:interpretation>
          </emma:emma>
        </inkml:annotationXML>
        <inkml:traceGroup>
          <inkml:annotationXML>
            <emma:emma xmlns:emma="http://www.w3.org/2003/04/emma" version="1.0">
              <emma:interpretation id="{4D7D388E-F81D-49B1-B0E7-6B750BE0F211}" emma:medium="tactile" emma:mode="ink">
                <msink:context xmlns:msink="http://schemas.microsoft.com/ink/2010/main" type="inkWord" rotatedBoundingBox="19528,7241 21426,7166 21474,8374 19576,8450"/>
              </emma:interpretation>
              <emma:one-of disjunction-type="recognition" id="oneOf0">
                <emma:interpretation id="interp0" emma:lang="" emma:confidence="1">
                  <emma:literal/>
                </emma:interpretation>
              </emma:one-of>
            </emma:emma>
          </inkml:annotationXML>
          <inkml:trace contextRef="#ctx0" brushRef="#br0">508 372 193 0,'0'0'277'0,"0"0"-19"0,0 0-9 0,0 0-17 16,0 0-2-16,0 0-19 0,0 0-8 15,0 0-12-15,0 0-6 0,0 0-10 0,0 0-10 16,0 0-5-16,0 0-1 0,0 0-6 0,0 0-13 0,0 0-5 15,0 0 3-15,0 0-9 0,0 0-14 0,108 104-1 16,-87-70-7-16,-21-34 3 0,29 57-9 0,-29-57-8 16,27 45-2-16,-27-45-4 0,29 44-12 0,-29-44-5 15,26 36-9-15,-26-36 0 0,0 0-7 0,0 0-1 16,32 41-3-16,-32-41-3 0,0 0-2 0,0 0-2 16,0 0 6-16,0 0 3 0,0 0-9 0,0 0 0 15,0 0-6-15,0 0 2 0,0 0-5 0,0 0 0 16,0 0 4-16,70-115 0 0,-70 115 8 0,2-51-12 15,-2 51 1-15,3-53-1 0,-3 53 2 0,0-60-5 16,0 60 3-16,0-50-12 0,0 50-4 0,0 0-7 16,0-63-4-16,0 63-8 0,0 0-13 0,0 0-7 15,3-53-18-15,-3 53-12 0,0 0-25 0,0 0-27 16,0 0-27-16,15-47-19 0,-15 47-22 0,0 0-19 16,0 0-28-16,0 0-26 0,0 0-21 0,0 0-23 15,0 0-34-15,0 0-244 0,0 0-613 0,0 0 272 16</inkml:trace>
          <inkml:trace contextRef="#ctx0" brushRef="#br0" timeOffset="760.3035">1059 465 74 0,'0'0'279'0,"0"0"-24"0,0 0-10 16,0 0-11-16,0 0-11 0,0 0-10 0,0 0-7 15,0 0-5-15,0 0-15 0,0 0-11 0,0 0-16 16,0 0-9-16,154-37-20 0,-154 37-8 15,0 0-10-15,0 0-11 0,0 0-10 0,41-40-12 0,-41 40-6 16,0 0-8-16,0 0-5 0,0 0-7 0,0 0-4 16,0 0-4-16,29-33-5 0,-29 33-8 0,0 0 3 15,0 0-10-15,0 0 2 0,0 0-10 0,0 0 7 16,0 0-6-16,0 0-7 0,0 0 1 0,0 0 5 16,0 0-3-16,0 0 9 0,-126 104 1 0,126-104-2 15,-20 47 8-15,20-47-5 0,0 0 1 0,-3 60 3 16,3-60-5-16,0 0 4 0,16 71-3 0,-16-71-2 15,13 39-5-15,-13-39 1 0,0 0 2 0,0 0 4 16,34 51 0-16,-34-51 4 0,0 0-2 0,30 31 9 16,-30-31-8-16,0 0 1 0,0 0-3 0,0 0 6 15,0 0-3-15,0 0-2 0,0 0-1 0,0 0 1 16,0 0-5-16,0 0 8 0,113-82-4 0,-113 82-2 16,22-39 0-16,-22 39-6 0,0 0 5 0,30-59-7 0,-30 59-4 15,28-37 5-15,-28 37-6 0,0 0-4 0,43-41-9 16,-43 41-1-16,0 0-5 0,39-31 5 0,-39 31-14 15,0 0 3-15,0 0-3 0,62-21 0 16,-62 21-2-16,0 0 5 0,0 0 0 0,0 0 6 16,0 0 0-16,0 0-4 0,0 0 3 0,0 0-1 0,0 0 17 15,0 0-1-15,0 0 6 0,0 0 10 0,0 0 3 16,0 0-3-16,114 47 4 0,-114-47 2 16,0 0-3-16,0 0-7 0,13 50 3 0,-13-50-8 0,0 0 5 15,0 0-3-15,0 0 10 0,18 41-16 0,-18-41 6 16,0 0-5-16,0 0-8 0,0 0-5 0,0 0-4 15,0 0-7-15,0 0-12 0,0 0-13 0,0 0-3 16,0 0 10-16,0 0 7 0,0 0-7 0,0 0 6 16,0 0 14-16,0 0-14 0,133-58 9 0,-133 58 4 15,0 0 13-15,0 0-2 0,0 0 12 0,0 0 0 16,0 0 5-16,0 0-5 0,0 0 9 0,0 0 11 16,0 0 3-16,0 0 2 0,0 0-7 0,0 0 5 15,43 58-7-15,-43-58 7 0,0 51-1 0,0-51 1 0,0 74-3 16,0-74 5-16,-2 51-4 0,2-51 3 15,-6 63-3-15,6-63 7 0,-8 49-3 0,8-49-3 16,-14 49-4-16,14-49 10 0,-23 42-1 0,23-42 3 0,-29 38 1 16,29-38-1-16,0 0 6 0,-61 47 5 0,61-47-1 15,-50 24-1-15,50-24-8 0,-51 21-1 0,51-21-1 16,-83 26-7-16,83-26-2 0,-72 16-9 16,72-16-25-16,-86 16-26 0,86-16-48 0,0 0-56 15,-80 12-40-15,80-12-66 0,0 0-77 0,0 0-97 0,0 0-329 16,-101-6-806-16,101 6 357 0</inkml:trace>
          <inkml:trace contextRef="#ctx0" brushRef="#br0" timeOffset="-490.0052">136 270 178 0,'0'0'203'0,"0"0"-11"0,0 0-19 0,0 0-8 0,19-75-11 15,-19 75-5-15,0 0-11 0,9-53-4 0,-9 53-3 16,0 0-4-16,20-61-2 0,-20 61-12 0,0 0-1 16,10-37-6-16,-10 37-1 0,0 0 1 0,0 0-3 15,0 0-1-15,0 0-9 0,0 0 0 0,16-45-4 16,-16 45-9-16,0 0 3 0,0 0-1 0,0 0 9 16,0 0 13-16,0 0 5 0,0 0 4 0,0 0 1 15,-18 156 7-15,18-156 0 0,-22 86 6 0,4-20 4 16,9-25-4-16,2 8 8 0,7-49-5 0,-21 84 4 15,12-18-4-15,-9 2-2 0,8-31-3 0,10-37-11 16,-19 75-4-16,8-36-4 0,11-39 0 0,-19 75-10 16,19-75-11-16,-15 52-9 0,15-52-6 0,-8 46-6 0,8-46-7 15,0 0-7-15,-6 48-9 0,6-48-16 0,0 0-17 16,0 0-26-16,0 0-22 0,0 0-27 16,0 0-30-16,0 0-34 0,0 0-31 0,0 0-31 0,0 0-39 15,0 0-47-15,0 0-49 0,0 0-35 0,0 0-333 16,0 0-754-16,0 0 334 0</inkml:trace>
        </inkml:traceGroup>
        <inkml:traceGroup>
          <inkml:annotationXML>
            <emma:emma xmlns:emma="http://www.w3.org/2003/04/emma" version="1.0">
              <emma:interpretation id="{C29D8081-14EC-48E6-ABB5-AF8817526C29}" emma:medium="tactile" emma:mode="ink">
                <msink:context xmlns:msink="http://schemas.microsoft.com/ink/2010/main" type="inkWord" rotatedBoundingBox="22042,7147 23817,7076 23855,8025 22080,8096"/>
              </emma:interpretation>
              <emma:one-of disjunction-type="recognition" id="oneOf1">
                <emma:interpretation id="interp1" emma:lang="" emma:confidence="1">
                  <emma:literal/>
                </emma:interpretation>
              </emma:one-of>
            </emma:emma>
          </inkml:annotationXML>
          <inkml:trace contextRef="#ctx0" brushRef="#br0" timeOffset="2677.8416">2506 687 59 0,'0'0'232'16,"0"0"-14"-16,0 0-20 0,0 0-4 0,0 0-9 15,0 0-2-15,0 0 0 0,0 0-8 0,0 0-7 16,6-82-12-16,-6 82-6 0,0 0-11 0,0 0-13 0,0 0-11 16,0 0-3-16,0 0-8 0,0 0 3 0,0 0-5 15,0 0-4-15,0 0 4 0,0 0 1 16,0 0-1-16,0 0-13 0,0 0-6 0,0 0-5 0,79 129-4 16,-79-129 2-16,14 39-14 0,-14-39-2 0,0 0 1 15,0 0-9-15,29 49-5 0,-29-49 6 0,0 0-3 16,0 0-11-16,0 0 4 0,58 22-12 0,-58-22 6 15,0 0 10-15,0 0-10 0,0 0-8 0,0 0-1 16,0 0-3-16,99-75-9 0,-99 75 4 0,36-42 3 16,-36 42-4-16,22-39 5 0,-22 39 3 0,0 0 7 15,27-43 1-15,-27 43 1 0,0 0 5 0,0 0-2 16,0 0-12-16,0 0 2 0,0 0-7 0,0 0 7 16,0 0 0-16,0 0 3 0,0 0-2 0,0 0-4 15,0 0-1-15,0 0-3 0,0 0 1 0,0 0-3 16,129 75-6-16,-129-75 4 0,34 31-3 15,-34-31 0-15,0 0-1 0,38 29-6 0,-38-29 5 0,0 0-3 0,0 0-2 16,0 0 5-16,0 0 1 0,55 26-1 16,-55-26 1-16,0 0 6 0,0 0-4 0,0 0-7 15,0 0 6-15,0 0-1 0,0 0 1 0,0 0-6 0,28-92 2 16,-28 92 0-16,0 0-7 0,-12-80 9 0,12 80-4 16,0 0 3-16,-21-73 1 0,21 73 1 0,-21-48-2 15,21 48-5-15,-18-40 5 0,18 40 0 0,0 0 0 16,0 0 3-16,-27-45 5 0,27 45-13 0,0 0 3 15,0 0-7-15,0 0 4 0,0 0-5 0,0 0-2 16,0 0 0-16,0 0-1 0,0 0 2 0,0 0 4 16,0 0-6-16,0 0-3 0,0 0 6 0,0 0-2 15,0 0-2-15,0 0-10 0,0 0 10 0,0 0-1 16,0 0-8-16,0 0 6 0,191 31-7 0,-191-31 3 16,0 0-5-16,0 0 3 0,0 0-3 0,0 0 3 15,0 0-6-15,103-5 7 0,-103 5-2 0,0 0 0 16,0 0 12-16,48-24-15 0,-48 24 6 0,0 0 2 0,0 0-1 15,30-40 6-15,-30 40 1 0,0 0-4 0,0 0 2 16,0 0 0-16,15-45 0 0,-15 45 0 0,0 0-3 16,0 0 11-16,0 0-15 0,0 0 2 0,0 0-2 15,0 0-3-15,0 0-5 0,0 0 4 0,0 0-5 16,0 0 0-16,0 0-12 0,0 0 5 16,0 0-7-16,0 0 11 0,0 0-2 0,0 0 2 0,0 0-4 15,0 0 6-15,0 0 3 0,0 0 3 0,0 0 0 16,0 0 0-16,0 0 4 0,0 0-1 0,0 0 3 15,0 0 1-15,0 0-2 0,0 0 4 0,0 0-1 16,0 0 4-16,0 0-5 0,0 0 4 0,0 0 0 16,0 0 1-16,0 0 3 0,0 0 5 0,0 0-2 15,0 0 9-15,0 0 9 0,0 0-13 0,0 0-2 0,0 0 2 16,0 0-4-16,0 0 9 0,0 0-3 16,0 0 1-16,0 0-3 0,54-30 7 0,-54 30-5 15,0 0 1-15,0 0-1 0,0 0 1 0,0 0-4 0,0 0 4 16,0 0 1-16,0 0 2 0,0 0-10 0,0 0 10 15,0 0-8-15,0 0 6 0,0 0-3 16,26-34 0-16,-26 34 0 0,0 0-2 0,0 0-1 0,0 0-3 16,0 0-1-16,0 0 4 0,0 0-6 0,0 0 5 15,0 0-4-15,0 0 2 0,0 0-4 0,0 0 5 16,0 0 6-16,0 0-8 0,0 0-6 0,0 0 6 16,0 0 0-16,0 0-3 0,0 0-1 0,0 0 8 15,0 0-5-15,0 0 6 0,0 0-11 0,0 0 10 16,0 0 12-16,0 0 4 0,0 0-1 0,-138 86 4 15,138-86-6-15,0 0-1 0,-15 49 1 0,15-49 0 16,0 0-3-16,-9 53-5 0,9-53-5 0,0 0 4 16,1 60 1-16,-1-60 5 0,0 0-7 0,10 68-3 15,-10-68-3-15,0 0-2 0,26 43 0 0,-26-43-10 16,0 0 3-16,30 31-19 0,-30-31-12 0,0 0-13 16,0 0-1-16,66 23-11 0,-66-23 1 0,0 0-3 15,0 0-6-15,0 0 0 0,135-21 1 0,-135 21 2 0,0 0-1 16,78-35 3-16,-78 35 7 0,50-27 1 0,-50 27 7 15,48-31 4-15,-48 31-3 0,0 0 12 0,52-48 0 16,-52 48 4-16,33-39 1 0,-33 39 7 0,24-41 7 16,-24 41 7-16,18-42 15 0,-18 42-12 0,0 0 16 15,11-51 7-15,-11 51 7 0,0 0-3 0,0 0 2 16,0 0-5-16,0 0 5 0,0 0 1 0,0 0-6 16,-30-58-9-16,30 58 6 0,0 0 11 0,0 0-7 15,0 0 1-15,0 0 0 0,0 0 0 0,0 0-5 16,-122 97-2-16,122-97-3 0,0 0-3 0,-21 51 1 15,21-51 4-15,0 0-1 0,0 0 3 0,-11 53-12 16,11-53-11-16,0 0-2 0,0 0-5 0,0 0-3 16,0 0 4-16,0 0-10 0,0 0 8 0,0 0 9 0,0 0-11 15,0 0 3-15,0 0-4 0,0 0 4 0,0 0 3 16,0 0 1-16,0 0 5 0,0 0 4 0,0 0 0 16,0 0 7-16,0 0 4 0,0 0 0 15,0 0 5-15,0 0 0 0,133-95-7 0,-133 95 12 0,0 0-5 16,0 0-7-16,0 0 17 0,0 0-9 0,0 0 2 15,0 0 7-15,0 0 3 0,0 0-12 16,0 0 2-16,0 0-4 0,0 0 2 0,40 86-1 0,-40-86 2 16,0 0-11-16,11 55 1 0,-11-55-4 0,0 0-2 15,15 45-6-15,-15-45-13 0,0 0-12 0,0 0 0 16,14 45-14-16,-14-45-1 0,0 0-10 0,0 0-6 16,0 0-13-16,0 0-9 0,0 0-12 0,0 0-14 15,0 0-11-15,0 0-11 0,0 0-5 0,0 0-5 16,0 0-20-16,0 0 2 0,0 0-3 0,141-84 1 15,-141 84 11-15,28-59-10 0,-20 22-2 0,-8 37 16 16,16-83-12-16,-10 37-6 0,2 2-143 0,-2-24-334 16,-6 5 148-16</inkml:trace>
          <inkml:trace contextRef="#ctx0" brushRef="#br0" timeOffset="2943.3024">4198 79 861 0,'13'-83'34'15,"-13"83"42"-15,8-60 6 0,-8 60 34 16,8-49 14-16,-8 49 9 0,0 0 4 0,0 0 3 0,0 0-8 16,12-43-7-16,-12 43-2 0,0 0 5 15,0 0 8-15,0 0-6 0,0 0 10 0,0 0 2 0,0 0 2 16,0 0-7-16,0 0 13 0,19 176-3 0,-22-133 1 15,3-43 6-15,-4 91-11 0,4-27-16 16,0-19 5-16,0-45-14 0,-4 85-14 0,-3-43-17 0,7-42 1 16,-3 86-6-16,-3-43-12 0,6-43-5 0,-7 52-12 15,7-52-7-15,-1 62-3 0,1-62-1 0,0 0-9 16,0 64-2-16,0-64-3 0,0 0-10 0,0 0-2 16,-7 50 6-16,7-50-14 0,0 0-18 0,0 0-13 15,0 0-13-15,-5 49-12 0,5-49-10 0,0 0-11 16,0 0-3-16,0 0-6 0,0 0-7 0,0 0-6 0,0 0-11 15,0 0-13-15,0 0-19 0,0 0-13 16,0 0-19-16,0 0-12 0,0 0-19 0,0 0-15 16,0 0-13-16,0 0-18 0,0 0-29 0,0 0-200 0,0 0-504 15,48-146 222-15</inkml:trace>
        </inkml:traceGroup>
        <inkml:traceGroup>
          <inkml:annotationXML>
            <emma:emma xmlns:emma="http://www.w3.org/2003/04/emma" version="1.0">
              <emma:interpretation id="{6F7818AE-3D8F-424C-B51D-4267D4CD03FF}" emma:medium="tactile" emma:mode="ink">
                <msink:context xmlns:msink="http://schemas.microsoft.com/ink/2010/main" type="inkWord" rotatedBoundingBox="23831,7416 24299,7398 24315,7808 23848,7827"/>
              </emma:interpretation>
              <emma:one-of disjunction-type="recognition" id="oneOf2">
                <emma:interpretation id="interp2" emma:lang="" emma:confidence="0">
                  <emma:literal>c</emma:literal>
                </emma:interpretation>
                <emma:interpretation id="interp3" emma:lang="" emma:confidence="0">
                  <emma:literal>C</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emma:literal>
                </emma:interpretation>
              </emma:one-of>
            </emma:emma>
          </inkml:annotationXML>
          <inkml:trace contextRef="#ctx0" brushRef="#br0" timeOffset="3287.6365">4460 176 29 0,'0'0'277'0,"0"0"-7"0,0 0-13 15,0 0 2-15,0 0 3 0,0 0 2 0,0 0-10 16,-120 91 3-16,120-91-2 0,-29 47-15 16,29-47-7-16,-19 43-7 0,19-43-23 0,-10 47-10 0,10-47-12 15,0 0-11-15,-6 64-14 0,6-64-15 0,0 0-11 16,16 54-16-16,-16-54-8 0,0 0-9 0,40 39-11 15,-40-39-10-15,0 0-12 0,0 0-29 0,56 26-26 16,-56-26-59-16,0 0-34 0,0 0-24 0,0 0-20 16,102-1-27-16,-102 1-23 0,0 0-13 0,0 0-19 15,0 0-12-15,0 0 1 0,118-31-1 0,-118 31 6 0,0 0 7 16,0 0 16-16,61-15 13 0,-61 15 22 16,0 0 23-16,0 0 31 0,0 0 31 0,0 0 23 15,0 0 30-15,0 0 22 0,0 0 22 0,0 0 13 16,78-12 2-16,-78 12-3 0,0 0-7 0,0 0-15 0,0 0-33 15,0 0-32-15,0 0-47 0,0 0-194 0,0 0-316 16,0 0 140-16</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1:11.719"/>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E3C64675-C154-4BEA-BF25-74960E0CB863}" emma:medium="tactile" emma:mode="ink">
          <msink:context xmlns:msink="http://schemas.microsoft.com/ink/2010/main" type="writingRegion" rotatedBoundingBox="3331,3062 5153,3062 5153,4162 3331,4162"/>
        </emma:interpretation>
      </emma:emma>
    </inkml:annotationXML>
    <inkml:traceGroup>
      <inkml:annotationXML>
        <emma:emma xmlns:emma="http://www.w3.org/2003/04/emma" version="1.0">
          <emma:interpretation id="{59FC59C9-257A-47B6-95F7-F579AC483498}" emma:medium="tactile" emma:mode="ink">
            <msink:context xmlns:msink="http://schemas.microsoft.com/ink/2010/main" type="paragraph" rotatedBoundingBox="3331,3062 5153,3062 5153,4162 3331,4162" alignmentLevel="1"/>
          </emma:interpretation>
        </emma:emma>
      </inkml:annotationXML>
      <inkml:traceGroup>
        <inkml:annotationXML>
          <emma:emma xmlns:emma="http://www.w3.org/2003/04/emma" version="1.0">
            <emma:interpretation id="{53063D1F-E4BE-435D-A663-9899DA49CC83}" emma:medium="tactile" emma:mode="ink">
              <msink:context xmlns:msink="http://schemas.microsoft.com/ink/2010/main" type="line" rotatedBoundingBox="3331,3062 5153,3062 5153,4162 3331,4162"/>
            </emma:interpretation>
          </emma:emma>
        </inkml:annotationXML>
        <inkml:traceGroup>
          <inkml:annotationXML>
            <emma:emma xmlns:emma="http://www.w3.org/2003/04/emma" version="1.0">
              <emma:interpretation id="{4C6B18A6-7011-4FE0-BD46-DD7265FF71FA}" emma:medium="tactile" emma:mode="ink">
                <msink:context xmlns:msink="http://schemas.microsoft.com/ink/2010/main" type="inkWord" rotatedBoundingBox="3331,3062 5153,3062 5153,4162 3331,4162">
                  <msink:destinationLink direction="with" ref="{3F7C19BF-1303-4053-8845-8F77514EA547}"/>
                </msink:context>
              </emma:interpretation>
              <emma:one-of disjunction-type="recognition" id="oneOf0">
                <emma:interpretation id="interp0" emma:lang="" emma:confidence="0">
                  <emma:literal>he</emma:literal>
                </emma:interpretation>
                <emma:interpretation id="interp1" emma:lang="" emma:confidence="0">
                  <emma:literal>his</emma:literal>
                </emma:interpretation>
                <emma:interpretation id="interp2" emma:lang="" emma:confidence="0">
                  <emma:literal>he's</emma:literal>
                </emma:interpretation>
                <emma:interpretation id="interp3" emma:lang="" emma:confidence="0">
                  <emma:literal>her</emma:literal>
                </emma:interpretation>
                <emma:interpretation id="interp4" emma:lang="" emma:confidence="0">
                  <emma:literal>hi</emma:literal>
                </emma:interpretation>
              </emma:one-of>
            </emma:emma>
          </inkml:annotationXML>
          <inkml:trace contextRef="#ctx0" brushRef="#br0">1031 1430 119 0,'0'0'173'0,"0"0"-4"0,0 0-6 16,0 0-1-16,0 0 0 0,0 0-14 0,0 0-7 15,0 0-8-15,0 0-11 0,0 0-7 0,0 0-9 16,0 0-5-16,0 0-1 0,0 0 8 0,0 0-5 15,0 0-2-15,-93 88 4 0,93-88 0 0,-33 56-9 16,12-24-2-16,21-32-9 0,-31 59 0 0,12-23-1 16,19-36-12-16,-42 66-5 0,25-29-2 0,17-37-7 15,-40 53-1-15,40-53 0 0,-29 45 1 0,29-45-2 16,-28 34-7-16,28-34-2 0,0 0-5 0,0 0-3 0,-24 38 1 16,24-38-11-16,0 0-2 0,0 0 1 15,0 0-5-15,0 0 1 0,0 0-1 0,0 0-3 16,0 0-4-16,0 0-4 0,0 0 0 0,0 0-4 15,0 0-3-15,0 0-4 0,81-153-1 0,-61 118-11 0,1-3-5 16,-21 38 1-16,37-75 5 0,-22 43-3 0,-15 32 2 16,35-59 0-16,-13 32-3 0,-22 27 5 15,20-47-1-15,-20 47 9 0,0 0 4 0,22-49 8 0,-22 49 6 16,0 0 5-16,0 0 11 0,0 0-9 0,0 0 9 16,0 0 5-16,0 0 11 0,0 0 1 0,0 0 17 15,0 0 4-15,0 0 12 0,0 0 9 0,0 0 0 16,0 0 0-16,0 0 0 0,96 108-1 0,-80-72-4 15,-16-36-4-15,31 60-8 0,-14-27-2 0,14 4-9 16,-31-37-8-16,30 56-1 0,-30-56-9 0,33 47-4 16,-33-47-3-16,25 40-14 0,-25-40-12 0,0 0-36 15,40 46-22-15,-40-46-35 0,0 0-37 0,0 0-27 16,37 26-40-16,-37-26-43 0,0 0-45 0,0 0-58 16,0 0-319-16,0 0-702 0,0 0 311 0</inkml:trace>
          <inkml:trace contextRef="#ctx0" brushRef="#br0" timeOffset="839.8989">-228 1402 68 0,'0'0'260'16,"0"0"-22"-16,0 0-19 0,0 0-20 0,0 0-21 15,0 0-11-15,0 0-13 0,0 0-16 0,0 0-7 16,0 0 1-16,0 0-6 0,0 0-8 0,0 0-2 16,0 0-4-16,0 0-8 0,0 0-8 0,0 0-2 15,38 121-2-15,-38-121-10 0,0 0-9 0,18 51-8 16,-18-51-5-16,0 0-5 0,32 32-6 0,-32-32-2 15,0 0-6-15,0 0-6 0,61 22 0 0,-61-22-7 16,0 0-5-16,0 0-13 0,0 0-3 0,0 0-7 16,0 0-5-16,132-64-2 0,-132 64 0 0,29-37-1 15,-29 37 4-15,28-54-1 0,-28 54 0 0,15-37 2 16,-15 37 0-16,0 0 2 0,11-47 4 0,-11 47 3 16,0 0 6-16,0 0 8 0,0 0 5 0,0 0 8 15,5-54 4-15,-5 54-3 0,0 0-4 0,0 0-1 0,0 0 0 16,0 0-1-16,0 0 8 0,0 0 1 0,0 0 2 15,0 0 9-15,0 0 4 0,0 0-7 16,5 169 9-16,-5-169-8 0,3 85 1 0,3-45 2 16,2 4 6-16,-8-44 1 0,13 87-5 0,-6-44 5 0,-7-43 7 15,1 81-1-15,4-44 2 0,-5-37-3 0,8 55 6 16,-8-55 0-16,2 49 9 0,-2-49-9 0,0 0 16 16,-16 72-16-16,16-72 0 0,-26 46-5 0,26-46-2 15,-51 52-2-15,17-30-6 0,34-22-6 0,-64 29-2 16,64-29-8-16,-80 32-2 0,80-32 1 0,-81 23-9 15,81-23-4-15,-82 21-10 0,82-21-18 0,-67 17-18 16,67-17-32-16,-70 21-39 0,70-21-30 0,0 0-35 16,-79 23-45-16,79-23-55 0,-50 25-71 0,50-25-374 15,0 0-764-15,-38 27 338 0</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4:56.693"/>
    </inkml:context>
    <inkml:brush xml:id="br0">
      <inkml:brushProperty name="width" value="0.06667" units="cm"/>
      <inkml:brushProperty name="height" value="0.06667" units="cm"/>
      <inkml:brushProperty name="color" value="#FF0000"/>
      <inkml:brushProperty name="fitToCurve" value="1"/>
    </inkml:brush>
    <inkml:brush xml:id="br1">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BFC6F9FF-8881-4177-8D4F-6E8996B6B04A}" emma:medium="tactile" emma:mode="ink">
          <msink:context xmlns:msink="http://schemas.microsoft.com/ink/2010/main" type="writingRegion" rotatedBoundingBox="2986,11352 14373,10796 14522,13831 3134,14387"/>
        </emma:interpretation>
      </emma:emma>
    </inkml:annotationXML>
    <inkml:traceGroup>
      <inkml:annotationXML>
        <emma:emma xmlns:emma="http://www.w3.org/2003/04/emma" version="1.0">
          <emma:interpretation id="{38D9A6EA-7C3D-4A94-BA2F-4E3E78CEA93A}" emma:medium="tactile" emma:mode="ink">
            <msink:context xmlns:msink="http://schemas.microsoft.com/ink/2010/main" type="paragraph" rotatedBoundingBox="2986,11352 14373,10796 14462,12618 3075,13175" alignmentLevel="1"/>
          </emma:interpretation>
        </emma:emma>
      </inkml:annotationXML>
      <inkml:traceGroup>
        <inkml:annotationXML>
          <emma:emma xmlns:emma="http://www.w3.org/2003/04/emma" version="1.0">
            <emma:interpretation id="{0C051957-9C25-40DA-8CC3-8BBF5E821E86}" emma:medium="tactile" emma:mode="ink">
              <msink:context xmlns:msink="http://schemas.microsoft.com/ink/2010/main" type="inkBullet" rotatedBoundingBox="2986,11352 4342,11286 4431,13108 3075,13175"/>
            </emma:interpretation>
            <emma:one-of disjunction-type="recognition" id="oneOf0">
              <emma:interpretation id="interp0" emma:lang="" emma:confidence="0">
                <emma:literal>it,</emma:literal>
              </emma:interpretation>
              <emma:interpretation id="interp1" emma:lang="" emma:confidence="0">
                <emma:literal>'t,</emma:literal>
              </emma:interpretation>
              <emma:interpretation id="interp2" emma:lang="" emma:confidence="0">
                <emma:literal>ii,</emma:literal>
              </emma:interpretation>
              <emma:interpretation id="interp3" emma:lang="" emma:confidence="0">
                <emma:literal>"t,</emma:literal>
              </emma:interpretation>
              <emma:interpretation id="interp4" emma:lang="" emma:confidence="0">
                <emma:literal>"T,</emma:literal>
              </emma:interpretation>
            </emma:one-of>
          </emma:emma>
        </inkml:annotationXML>
        <inkml:trace contextRef="#ctx0" brushRef="#br0">-682 11057 3747 0,'-21'12'79'0,"3"-8"-11"0,-4 7-33 0,1 4-25 15,3 2-7-15,6 3-26 0,5 5-25 0,1 3-7 16,11-2 1-16,3 8-9 0,-2-13-18 0,4 3-20 16,4-1-17-16,4-1-28 0,6 4-25 0,11-9-35 15,-6-4-40-15,-7 0-193 0,6-1-475 0,15 5 211 16</inkml:trace>
        <inkml:trace contextRef="#ctx0" brushRef="#br0" timeOffset="-371.7984">-23 9796 284 0,'-24'-33'322'16,"13"10"-32"-16,-3 0-29 0,4 5-50 0,-1 6-46 16,3-2-45-16,-7-2-38 0,7 5-32 0,0 0-22 15,-3 0-16-15,3 2-21 0,-7 0-12 0,1 0-6 16,14 9 3-16,-29-4-3 0,29 4-1 0,-27 1 5 16,4 2-4-16,3 5 8 0,-1 2 3 0,-2 2 0 15,2 0 5-15,-1 4 3 0,-1 2 7 0,1 0 18 16,-4-1 9-16,-3 4 14 0,5-7 19 0,5 3 10 15,-3 0 14-15,-1-5 2 0,-1 4-9 0,2 0-10 0,1-4-3 16,3 1-4-16,1 0-12 0,1 2-8 0,6-4-27 16,-1-2-27-16,3 2-27 0,8-11-28 15,-7 12-26-15,7-12-25 0,0 0-46 0,8 16-133 16,-8-16-325-16,19 10 144 0</inkml:trace>
        <inkml:trace contextRef="#ctx0" brushRef="#br0" timeOffset="-894.501">-315 10252 278 0,'0'0'296'0,"7"-13"-24"0,-7 13-17 15,0 0-16-15,0 0-20 0,0-15-19 0,0 15-17 16,0 0-19-16,0 0-16 0,0 0-9 0,0 0-10 16,0 0 7-16,0 0 5 0,0 0-4 0,9 42-10 15,1-5-10-15,-7-15-9 0,-3 5-7 0,5-1-3 16,-5 0-18-16,2 12 3 0,-9-10-8 0,10-2-14 16,-6 2-7-16,3-5-1 0,0 6-6 0,-3-5-8 15,3-2-4-15,-5 1 3 0,4-3-10 0,-3-6-5 16,3 0-7-16,-2-3-4 0,3-11-25 0,0 20-23 15,0-20-26-15,0 11-28 0,0-11-22 0,0 0-32 16,0 0-23-16,0 0-29 0,0 0-20 0,0 0-19 16,0 0-46-16,24-41-150 0,-13 22-464 0,-3-3 205 15</inkml:trace>
        <inkml:trace contextRef="#ctx0" brushRef="#br0" timeOffset="-657.6363">-76 10145 22 0,'4'-11'290'15,"-4"2"-19"-15,0 9-25 0,0 0-23 0,6-13-20 16,-6 13-3-16,0 0 0 0,0 0-8 0,0 0-7 16,16 26-13-16,-10-5 0 0,1 2-8 0,-7 2-13 0,1 1-2 15,3 12-4-15,-1-3-13 0,-3-9-11 0,6 9-10 16,-6-6-10-16,0-6-9 0,0 2-10 16,2 1-4-16,1-3-12 0,-1 4-5 0,-2-8-3 0,0 4-12 15,1-11 0-15,-1 2-7 0,0 0-6 0,0-14-26 16,0 13-24-16,0-13-32 0,0 11-30 0,0-11-39 15,0 0-40-15,0 0-53 0,0 0-58 0,0 0-258 16,0 0-570-16,0 0 253 0</inkml:trace>
        <inkml:trace contextRef="#ctx0" brushRef="#br0" timeOffset="-188.8948">378 9980 62 0,'29'27'216'0,"0"7"-24"0,-5-2-21 0,-6 6-11 16,-5-2-16-16,-5 4-17 0,-2 1-14 0,-4 0-9 16,-2 0-9-16,-7 1-12 0,-1 2-7 0,-3-2-17 15,-7-3-20-15,4 1-31 0,-9-1-35 0,3-3-44 16,-1 2-72-16,-3-8-92 0,-2 7-254 0,-1-5 112 15</inkml:trace>
      </inkml:traceGroup>
      <inkml:traceGroup>
        <inkml:annotationXML>
          <emma:emma xmlns:emma="http://www.w3.org/2003/04/emma" version="1.0">
            <emma:interpretation id="{B71E75BD-F924-41D9-9123-5ECA42211BB7}" emma:medium="tactile" emma:mode="ink">
              <msink:context xmlns:msink="http://schemas.microsoft.com/ink/2010/main" type="line" rotatedBoundingBox="4765,11385 14379,10916 14453,12423 4839,12892"/>
            </emma:interpretation>
          </emma:emma>
        </inkml:annotationXML>
        <inkml:traceGroup>
          <inkml:annotationXML>
            <emma:emma xmlns:emma="http://www.w3.org/2003/04/emma" version="1.0">
              <emma:interpretation id="{FEF83E35-8D8A-49FC-A86A-1231F394B1A7}" emma:medium="tactile" emma:mode="ink">
                <msink:context xmlns:msink="http://schemas.microsoft.com/ink/2010/main" type="inkWord" rotatedBoundingBox="4765,11385 8767,11190 8841,12697 4839,12892"/>
              </emma:interpretation>
              <emma:one-of disjunction-type="recognition" id="oneOf1">
                <emma:interpretation id="interp5" emma:lang="" emma:confidence="1">
                  <emma:literal/>
                </emma:interpretation>
              </emma:one-of>
            </emma:emma>
          </inkml:annotationXML>
          <inkml:trace contextRef="#ctx0" brushRef="#br1" timeOffset="-140940.4172">3874 10190 215 0,'0'0'241'0,"12"-7"-13"0,-12 7-6 15,0 0-5-15,0 0-6 0,0 0 3 0,0 0-18 16,35 16-6-16,-27-4-6 0,0 1-5 0,5 3 7 16,-4-3-20-16,3 6-5 0,-3-3-18 0,1 2-11 15,3-1 1-15,1-3-6 0,1-3-15 0,-7-1-5 16,4 2-16-16,1-4-3 0,-5 3-10 0,-8-11-11 16,16 7-1-16,-16-7-9 0,20 4-2 0,-20-4-2 15,20-1-8-15,-20 1-5 0,18-10 14 0,-7-1-22 16,-3-2-4-16,0-7 1 0,0 0-1 0,4-2-11 15,-11-1 1-15,6-3-2 0,-1-10 0 16,-4 12-3-16,2-4-6 0,-7 2 19 0,3 0-23 0,-1 4 8 16,2 1-3-16,-2 2 0 0,2-1-2 0,4 7-8 15,-5 13 5-15,2-17 1 0,2 8 2 0,-4 9 14 16,8-15-15-16,-8 15-4 0,8-10 1 0,-8 10-8 16,15-6 4-16,-15 6 5 0,19-4 2 0,-19 4-1 15,37 4-2-15,-37-4 0 0,37 5-1 0,-18-5-6 16,2 2 5-16,2 5 15 0,-9-5-13 0,5 1-6 15,-3 2 1-15,8-3 1 0,-6 3 0 0,4-3 5 0,-22-2-6 16,0 0 1-16,37-4 2 0,-37 4-9 0,21-4 12 16,-21 4-10-16,16-7-1 0,-16 7 1 15,10-11 2-15,-10 11 3 0,1-15-1 0,-1 15 0 16,-6-21-2-16,0 11-4 0,-2-1 6 0,0 1-1 0,-5-4 2 16,3 7 3-16,-3 1-4 0,13 6 1 0,0 0-2 15,-30-3 1-15,30 3-1 0,0 0 1 0,-26 11-1 16,20-4 6-16,-2 8 2 0,1 4 1 0,4 0 3 15,0 7 0-15,6 4 13 0,-3 4-6 0,3 4-1 16,4-13 10-16,1 2 2 0,3-1 4 0,-1-4 9 16,4 1-10-16,0-3-3 0,3-1 0 0,3-1 2 15,1-3-6-15,5-1-3 0,-8 2-5 0,9-8 0 16,-5 2-3-16,2 1 4 0,0-6-10 0,-1-2-21 16,3-3-33-16,2-3-9 0,-5-2-40 0,-1 0-29 15,-7-2-34-15,-1 0-55 0,5-2-47 16,-2-4-67-16,-9 1-266 0,-2 1-644 0,0-3 285 0</inkml:trace>
          <inkml:trace contextRef="#ctx0" brushRef="#br1" timeOffset="-140771.664">4038 9767 145 0,'-50'-5'330'16,"8"-2"-42"-16,17 3-37 0,-4 0-36 0,5 1-32 15,1 2-29-15,3 1-30 0,20 0-38 0,-28 1-38 16,28-1-34-16,0 0-39 0,0 0-42 0,-19 9-44 16,19-9-162-16,0 0-295 0,-6 21 130 0</inkml:trace>
          <inkml:trace contextRef="#ctx0" brushRef="#br1" timeOffset="-141986.1338">2759 10358 46 0,'8'-10'176'0,"0"-2"-10"0,-1 2-3 0,4 1-10 16,-6-4-9-16,-5 13 5 0,13-16-3 0,-9 12-1 15,-4 4-14-15,7-15-12 0,-4 4-5 0,-3 11-4 16,0-18 4-16,0 18-11 0,0-15-8 0,0 15-10 16,-6-14-8-16,6 14-3 0,-7-10 3 0,7 10-6 15,0 0-7-15,-11-9-5 0,11 9-6 0,0 0-4 16,0 0-10-16,0 0-2 0,-26 0-4 0,26 0-4 15,0 0 1-15,-35 22-8 0,21-3 3 0,-1 0-3 16,1 2 0-16,-1 2 0 0,2 1 1 0,-3 11-1 16,7-15-4-16,-1 2 1 0,9-1-1 0,-8 2-7 15,8-6 2-15,1-3 1 0,-3 0 0 0,3-1-4 16,0 0-1-16,0-13-1 0,0 17-1 0,0-17 5 16,13 10-3-16,-13-10 3 0,17 5-1 0,-17-5-4 15,34-6 1-15,-20-1 2 0,6-6-12 0,0-2-1 16,-5 5 0-16,6-8-1 0,-5 1 1 0,5-3 1 15,-9 0 1-15,3 2-1 0,-1 0 8 0,-6 6-7 16,-1 0 1-16,2-6 11 0,-4 8 5 0,-5 10 3 0,5-10 8 16,-5 10-2-16,3-10-2 0,-3 10-3 15,0 0 5-15,0 0-6 0,0 0-1 0,0 0-2 16,0 0-6-16,0 0 3 0,0 0 0 0,0 0-1 16,-8 45 2-16,8-22-2 0,0-2-6 0,-5 3-2 0,5-1 4 15,-1-1 1-15,-1 1-5 16,2-4 3-16,2 0-4 0,-2-4 3 0,6-2-8 0,-4 0-8 15,3-4-8-15,-5-9-8 0,9 10-7 0,-9-10-15 16,19 9-23-16,-19-9-9 0,29-6-13 0,-29 6-22 0,34-18-15 16,-8 2-15-16,-5-4-4 0,7-8-8 0,5-2 5 15,-3-4 5-15,-4 0-2 0,-2-4 4 0,-2 1-13 16,-1-1 8-16,-6-3-111 0,-1-4-283 0,-1 0 125 16</inkml:trace>
          <inkml:trace contextRef="#ctx0" brushRef="#br1" timeOffset="-141497.4413">3188 10363 176 0,'-7'-27'178'0,"-1"2"-12"15,3 1-6-15,9 2-4 0,-8-4-14 16,11 1-3-16,1 5-10 0,3-3-13 0,-3 3-16 15,5 0-4-15,1 1-7 0,-2 0-7 0,5-3 0 16,-1 6-13-16,5 2 2 0,0-1-6 0,-2 3 3 0,0 1 2 16,-4 7-4-16,-1-4 5 0,6 1-1 0,2-1-2 15,-4 6-3-15,-18 2 3 0,37-5 1 16,-23 5 3-16,-14 0-1 0,29 7-7 0,-15-2 5 16,1 5 0-16,-2-1-2 0,3 5-9 0,-8 5 6 0,6 0 2 15,-3 2-4-15,-1-1-2 0,-5 2-8 0,3 5-7 16,-5-1-4-16,2 0-6 0,0-2-1 15,-1-2-2-15,1 3-8 0,2-5-1 0,-6 2-33 16,6 0-23-16,-6-5-19 0,-1-4-26 0,7 2-28 0,-7-7-27 16,0-8-37-16,8 15-14 0,-8-15-15 0,0 0-36 15,17 2-172-15,-17-2-440 0,0 0 195 16</inkml:trace>
          <inkml:trace contextRef="#ctx0" brushRef="#br1" timeOffset="-141768.2182">3303 9815 389 0,'0'-46'72'16,"2"1"31"-16,3 4 20 0,-4 6 2 0,2 0 16 15,-1 15 9-15,-2 2 14 0,-2 10-1 0,2 8-3 16,-4-14-10-16,4 14-16 0,0 0-12 0,0 0-10 16,0-12-2-16,0 12 9 0,0 0 4 0,0 0-5 15,1 49-2-15,-2-12 0 0,1 1-7 0,4 7 5 16,-7 0-14-16,3 29-4 0,-6-10-10 0,3-22-15 16,1 23 1-16,4-20-11 0,-1-3-7 0,-1 4 0 15,7 0-4-15,-3-1-14 0,1-4 5 0,0-3-11 16,1-2-7-16,-1-1-12 0,-5-9-25 0,3-1-18 15,-1-4-21-15,4-2-21 0,-2-7-24 0,-4 2-26 16,0-14-19-16,0 15-28 0,0-15-16 0,0 0-26 16,-5 14-25-16,5-14-175 0,0 0-445 0,0 0 198 15</inkml:trace>
          <inkml:trace contextRef="#ctx0" brushRef="#br1" timeOffset="-155367.8956">938 10074 46 0,'0'0'181'0,"0"0"-17"0,0 0-18 16,-5-10-16-16,5 10-2 0,0 0-3 0,0 0 7 15,0 0 10-15,0 0-1 0,0 0 10 0,9 50-1 16,-9-26-4-16,0 4 3 0,3 13-5 0,0-1-5 16,-3 4-5-16,-3-2-8 0,3 0-4 0,3-1-10 15,2 1-8-15,-5-2-13 0,-3-14-7 0,6 1-13 16,-2-1-1-16,1-1-5 0,1-3-6 0,0 2 1 15,-3-13-1-15,2 9-7 0,-2-6-6 0,0-14-1 16,0 12-7-16,0-12 5 0,5 11-2 0,-5-11 0 0,0 0 2 16,0 0-6-16,0 0 5 0,0 0-4 0,0 0-8 15,0 0 0-15,0 0-8 0,-10-60-1 16,4 22-5-16,3 12 2 0,1-15-6 0,-6 0-5 16,6-4 4-16,-3 3-1 0,5-3-4 0,-1 4 6 0,-2 0-8 15,-1-2 3-15,3 6-1 0,2 11 1 0,-5 2-6 16,4 3 5-16,4 2 2 0,-4 8 0 0,2-5 1 15,-2 16-7-15,-2-18-3 0,2 18 1 0,7-11 2 16,-7 11-4-16,0 0 11 0,8-9 3 0,-8 9 2 16,0 0 2-16,0 0 2 0,43 28 5 0,-27-12-3 15,2 2 7-15,-2 3 5 0,0 1-6 0,5-1 0 16,-2-1-4-16,-1 1-1 0,1 2-5 0,-5-3 3 16,7 0-3-16,-6 0-3 0,-2-5 1 0,-4-2-2 15,4-4 6-15,0-2-13 0,-4 1 4 0,-9-8-2 16,20 8 2-16,-20-8 0 0,0 0 8 0,0 0-13 15,30-16-1-15,-19 5-5 0,-1-8-2 0,5-7-6 16,-7 0-4-16,-2 0 10 0,0-1-8 0,-2-11-4 16,-4 1 6-16,0-1 3 0,0-2-3 0,-4 14 4 15,4-1-4-15,-6 1 7 0,0 3-3 0,4-2 0 16,-4 2 1-16,-1 11 1 0,1 1 0 0,6 11 0 16,-4-15-1-16,4 15 2 0,0 0 0 0,-8-5-3 15,8 5 4-15,0 0-7 0,0 0 5 0,-20 30 5 0,8-8-2 16,11 6 0-16,-10 11-2 0,6 1-2 15,-2-2 4-15,2 3 1 0,5-4 3 0,0 3-1 16,5-4-1-16,3 1-4 0,-6-12 2 0,11 1 2 16,-5 0-4-16,0-2 3 0,5 2 2 0,1-3 0 0,1-3-4 15,4 1-1-15,-2-2 6 0,4-5 1 0,0-1-3 16,8 0 0-16,-3-1-4 0,-1-5-1 16,3-2 6-16,1-2-4 0,-2 2 9 0,2-2-10 0,0 1 10 15,-1-4-8-15,1-1 4 0,-3-3 0 16,-2-3 7-16,2 0-11 0,-2-1 1 0,-3-4 1 0,-2 3 1 15,-1-3-3-15,-4-2 3 0,-1-2-4 0,0 1 3 16,-5 4 3-16,0-8-5 0,3-1 1 0,-8-1-3 16,4 9 1-16,-9-11 3 0,2 12 2 0,0 11-3 15,-11-22 1-15,1 14-1 0,-3 1-1 0,5-1 4 16,-6 1-5-16,14 7 1 0,-32-6-1 0,32 6-5 16,-31 7 1-16,10 0-1 0,4 7 4 0,-3-3 0 15,6 4-1-15,0 5 2 0,-1 2-2 0,4-4 8 16,3 1-10-16,1 4 4 0,3 3 2 0,5-6 3 15,1 0-6-15,-1-3-1 0,6-7 2 0,4 9 2 16,4-1-3-16,-7-6 3 0,6-4-10 0,5 4 4 16,1-3 1-16,-3-4-8 0,6 0-1 0,-1-2-4 15,5 1 3-15,2-4-1 0,0-4 2 0,2 0 1 0,-1 0-5 16,10-4-6-16,0-3-1 0,-16-1 1 0,15-3 3 16,-15 5-1-16,5-1 4 0,5-12 1 15,-10 9 2-15,-4 1 1 0,0-8 3 0,-4 7 3 0,3-2 0 16,-5 0 4-16,1 1 6 0,-6 2 1 0,-2 0 1 15,-1 0 2-15,-2 0 5 0,-4 13-2 0,0-19 5 16,0 19 0-16,-4-13-3 0,4 13-7 0,0 0-2 16,-16-7 6-16,16 7-2 0,0 0-4 0,-45 16 1 15,28-5-4-15,-3 4 2 0,3 0 0 0,2-3 3 16,4 2-3-16,2 2-1 0,2-5-3 0,2-2-5 16,5-9-11-16,-6 19-6 0,6-19-6 0,3 13-4 15,-3-13-7-15,10 13-4 0,-4-6 2 0,-6-7-6 16,10 8 8-16,-10-8 5 0,17 7 2 0,-17-7 3 15,16 4 3-15,-16-4 7 0,26 2 1 0,-26-2 4 16,18 5 0-16,-18-5 12 0,22 3 5 0,-22-3 6 16,19 7 5-16,-9 5 7 0,0 0 12 0,-1 1 2 15,1 6-1-15,1 0 3 0,-6 3 10 0,-2 2 9 16,4 2 3-16,-7 0 6 0,0 0 0 0,-5 0 10 16,2 0 7-16,-2-1 0 0,-3 0 1 0,-11 8 5 0,-1-2 7 15,3-9-1-15,1 4-2 0,-13 4 4 16,0-5-8-16,0 1-6 0,-8-5-6 0,2-2-8 15,-5-4-7-15,4 6-8 0,-1-10-1 0,-4-3-9 0,2 1-1 16,10-9-8-16,-3 0-11 0,-5-5-24 16,10 2-23-16,-10-10-28 0,15-2-45 0,-1-2-38 15,2 2-34-15,-4-4-64 0,4-10-68 0,11 5-82 0,-1-2-262 16,8 4-701-16,3-4 310 0</inkml:trace>
        </inkml:traceGroup>
        <inkml:traceGroup>
          <inkml:annotationXML>
            <emma:emma xmlns:emma="http://www.w3.org/2003/04/emma" version="1.0">
              <emma:interpretation id="{D4098DB0-4CED-454F-8328-F777A151AE43}" emma:medium="tactile" emma:mode="ink">
                <msink:context xmlns:msink="http://schemas.microsoft.com/ink/2010/main" type="inkWord" rotatedBoundingBox="9554,11249 14384,11013 14428,11917 9598,12153"/>
              </emma:interpretation>
              <emma:one-of disjunction-type="recognition" id="oneOf2">
                <emma:interpretation id="interp6" emma:lang="" emma:confidence="1">
                  <emma:literal>hon</emma:literal>
                </emma:interpretation>
                <emma:interpretation id="interp7" emma:lang="" emma:confidence="0">
                  <emma:literal>hun</emma:literal>
                </emma:interpretation>
                <emma:interpretation id="interp8" emma:lang="" emma:confidence="0">
                  <emma:literal>Lion</emma:literal>
                </emma:interpretation>
                <emma:interpretation id="interp9" emma:lang="" emma:confidence="0">
                  <emma:literal>hons</emma:literal>
                </emma:interpretation>
                <emma:interpretation id="interp10" emma:lang="" emma:confidence="0">
                  <emma:literal>home</emma:literal>
                </emma:interpretation>
              </emma:one-of>
            </emma:emma>
          </inkml:annotationXML>
          <inkml:trace contextRef="#ctx0" brushRef="#br1" timeOffset="-137877.079">8830 9394 60 0,'2'-11'258'0,"-2"11"-26"15,1-14-16-15,-1 14-5 0,0 0 0 0,0 0-3 16,0 0 0-16,0 0 1 0,21 40-8 0,-13-16 6 16,-6 13-17-16,-2 4-5 0,3 8-5 0,-3-4-14 15,-5 0-8-15,5 20-15 0,-3-18-7 0,3 17-23 16,-5-26-8-16,0 3-11 0,9-4-8 0,-9-3-7 15,5-8-13-15,0 0-3 0,-3 0-14 0,4-2-3 16,2-3-7-16,-6 3-29 0,2-10-17 0,-3-4-21 16,4 2-19-16,0-12-20 0,0 0-6 0,-8 14-17 15,8-14-2-15,-6 9-3 0,6-9 7 0,0 0 4 16,0 0 1-16,0 0 3 0,0 0 11 0,-35-26 7 16,31 12 9-16,0-5 12 0,2-7 9 0,-4 3 7 15,6-3 17-15,-5 3 4 0,3-7 11 0,4 4-1 0,4-1 7 16,1 2 1-16,-1 2 7 0,7 3 1 0,0 5 6 15,-2 4 1-15,0-4 0 0,-1 9 3 16,6-9 4-16,0 8-5 0,-5 3 1 0,2-4-1 16,0 1 5-16,-13 7 2 0,30-1-5 0,-30 1 5 0,34 4 4 15,-13-1-5-15,-21-3 2 0,32 8 1 0,-19-3 4 16,3 1-2-16,1 10 10 0,-2 2-3 16,1-6-8-16,0 5 9 0,-3 2 1 0,-5-3-8 0,3 6-6 15,-1-3 10-15,1 5-14 0,-8-3-5 16,2 2 1-16,3-3-5 0,-10 1-1 0,10 0-5 0,0-4-4 15,-6 0-7-15,-2-5-35 0,3-1-31 0,-3-11-29 16,8 20-36-16,-5-13-50 0,-3-7-45 0,0 0-57 16,12 7-275-16,-12-7-594 0,0 0 262 0</inkml:trace>
          <inkml:trace contextRef="#ctx0" brushRef="#br1" timeOffset="-137746.1538">9299 9674 182 0,'-4'-21'341'0,"-8"-5"-36"0,4 11-29 0,1 0-28 16,2 4-25-16,2-1-22 0,3 12-37 0,-11-13-36 16,3 7-46-16,8 6-47 0,-11-9-41 0,11 9-56 15,0 0-43-15,-26 0-96 0,26 0-102 0,0 0-326 16,0 0 144-16</inkml:trace>
          <inkml:trace contextRef="#ctx0" brushRef="#br1" timeOffset="-136890.1681">9433 9902 110 0,'0'0'287'0,"-14"22"-28"0,14-22-25 15,-6 25-15-15,4-9-5 0,-3 5-16 0,4-1-3 16,1 3-8-16,0 2-16 0,0-1-11 0,1-5-12 15,4 2-8-15,1-2-4 0,1 1-12 16,2-2-3-16,11-4-6 0,-4-2-8 0,-2 0-14 16,9-1-9-16,-3-3 0 0,3-7-7 0,-2 3-7 15,3-4-9-15,-2 0-2 0,-22 0 1 0,37-5 0 0,-22 0-3 16,-1-4-7-16,-1 0-5 0,-3-1 3 0,-4-2-13 16,-1-2 0-16,-4-7-5 0,-2 7 2 0,-2-1-12 15,-5-8 1-15,-4 3-3 0,-5 1 2 0,1-2-4 16,-7 6 1-16,-2 2-10 0,2 1 1 0,-4 3 1 15,4-1-2-15,1 3-12 0,7 0-1 0,7-1 0 16,8 8-15-16,-12-5-15 0,12 5-11 0,-12-12-5 0,12 12 2 16,0 0-1-16,0 0 7 0,0 0 5 15,39-12-1-15,-15 12 5 0,2 3 8 0,2 3 1 16,11 1 1-16,-10 1 6 0,13 6 1 0,-6-1 4 16,-8 1 12-16,7 4 9 0,-13-5-3 0,11 9 5 0,-14-3 8 15,2-1 5-15,0-4 1 0,-7 2 1 0,-1 0 8 16,1-2 5-16,-6-3 4 0,-1-4-7 0,-7-7 8 15,11 12 2-15,-11-12 1 0,5 7 14 16,-5-7 11-16,0 0 1 0,0 0-4 0,0 0 3 0,0 0-7 16,0 0-10-16,41-16-1 0,-23-1-6 0,0 5-1 15,3-2 4-15,1-9-1 0,1 10 5 0,4 4 2 16,-5-2 4-16,2 3-9 0,0 0 5 0,2 2-7 16,-2 5 12-16,-1-2-8 0,2 6 2 0,-2-3-3 15,-23 0-6-15,41 4-5 0,-25-1-2 0,-16-3-6 16,23 8 2-16,-9-3-4 0,1 1-7 0,-1 2 1 15,-3 0-9-15,4-2-17 0,-7 2-32 0,0 4-39 16,3-5-38-16,-11-7-38 0,15 14-32 0,-11-3-47 16,3-4-52-16,-7-7-64 0,8 17-353 0,-5-9-753 15,-3-8 334-15</inkml:trace>
          <inkml:trace contextRef="#ctx0" brushRef="#br1" timeOffset="-138352.8752">6151 9815 174 0,'-3'-15'190'0,"-4"-6"-9"16,-4 2 6-16,3 6-10 0,5-6-7 0,-4 4 0 15,-7 1-3-15,1 2-16 0,0 7-11 0,-1-3-9 16,-4 1-13-16,1 4-11 0,17 3-5 0,-44 8-3 15,30 0-7-15,-17 12 5 0,10-5-2 0,-7 17-6 16,2 7 4-16,3-3-12 0,-12 20 0 0,13-18-7 16,2 0-8-16,4 3-4 0,2 0-2 0,8-13-12 15,-3 8-5-15,9-10-2 0,7-1-2 0,3 0-5 16,10 8-3-16,1-14-4 0,5-3-3 0,-2-2-2 16,5-6-1-16,13-1-6 0,-6-2-3 0,8-10-15 0,-2-2-2 15,2 0-1-15,3-8-1 0,-10-4-4 16,3-4 5-16,-2 8-4 0,-2-1 1 0,1 2 4 15,-10 2-2-15,-1 4 1 0,-7-5 1 0,2 4 0 16,-4 8 2-16,-1-2-2 0,-16 3 2 0,23 0 3 0,-23 0 8 16,21 7 7-16,-21-7 7 0,13 12-3 15,-4-2-1-15,2 1 13 0,-3 1 1 0,0 0-4 16,0 2-1-16,-1-1 10 0,1-1-1 0,0 1-8 0,5-1 6 16,-2 0-9-16,-1-2-2 0,-2-5 6 0,4 2-1 15,1-2-8-15,-13-5 6 0,18 6-1 0,-18-6-4 16,0 0-3-16,32-11-3 0,-32 11 8 0,11-12-5 15,-4 3 0-15,-4-6-1 0,-3 3 1 0,0-4-3 16,-11-6-1-16,3-1-2 0,-5 3-4 0,3 0 2 16,-11 0 2-16,2 1-3 0,1 0-2 0,1 4-9 15,-4-3 6-15,-2 6 5 0,6 1-9 0,-1 1-1 16,1-3-2-16,5 7-10 0,12 6-8 0,-14-8-18 16,14 8-17-16,-10-8-8 0,10 8-7 0,0 0-5 15,0-13-6-15,0 13-1 0,23-12 4 0,-2 3 6 16,3 4 5-16,-4 2 4 0,6-3 2 0,-2 3 10 15,3 1 6-15,-4 2 1 0,3 2 6 0,-4 0 2 16,2 2 8-16,-1-1 2 0,2 5 5 0,-4 3 13 16,0-1 7-16,1 5 7 0,-2-8 9 0,-1 7 4 0,0 1 2 15,0 4 8-15,-2-1 11 0,-5 1 6 16,-2 2-2-16,6 3 3 0,-10-4 5 0,6-2 1 16,-3 3 3-16,-2 3 0 0,4-4 5 0,-9-9-2 15,1 10 0-15,0-1-3 0,-1-8-2 0,2 1-1 0,-4-13-6 16,0 12 1-16,0-12 7 0,2 10-1 0,-2-10 7 15,0 0 14-15,0 0 1 0,0 0-6 16,0 0-5-16,0 0-3 0,0 0-7 0,0 0-2 0,0 0-11 16,0 0-3-16,-13-40-1 0,13 20-7 0,0-2-2 15,5-1-3-15,-5 4-1 0,8-7-4 0,0 1-2 16,0 5 0-16,6-2-5 0,-6 3-2 0,4 8 11 16,-3-3-18-16,-1 5 3 0,5 1-3 0,0-1 1 15,3-4 1-15,-3 10 7 0,-13 3-11 0,22-1 8 16,-22 1-4-16,26 8-8 0,-12-5 2 0,-14-3 3 15,21 15 1-15,-5-2-6 0,-6-3 12 0,-4 0-6 16,1 2-1-16,1 8 8 0,0-1-1 0,2 2 3 16,-7-9 1-16,3 2-1 0,-4 0-1 0,-2-14-3 15,3 17 5-15,-3-6 4 0,0-11-4 0,0 15 3 16,0-15-1-16,0 0 3 0,0 12 1 0,0-12 14 16,0 0 5-16,0 0 3 0,0 0-1 0,0 0 8 15,0 0-3-15,0 0-9 0,0 0-4 0,0 0-3 0,0 0-3 16,21-49-6-16,-12 29 0 0,1-1-3 0,3 1-3 15,-2-5-3-15,4 5-1 0,2 1-1 16,-2 1-2-16,6 1-4 0,-7 1 2 0,0 8-2 16,-1-1 1-16,0-3-1 0,2 6 0 0,5-4-6 0,-5 2 5 15,1 0-6-15,-3 2 2 0,1 1-2 0,-14 5 2 16,21-8-2-16,-21 8 2 0,18-7 0 0,-18 7 2 16,12-4 0-16,-12 4-4 0,0 0 2 0,0 0 1 15,15-5 1-15,-15 5-2 0,0 0 1 0,0 0 0 16,0 0-3-16,0 0 0 0,0 0 0 0,0 0 1 15,0 0 2-15,0 0-2 0,0 0 1 0,0 0-2 16,0 0 1-16,0 0-2 0,0 0 1 0,0 0-2 16,0 0 1-16,0 0 3 0,0 0-6 0,0 0 8 15,0 0-4-15,0 0 0 0,0 0 5 0,8 19-3 16,-8-19 3-16,5 10-3 0,-5-10-1 0,8 13 4 16,-8-13-1-16,6 9 1 0,-6-9-1 0,15 9-2 15,-15-9 4-15,8 6-1 0,-8-6 1 0,0 0-5 16,0 0 5-16,22 3 0 0,-22-3-5 0,0 0 3 15,0 0 0-15,37-11 4 0,-37 11-2 0,21-6-5 16,-21 6 1-16,17-7 1 0,-17 7 2 0,17-3-3 16,-17 3 1-16,0 0 1 0,12-7 1 0,-12 7-3 0,0 0-2 15,0 0 0-15,0 0 4 0,0 0-1 0,0 0 0 16,0 0 0-16,16-6 0 0,-16 6-1 16,0 0 1-16,0 0-2 0,0 0 0 0,0 0 2 15,0 0 0-15,0 0 1 0,0 0-2 0,0 0 0 0,0 0-2 16,0 0 3-16,0 0-3 0,0 0-2 0,0 0 6 15,0 0 1-15,0 0 3 0,0 0-7 0,0 0 5 16,0 0-6-16,0 0 2 0,0 0 1 0,0 0 3 16,0 0-5-16,0 0 1 0,0 0 0 15,0 0 0-15,0 0 1 0,0 0-1 0,0 0-1 0,0 0 2 16,0 0-3-16,-41-6 0 0,41 6 2 0,-21-4-1 16,21 4 0-16,0 0-3 0,0 0 6 0,-35 2-12 15,35-2 11-15,-21 3-2 0,21-3 1 0,-16 5 6 16,16-5-7-16,-15 10 0 0,15-10 4 0,-14 11 1 15,7-7-3-15,7-4 0 0,-9 17-4 0,7-2 5 0,5-5 3 16,-4 6 2-16,2 3-3 0,-1-5 2 16,2-5-1-16,3 4-2 0,0 0 14 0,-2-1-15 15,5 3 1-15,0-5-2 0,1 0 3 0,1 1 1 0,5 1 3 16,-1-5-4-16,0 2-2 0,-1-6 0 16,3 3 2-16,-16-6-1 0,29 5-7 0,-11-5-2 0,-18 0-11 15,37-4-6-15,-37 4-22 0,30-12-19 0,-17 7-22 16,3-5-10-16,2-4-13 0,-1 2 1 0,-4 1-7 15,2-3-2-15,-7-5-5 0,4 0 2 0,1 0-3 16,-3-3 3-16,0-2-6 0,2-13 3 0,-5 11 7 16,-2-11 7-16,1-5 6 0,-3 4 10 0,2 1 8 15,-8-4 8-15,8 3 13 0,-7-3 9 0,2 0 11 16,-3 3 10-16,1 7 14 0,1-4 13 0,2 7 13 16,-1 6 5-16,0 4 7 0,2 6 14 0,-4-4 10 15,2 16-5-15,0-11 1 0,0 11-3 0,0 0 14 16,0 0 14-16,0 0 8 0,0 0 0 0,7 43 15 15,-6-7 0-15,-1 9 7 0,0-1 7 0,0 29-2 16,5-32 2-16,-3 24-4 0,-1-25-10 0,-2 0 3 16,2 5-10-16,4-2-6 0,-3-4-5 0,-2-3-7 15,0 1-8-15,6-13-1 0,-4 1-8 0,4 4-6 16,1-7 0-16,-1-3 5 0,2-7-14 0,-2 0 3 0,7-1-7 16,-3-3-1-16,3-3-6 0,1 1 0 15,-14-6-9-15,34-2-3 0,-10-8-4 0,-3-1-3 16,-2 0-10-16,2 0-2 0,8-15-4 0,-12 10-6 15,3-3-6-15,-4 1 3 0,0-4 1 0,1 2-3 0,-2-5 3 16,-6 5 9-16,3-1 3 0,-4-3-8 0,-7 7 10 16,4 3 5-16,-3 0-3 0,-2 14 4 15,-2-15-5-15,2 15 20 0,-6-11-2 0,6 11 6 0,0 0-7 16,-21-5 1-16,21 5 2 0,0 0 0 0,-40 19-1 16,24-7 1-16,-2 2 1 0,5 2-4 0,0 1-3 15,4 0 2-15,-1-5 0 0,5 2 1 0,2-2-5 16,2 0 1-16,-1 2 0 0,2-14-3 0,2 19 1 15,-2-19-2-15,8 12-5 0,-8-12-7 0,14 9-6 16,-14-9-11-16,0 0 1 0,26 0-10 0,-26 0 5 16,30-9-6-16,-15 2 9 0,-3-2 4 0,-2-1 1 15,3 5 9-15,0-3 6 0,-13 8-10 0,14-13 3 16,-7 7 11-16,-7 6-6 0,9-10 8 0,-9 10-1 16,8-8 4-16,-8 8 2 0,0 0 1 0,0 0 3 0,0 0 16 15,0 0-16-15,0 0 7 0,0 0 11 16,0 0-1-16,21 24-2 0,-21-14-2 0,2 5-1 15,1 0-4-15,-2-7-1 0,-1 10 3 0,0-18-1 16,5 26-4-16,-1-14-7 0,-3 2 2 0,2-2-5 0,-1-2-22 16,-2-10-26-16,11 12-22 0,-6-4-19 15,-5-8-24-15,0 0-13 0,21 4-30 0,-21-4-27 16,0 0-29-16,0 0-30 0,42-22-10 0,-26 8-31 0,1 0-216 16,-2-1-541-16,-1-4 239 0</inkml:trace>
        </inkml:traceGroup>
      </inkml:traceGroup>
    </inkml:traceGroup>
    <inkml:traceGroup>
      <inkml:annotationXML>
        <emma:emma xmlns:emma="http://www.w3.org/2003/04/emma" version="1.0">
          <emma:interpretation id="{4CFD61FC-00B6-4C3E-8C2E-C0418C1910A7}" emma:medium="tactile" emma:mode="ink">
            <msink:context xmlns:msink="http://schemas.microsoft.com/ink/2010/main" type="paragraph" rotatedBoundingBox="6408,12950 6624,12950 6624,13047 6408,13047" alignmentLevel="3"/>
          </emma:interpretation>
        </emma:emma>
      </inkml:annotationXML>
      <inkml:traceGroup>
        <inkml:annotationXML>
          <emma:emma xmlns:emma="http://www.w3.org/2003/04/emma" version="1.0">
            <emma:interpretation id="{7D43E6C6-90A7-48CD-B783-3E2572C061E4}" emma:medium="tactile" emma:mode="ink">
              <msink:context xmlns:msink="http://schemas.microsoft.com/ink/2010/main" type="inkBullet" rotatedBoundingBox="6412,12940 6626,13041 6622,13050 6408,12950"/>
            </emma:interpretation>
            <emma:one-of disjunction-type="recognition" id="oneOf3">
              <emma:interpretation id="interp11" emma:lang="" emma:confidence="0">
                <emma:literal>-</emma:literal>
              </emma:interpretation>
            </emma:one-of>
          </emma:emma>
        </inkml:annotationXML>
        <inkml:trace contextRef="#ctx0" brushRef="#br1" timeOffset="-132841.846">2538 11223 53 0,'13'5'101'0,"-13"-5"-16"0,19 1-6 16,-6 7-6-16,-13-8 0 0,25 9-3 0,-10-2-4 16,-5-4-8-16,1 4-4 0,0 0-9 0,2 2-4 15,0-2-2-15,-13-7-4 0,20 8-5 0,-10-1-19 16,-10-7-6-16,19 7-14 0,-19-7-43 0,15 5-20 16,-15-5-60-16,0 0-141 0,9 7 64 0</inkml:trace>
      </inkml:traceGroup>
    </inkml:traceGroup>
    <inkml:traceGroup>
      <inkml:annotationXML>
        <emma:emma xmlns:emma="http://www.w3.org/2003/04/emma" version="1.0">
          <emma:interpretation id="{53044563-8E54-4FAA-93D8-5B09703D8F53}" emma:medium="tactile" emma:mode="ink">
            <msink:context xmlns:msink="http://schemas.microsoft.com/ink/2010/main" type="paragraph" rotatedBoundingBox="4462,13700 6323,12555 6872,13448 5011,14593" alignmentLevel="2"/>
          </emma:interpretation>
        </emma:emma>
      </inkml:annotationXML>
      <inkml:traceGroup>
        <inkml:annotationXML>
          <emma:emma xmlns:emma="http://www.w3.org/2003/04/emma" version="1.0">
            <emma:interpretation id="{3DC2A518-BB4B-4E48-8F82-EA297AD4479E}" emma:medium="tactile" emma:mode="ink">
              <msink:context xmlns:msink="http://schemas.microsoft.com/ink/2010/main" type="line" rotatedBoundingBox="4462,13700 6323,12555 6872,13448 5011,14593"/>
            </emma:interpretation>
          </emma:emma>
        </inkml:annotationXML>
        <inkml:traceGroup>
          <inkml:annotationXML>
            <emma:emma xmlns:emma="http://www.w3.org/2003/04/emma" version="1.0">
              <emma:interpretation id="{30C65B2F-8F46-4C1C-92B5-9781C37CA22E}" emma:medium="tactile" emma:mode="ink">
                <msink:context xmlns:msink="http://schemas.microsoft.com/ink/2010/main" type="inkWord" rotatedBoundingBox="4462,13700 6323,12555 6872,13448 5011,14593">
                  <msink:destinationLink direction="with" ref="{AB01269F-84F3-4DC0-B1F8-A6EC764E74DA}"/>
                </msink:context>
              </emma:interpretation>
              <emma:one-of disjunction-type="recognition" id="oneOf4">
                <emma:interpretation id="interp12" emma:lang="" emma:confidence="1">
                  <emma:literal/>
                </emma:interpretation>
              </emma:one-of>
            </emma:emma>
          </inkml:annotationXML>
          <inkml:trace contextRef="#ctx0" brushRef="#br1" timeOffset="-132212.3762">2767 11339 73 0,'0'0'107'0,"0"0"1"0,0 0 1 0,0 0-4 16,0 0 3-16,0 0-3 0,-33 4 3 0,33-4 1 16,0 0-1-16,0 0 0 0,0 0-8 0,0 0 0 15,-24-21-2-15,24 21 0 0,-9-10-6 0,9 10 17 16,-6-18-1-16,0 11-1 0,6 7-12 0,-7-12-8 0,7 12-11 16,-6-14-3-16,6 14-12 0,-2-19-6 15,2 19-1-15,0-13-6 0,0 13-5 0,0 0-5 16,0 0-4-16,2-13-3 0,-2 13 0 0,0 0 1 15,0 0-5-15,-2-13-5 0,2 13-1 0,0 0 1 0,0 0-1 16,0 0-3-16,0 0 2 0,0 0-4 0,0 0 1 16,0 0-1-16,0 0-1 0,0 0 0 15,2-13 2-15,-2 13-1 0,0 0 7 0,0 0-2 0,0 0 0 16,0 0 6-16,0 0 4 0,0 0 0 0,0 0 1 16,0 0 5-16,0 0-4 0,0 0 5 0,0 0-4 15,0 0 2-15,0 0-1 0,0 0-2 0,0 0-3 16,0 0 7-16,0 0-10 0,0 0 7 0,0 0-2 15,-24 26 7-15,11-14 6 0,0 8 2 0,-1 0-1 16,-1 5 21-16,4-3-9 0,-13 10-3 0,9-7-5 16,-1 9-6-16,-9 0-7 0,-12 20 3 0,14-21-3 15,-1-2-2-15,-1 1-3 0,4-1 13 0,5-11-18 16,1 5-6-16,-6 4-3 0,7-9-2 0,1-2 5 16,4-6-10-16,1 7 1 0,1-5 4 0,2-6-10 15,5-8 3-15,-8 14-2 0,8-14-1 0,-6 8-1 16,6-8 2-16,0 0-2 0,0 0-6 0,0 0-4 15,0 0-6-15,0 0-16 0,0 0-8 0,0 0-4 16,0 0 2-16,37-35-7 0,-24 25 6 0,1-15-4 16,7-6 3-16,-5 10-5 0,-3-3 9 0,1 2 5 15,1 1-3-15,-1 0 1 0,1-1 6 0,2-1 2 16,-6 2-4-16,-4-3 4 0,4 2 2 0,-1-4 2 16,-2 2 3-16,-3-1 1 0,3 2 4 0,4-3-2 0,-4 5 2 15,0-3 4-15,2 1 11 0,-5 11 14 0,0-2 14 16,-2 7 5-16,-3 7 7 0,6-15 2 15,-6 15 10-15,2-11 0 0,-2 11 3 0,0 0 25 16,0 0-5-16,0 0-2 0,38 26 6 0,-28-5-5 0,11 10-2 16,-5 7-8-16,-2 2-8 0,1-1-3 0,-2 1-7 15,3 4-5-15,-3-5-12 0,6 1 0 0,-5-4-34 16,1-3-35-16,-4-7-42 0,5-7-42 0,0 2-41 16,-6-1-53-16,2-1-73 0,3-4-69 0,-4-4-246 15,-1 1-653-15,-10-12 290 0</inkml:trace>
          <inkml:trace contextRef="#ctx0" brushRef="#br1" timeOffset="-129257.4388">1396 11522 137 0,'0'-17'169'0,"0"17"-12"0,0 0-4 0,1-11-4 15,-1 11 4-15,0 0 7 0,0 0-5 0,-1-15 0 16,1 15-3-16,0 0-7 0,0 0-6 0,0 0-9 15,0 0-10-15,0 0-15 0,0 0-7 0,0 0-10 16,0 0-5-16,0 0-9 0,0 0-9 0,0 0-3 16,0 0 2-16,0 0-3 0,0 0-6 0,-15 54 6 15,10-34-4-15,4 3-2 0,-1-2-8 0,-1-2-2 16,3 6-3-16,3-11-6 0,-1-2 1 0,1 1-6 16,2-4-2-16,-5-9-4 0,14 18-14 0,-7-13-1 0,9 1 0 15,-16-6 0-15,25 10-2 0,-9-5 0 0,-16-5 0 16,31-7 0-16,-6 0-5 0,-4-1 2 15,3-4-4-15,2 1 1 0,-2-4-3 0,-6-3 3 16,1-2-3-16,0 1 1 0,-3 0-4 0,4-2 3 0,-6-2 0 16,0 4-1-16,-4-1 2 0,3 1 0 0,-7 6 0 15,2 0 0-15,-3 3 2 0,-5 10 5 16,3-13-5-16,-3 13-4 0,5-10 3 0,-5 10 0 0,0 0 1 16,0 0 2-16,0 0-1 0,0 0 0 0,0 0 13 15,0 0 7-15,5 39-1 0,-8-13 7 16,1 11 7-16,-4 1-6 0,6 2 0 0,-2 28 5 0,4-31 8 15,-2 5 2-15,0-5 0 0,0 6-6 0,5 1 10 16,-10-3 1-16,5-3-12 0,1 7 3 0,-1-5 5 16,-1-2 1-16,-1-2 10 0,-6 0-1 0,2 6 4 15,-7-20-8-15,6 3 5 0,1 2 4 0,-8-3 0 16,-1-1-3-16,1-1 6 0,-9-3 1 0,-6 7-3 16,-6-5-2-16,0 3-7 0,4-5-2 0,-10-2-6 15,1-1 3-15,3-5-9 0,-2 0-6 0,-1 1-6 16,11-3 0-16,-8 1-7 0,7-4-1 0,-15 1-7 15,6-1-17-15,14-3-18 0,-1-2-22 0,0 1-28 16,4-4-26-16,22 2-22 0,-34 7-26 0,18-7-41 16,16 0-45-16,-24 5-52 0,24-5-50 0,-24 2-264 15,24-2-648-15,0 0 287 0</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1:10.439"/>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D91FFFDA-AEF1-4122-B822-A11EAC4BCF47}" emma:medium="tactile" emma:mode="ink">
          <msink:context xmlns:msink="http://schemas.microsoft.com/ink/2010/main" type="writingRegion" rotatedBoundingBox="11012,8677 12448,8677 12448,10315 11012,10315"/>
        </emma:interpretation>
      </emma:emma>
    </inkml:annotationXML>
    <inkml:traceGroup>
      <inkml:annotationXML>
        <emma:emma xmlns:emma="http://www.w3.org/2003/04/emma" version="1.0">
          <emma:interpretation id="{3AD24BA1-1927-464D-8A42-95159BF56EFB}" emma:medium="tactile" emma:mode="ink">
            <msink:context xmlns:msink="http://schemas.microsoft.com/ink/2010/main" type="paragraph" rotatedBoundingBox="11012,8677 12448,8677 12448,10315 11012,10315" alignmentLevel="1"/>
          </emma:interpretation>
        </emma:emma>
      </inkml:annotationXML>
      <inkml:traceGroup>
        <inkml:annotationXML>
          <emma:emma xmlns:emma="http://www.w3.org/2003/04/emma" version="1.0">
            <emma:interpretation id="{EA2E094C-8192-4AF9-ACBE-7716631527E4}" emma:medium="tactile" emma:mode="ink">
              <msink:context xmlns:msink="http://schemas.microsoft.com/ink/2010/main" type="line" rotatedBoundingBox="11012,8677 12448,8677 12448,10315 11012,10315"/>
            </emma:interpretation>
          </emma:emma>
        </inkml:annotationXML>
        <inkml:traceGroup>
          <inkml:annotationXML>
            <emma:emma xmlns:emma="http://www.w3.org/2003/04/emma" version="1.0">
              <emma:interpretation id="{243B4ACE-EB8F-4B74-87F2-03271BD8C243}" emma:medium="tactile" emma:mode="ink">
                <msink:context xmlns:msink="http://schemas.microsoft.com/ink/2010/main" type="inkWord" rotatedBoundingBox="11012,8677 12448,8677 12448,10315 11012,10315"/>
              </emma:interpretation>
              <emma:one-of disjunction-type="recognition" id="oneOf0">
                <emma:interpretation id="interp0" emma:lang="" emma:confidence="1">
                  <emma:literal/>
                </emma:interpretation>
              </emma:one-of>
            </emma:emma>
          </inkml:annotationXML>
          <inkml:trace contextRef="#ctx0" brushRef="#br0">7223 6950 196 0,'0'0'240'0,"0"0"-8"16,0 0 0-16,0 0-8 0,0 0-2 0,0 0-9 15,0 0-1-15,0 0 2 0,0 0-8 0,0 0-7 16,0 0-7-16,0 0-6 0,0 0-10 0,-37 95-15 15,37-95-3-15,0 0-12 0,33 68-2 0,-33-68-5 16,28 44-14-16,-28-44-16 0,38 43 7 0,-38-43-8 16,47 48-7-16,-47-48-8 0,45 25 0 0,-45-25-4 15,43 27-1-15,-43-27 3 0,48 26-4 0,-48-26-5 16,0 0-6-16,59 28 0 0,-59-28 0 0,0 0-7 16,0 0-3-16,57 27-4 0,-57-27-7 0,0 0-7 15,0 0 1-15,0 0-7 0,22 58-3 0,-22-58 1 16,-6 46-3-16,6-46-4 0,-31 60-2 0,1-23-3 0,30-37-5 15,-61 72-6-15,24-40-7 0,1 0-17 16,-5-4-30-16,41-28-42 0,-74 50-35 0,40-29-37 16,34-21-28-16,-56 35-47 0,56-35-55 0,-58 27-48 15,58-27-88-15,0 0-239 0,0 0-710 0,0 0 315 16</inkml:trace>
          <inkml:trace contextRef="#ctx0" brushRef="#br0" timeOffset="3511.8268">8357 8090 250 0,'0'0'294'0,"0"0"-12"15,0 0-20-15,0 0-16 0,0 0-12 0,0 0-4 16,0 0 4-16,0 0 1 0,0 0-5 0,-133 100-22 16,107-74 6-16,26-26 9 0,-29 45-21 0,29-45-16 15,-16 41-8-15,16-41-6 0,0 0-16 0,2 68-8 16,-2-68-14-16,0 0-14 0,22 56-11 0,-7-40-6 0,4 1-11 15,-1-6-11-15,6-2-14 0,0-3-22 16,-2-2-19-16,-22-4-27 0,0 0-39 0,0 0-37 16,0 0-23-16,0 0-22 0,169-14-26 0,-169 14-37 0,0 0-29 15,59-19-37-15,-59 19-39 0,0 0-52 0,0 0-191 16,0 0-575-16,51-25 255 0</inkml:trace>
          <inkml:trace contextRef="#ctx0" brushRef="#br0" timeOffset="3264.3674">7842 8192 135 0,'0'0'295'0,"0"0"-18"0,0 0-25 0,0 0-21 0,0 0-25 16,0 0-14-16,0 0-22 0,0 0-15 0,0 0-10 15,0 0-8-15,0 0-12 0,0 0-1 0,0 0-9 16,0 0-5-16,51-80-7 0,-51 80-9 0,0 0-6 16,0 0-10-16,0 0-8 0,0 0-6 0,0 0-10 0,0 0-1 15,0 0-4-15,0 0-3 0,173 60-1 16,-173-60 4-16,0 0-6 0,25 54 3 0,-25-54 2 16,0 0-1-16,-7 61-1 0,7-61 6 0,0 0-11 0,-29 68-5 15,29-68 0-15,-43 45-4 0,43-45-6 0,-42 38 1 16,21-17-4-16,-9 2-1 0,7-9-1 15,-12 10-4-15,9-14 1 0,-10 14-7 0,13-17 0 16,1 4-15-16,-1-6-5 0,9-2-11 0,14-3-19 0,-18 8-20 16,18-8-24-16,-18 0-21 0,18 0-31 0,0 0-27 15,0 0-24-15,-9-18-19 0,9 18-16 0,0 0-30 16,0 0-181-16,0 0-467 0,98-74 208 0</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2:41.310"/>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AB01269F-84F3-4DC0-B1F8-A6EC764E74DA}" emma:medium="tactile" emma:mode="ink">
          <msink:context xmlns:msink="http://schemas.microsoft.com/ink/2010/main" type="inkDrawing" rotatedBoundingBox="6344,18634 6354,13155 6600,13156 6590,18635" semanticType="callout" shapeName="Other">
            <msink:sourceLink direction="with" ref="{90B51AF7-E314-4E0C-B381-26114154E9E6}"/>
            <msink:sourceLink direction="with" ref="{30C65B2F-8F46-4C1C-92B5-9781C37CA22E}"/>
          </msink:context>
        </emma:interpretation>
      </emma:emma>
    </inkml:annotationXML>
    <inkml:trace contextRef="#ctx0" brushRef="#br0">67 292 16 0,'0'0'91'0,"1"-14"-17"0,-1 14-2 0,0-19-2 15,0 19-3-15,0-18-3 0,0 18-4 0,4-16 0 16,-4 16-4-16,0-18-6 0,0 18 1 0,3-15 5 16,-3 15-1-16,0-21-2 0,1 11 6 0,-1 10-1 15,4-22-4-15,-3 9 3 0,-1-1 2 0,2 0 14 16,4 1-5-16,-4 0 10 0,-2 13-5 0,5-22 1 16,-5 12 2-16,0 10-4 0,5-14 0 0,-5 14-3 15,3-14-6-15,-3 14 0 0,0 0-10 0,-2-12-3 0,2 12-9 16,0 0-3-16,0 0 0 0,0 0 0 0,0 0 3 15,0 0 5-15,0 0 3 0,0 0 4 16,8 50-2-16,-3-28 8 0,-11 15 3 0,6-10 3 16,1 14 5-16,-4 4-6 0,3-3-1 0,-5 2 1 0,0-2 7 15,2 24-2-15,5-23-2 0,-7 1 7 0,10 21-4 16,-5 2 1-16,5-23 0 0,-4 18-5 16,-1-15-1-16,0-5-2 0,2 26 2 0,-2-24-9 0,6 20 4 15,-6-1-5-15,5-20-1 0,-2 27-6 0,0-24 4 16,1 20 1-16,0-20-14 0,-2 20-2 0,-2-24-4 15,8 23-1-15,-8-20-8 0,0 1 6 0,5 17-12 16,-2-25 0-16,0 3 5 0,1 4-2 0,0-1 3 16,3-9-6-16,-4 9 12 0,0-5-6 0,-1 0 4 15,1 0-8-15,-3-2 4 0,-2-10-5 0,4 1-1 16,3 12 0-16,-5-4 7 0,1-10-2 0,-1 10-1 16,0 1 2-16,7-8-3 0,-6 7 2 0,4 4 0 15,-5-6 7-15,0 4-8 0,0 2-4 0,0-3 8 16,2 0-3-16,3-2-1 0,-4 3-6 0,-1-11 3 15,2-1-3-15,-2 2-5 0,3 8 1 0,-8-13-5 16,7 5 5-16,-2-3-5 0,5 3 2 0,1 9 2 16,-4-15-8-16,-1 4 7 0,-1 8-3 0,5-8-3 0,0 13 0 15,-2-10 2-15,-1 7-6 0,1-9 4 0,-3 1 1 16,2 10 5-16,-2-11-7 0,1 0 6 0,-2 9-4 16,2-12 2-16,4 2-5 0,-5-1 1 0,0 10-15 15,0-9-5-15,0 2 3 0,0 7 6 0,-6 3-5 16,4-11 3-16,2-1 8 0,-5 9-16 0,4 3 10 15,-4-13 0-15,3 2 4 0,-4 1 1 0,4 9 3 16,-3 0-3-16,-1-2 1 0,1-6 3 0,5-2-1 16,-5 10 0-16,0-14-6 0,4 0-3 0,-2 4 12 15,-1-2 0-15,3 2 0 0,-6 10 4 0,6-11-1 16,-4-3-1-16,2 4 5 0,-2 10 8 0,-1-2-4 16,-3 3-3-16,8-3 16 0,-4-8-14 0,2 15-1 15,-2-16-6-15,-3 0 9 0,3 12-5 0,-1-1-1 16,3 0-5-16,4 1 5 0,-9-1-2 0,0 0 1 15,3-2-2-15,-1-8-1 0,6 11 1 0,-2 0 0 16,1-11 5-16,-6 8 3 0,7-5-3 0,-1 6-8 16,-3-12 6-16,3-1-4 0,-1 3 1 0,4 0 3 15,-4-6-1-15,-3 6 0 0,5-1 1 0,2 1 2 16,-4 0 0-16,7-2-4 0,-5 5 4 0,0-6 1 0,-5-3-1 16,4 6-7-16,2-4 0 0,-1-7 2 15,-1 8-1-15,4-4 0 0,-3-9-5 0,-2 6 3 16,1-4-2-16,-1 2 2 0,2-14-4 0,-5 16-19 0,-1-7-9 15,6-9-22-15,-2 16-20 0,2-16-36 0,0 0-18 16,-4 9-24-16,4-9-26 0,0 0-31 0,0 0-41 16,0 0-26-16,0 0-26 0,-29-39-51 15,22 14-186-15,6 3-580 0,-6-2 257 0</inkml:trace>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8:12:42.669"/>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90B51AF7-E314-4E0C-B381-26114154E9E6}" emma:medium="tactile" emma:mode="ink">
          <msink:context xmlns:msink="http://schemas.microsoft.com/ink/2010/main" type="inkDrawing" rotatedBoundingBox="5594,17315 16090,17343 16089,17478 5593,17450" shapeName="Other">
            <msink:destinationLink direction="to" ref="{C3DD4C72-CADD-410E-8964-59DCC26D4715}"/>
            <msink:destinationLink direction="with" ref="{AB01269F-84F3-4DC0-B1F8-A6EC764E74DA}"/>
          </msink:context>
        </emma:interpretation>
      </emma:emma>
    </inkml:annotationXML>
    <inkml:trace contextRef="#ctx0" brushRef="#br0">102 127 127 0,'0'0'131'0,"0"0"-11"0,-8-11-6 15,8 11-9-15,0 0-1 0,-8-8-2 16,8 8-9-16,0 0-13 0,-10-7 0 0,10 7-6 0,0 0-1 15,0 0-1-15,-12-12 1 0,12 12 0 0,0 0 1 16,-13-4 6-16,13 4 0 0,0 0 9 0,-16-5 4 16,16 5 1-16,0 0 2 0,0 0 5 0,-20-4-4 15,20 4 3-15,0 0-2 0,0 0-4 0,-16-6-5 16,16 6-3-16,0 0-6 0,0 0-7 0,0 0-5 16,0 0-8-16,0 0-4 0,0 0-10 0,0 0-4 15,0 0-1-15,0 0-4 0,0 0-6 0,0 0-2 16,0 0 7-16,0 0-11 0,0 0 6 0,45-11-5 15,-27 11 2-15,6-5 3 0,-24 5 0 0,56 2 17 16,-27 1-2-16,0-3-2 16,21-5 9-16,-9 5-8 0,1 2 7 0,3-6-5 0,0 0 1 0,27 0-7 15,-24 2 2-15,2 2-3 0,29-9-1 0,-1 9 0 16,1 4-5-16,-2-6-3 0,-26 2 3 0,33-2-3 16,-4 1-3-16,-2 4-14 0,9-1 5 0,-2-2 0 15,7 3-4-15,-12-3 3 0,2-7-1 0,6 4-9 16,0 6 4-16,0-6 1 0,-6-2-1 0,3 5 1 0,8 0-8 15,-9-9 1-15,7 11 6 0,-4-9-1 16,-1 3 8-16,3 6 15 0,7-4 2 0,-11-2 5 16,3 8-2-16,4-4 1 0,-6-5 5 0,4 5 5 15,-8 4-10-15,11 3-4 0,-14-6-2 0,17 7 0 0,0-4-6 16,-4-4 3-16,-1 7-8 0,9 0-8 0,-4 4 0 16,0-8-1-16,4 2-2 0,-4-8 3 15,8 6-3-15,-9-1 0 0,-1 0 0 0,19-6-1 0,-12 6-2 16,13-4-3-16,-7 2 4 0,-3 0-7 0,7-3 3 15,6-1-2-15,-1 3 6 0,-2 4-8 0,1-3 10 16,-1-2-4-16,6 2 1 0,-7 0 8 0,-1 2-3 16,8 3 6-16,2-5-6 0,-1 0 2 0,-1 4-4 15,7-6 2-15,-10 8 2 0,0 5-3 0,-6-13 0 16,3 4-2-16,7 0-4 0,-2-2 5 0,-8 0 0 16,6 0-2-16,-8-2-1 0,0 6 2 0,4-4-4 15,-6-4 12-15,-3 8-1 0,-4 3 3 16,1-1 0-16,0 0 4 0,-8-11-2 0,-13 10 9 0,13-2-5 15,-9 1 1-15,-7-7-6 0,3 6 2 0,-8 1 4 16,0-4-6-16,5 3 0 0,-4-2-3 0,-1-5-2 16,-2 0 4-16,-20 1-4 0,27-5-1 0,-27 8-4 15,28 0 6-15,-29-11-2 0,2 7 0 0,0 0 1 16,-3-4-2-16,2 2 6 0,-8 1-3 0,8 0-1 16,-10 2-6-16,1 0 0 0,-13 0 0 0,-6 2 2 15,1-1-3-15,-3 0 0 0,-20 2-3 0,41 1-2 16,-25-2 3-16,-16 1-4 0,35 0 1 0,-35 0-4 15,22 0 4-15,-22 0-2 0,21 0 0 0,-21 0-1 0,26-3-2 16,-26 3 3-16,0 0 3 0,24 5-3 16,-24-5 2-16,0 0-2 0,0 0-1 0,22-1 3 15,-22 1-2-15,0 0-2 0,0 0 0 0,29 3 7 0,-29-3-5 16,0 0-5-16,21 0 4 0,-21 0-2 0,0 0-1 16,21 1 0-16,-21-1-1 0,0 0-2 0,19 3-2 15,-19-3-7-15,0 0-13 0,0 0-15 0,0 0-24 16,0 0-18-16,0 0-24 0,0 0-22 0,0 0-13 15,0 0-32-15,0 0-30 0,0 0-29 0,0 0-35 16,0 0-32-16,0 0-30 0,0 0-29 0,0 0-240 16,-24-29-648-16,24 29 287 0</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400127-04B4-4081-8B81-E7246747AA72}"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238503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00127-04B4-4081-8B81-E7246747AA72}"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308799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00127-04B4-4081-8B81-E7246747AA72}"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30205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00127-04B4-4081-8B81-E7246747AA72}"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32941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400127-04B4-4081-8B81-E7246747AA72}"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262921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400127-04B4-4081-8B81-E7246747AA72}"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38767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400127-04B4-4081-8B81-E7246747AA72}"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211213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400127-04B4-4081-8B81-E7246747AA72}"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63330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00127-04B4-4081-8B81-E7246747AA72}"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301048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400127-04B4-4081-8B81-E7246747AA72}"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169833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400127-04B4-4081-8B81-E7246747AA72}"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67CE3-1D25-4714-A6BC-E55F38820CCE}" type="slidenum">
              <a:rPr lang="en-US" smtClean="0"/>
              <a:t>‹#›</a:t>
            </a:fld>
            <a:endParaRPr lang="en-US"/>
          </a:p>
        </p:txBody>
      </p:sp>
    </p:spTree>
    <p:extLst>
      <p:ext uri="{BB962C8B-B14F-4D97-AF65-F5344CB8AC3E}">
        <p14:creationId xmlns:p14="http://schemas.microsoft.com/office/powerpoint/2010/main" val="285841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00127-04B4-4081-8B81-E7246747AA72}" type="datetimeFigureOut">
              <a:rPr lang="en-US" smtClean="0"/>
              <a:t>10/13/2021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67CE3-1D25-4714-A6BC-E55F38820CCE}" type="slidenum">
              <a:rPr lang="en-US" smtClean="0"/>
              <a:t>‹#›</a:t>
            </a:fld>
            <a:endParaRPr lang="en-US"/>
          </a:p>
        </p:txBody>
      </p:sp>
    </p:spTree>
    <p:extLst>
      <p:ext uri="{BB962C8B-B14F-4D97-AF65-F5344CB8AC3E}">
        <p14:creationId xmlns:p14="http://schemas.microsoft.com/office/powerpoint/2010/main" val="29485899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8.emf"/><Relationship Id="rId18" Type="http://schemas.openxmlformats.org/officeDocument/2006/relationships/customXml" Target="../ink/ink11.xml"/><Relationship Id="rId26" Type="http://schemas.openxmlformats.org/officeDocument/2006/relationships/customXml" Target="../ink/ink15.xml"/><Relationship Id="rId39" Type="http://schemas.openxmlformats.org/officeDocument/2006/relationships/image" Target="../media/image21.emf"/><Relationship Id="rId21" Type="http://schemas.openxmlformats.org/officeDocument/2006/relationships/image" Target="../media/image12.emf"/><Relationship Id="rId34" Type="http://schemas.openxmlformats.org/officeDocument/2006/relationships/customXml" Target="../ink/ink19.xml"/><Relationship Id="rId7" Type="http://schemas.openxmlformats.org/officeDocument/2006/relationships/image" Target="../media/image5.emf"/><Relationship Id="rId2" Type="http://schemas.openxmlformats.org/officeDocument/2006/relationships/customXml" Target="../ink/ink3.xml"/><Relationship Id="rId16" Type="http://schemas.openxmlformats.org/officeDocument/2006/relationships/customXml" Target="../ink/ink10.xml"/><Relationship Id="rId20" Type="http://schemas.openxmlformats.org/officeDocument/2006/relationships/customXml" Target="../ink/ink12.xml"/><Relationship Id="rId29" Type="http://schemas.openxmlformats.org/officeDocument/2006/relationships/image" Target="../media/image16.emf"/><Relationship Id="rId41"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7.emf"/><Relationship Id="rId24" Type="http://schemas.openxmlformats.org/officeDocument/2006/relationships/customXml" Target="../ink/ink14.xml"/><Relationship Id="rId32" Type="http://schemas.openxmlformats.org/officeDocument/2006/relationships/customXml" Target="../ink/ink18.xml"/><Relationship Id="rId37" Type="http://schemas.openxmlformats.org/officeDocument/2006/relationships/image" Target="../media/image20.emf"/><Relationship Id="rId40" Type="http://schemas.openxmlformats.org/officeDocument/2006/relationships/customXml" Target="../ink/ink22.xml"/><Relationship Id="rId5" Type="http://schemas.openxmlformats.org/officeDocument/2006/relationships/image" Target="../media/image4.emf"/><Relationship Id="rId15" Type="http://schemas.openxmlformats.org/officeDocument/2006/relationships/image" Target="../media/image9.emf"/><Relationship Id="rId23" Type="http://schemas.openxmlformats.org/officeDocument/2006/relationships/image" Target="../media/image13.emf"/><Relationship Id="rId28" Type="http://schemas.openxmlformats.org/officeDocument/2006/relationships/customXml" Target="../ink/ink16.xml"/><Relationship Id="rId36" Type="http://schemas.openxmlformats.org/officeDocument/2006/relationships/customXml" Target="../ink/ink20.xml"/><Relationship Id="rId10" Type="http://schemas.openxmlformats.org/officeDocument/2006/relationships/customXml" Target="../ink/ink7.xml"/><Relationship Id="rId19" Type="http://schemas.openxmlformats.org/officeDocument/2006/relationships/image" Target="../media/image11.emf"/><Relationship Id="rId31" Type="http://schemas.openxmlformats.org/officeDocument/2006/relationships/image" Target="../media/image17.emf"/><Relationship Id="rId4" Type="http://schemas.openxmlformats.org/officeDocument/2006/relationships/customXml" Target="../ink/ink4.xml"/><Relationship Id="rId9" Type="http://schemas.openxmlformats.org/officeDocument/2006/relationships/image" Target="../media/image6.emf"/><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15.emf"/><Relationship Id="rId30" Type="http://schemas.openxmlformats.org/officeDocument/2006/relationships/customXml" Target="../ink/ink17.xml"/><Relationship Id="rId35" Type="http://schemas.openxmlformats.org/officeDocument/2006/relationships/image" Target="../media/image19.emf"/><Relationship Id="rId8" Type="http://schemas.openxmlformats.org/officeDocument/2006/relationships/customXml" Target="../ink/ink6.xml"/><Relationship Id="rId3" Type="http://schemas.openxmlformats.org/officeDocument/2006/relationships/image" Target="../media/image3.emf"/><Relationship Id="rId12" Type="http://schemas.openxmlformats.org/officeDocument/2006/relationships/customXml" Target="../ink/ink8.xml"/><Relationship Id="rId17" Type="http://schemas.openxmlformats.org/officeDocument/2006/relationships/image" Target="../media/image10.emf"/><Relationship Id="rId25" Type="http://schemas.openxmlformats.org/officeDocument/2006/relationships/image" Target="../media/image14.emf"/><Relationship Id="rId33" Type="http://schemas.openxmlformats.org/officeDocument/2006/relationships/image" Target="../media/image18.emf"/><Relationship Id="rId38" Type="http://schemas.openxmlformats.org/officeDocument/2006/relationships/customXml" Target="../ink/ink21.xml"/></Relationships>
</file>

<file path=ppt/slides/_rels/slide2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30.emf"/><Relationship Id="rId26" Type="http://schemas.openxmlformats.org/officeDocument/2006/relationships/image" Target="../media/image34.emf"/><Relationship Id="rId3" Type="http://schemas.openxmlformats.org/officeDocument/2006/relationships/customXml" Target="../ink/ink23.xml"/><Relationship Id="rId21" Type="http://schemas.openxmlformats.org/officeDocument/2006/relationships/customXml" Target="../ink/ink32.xml"/><Relationship Id="rId34" Type="http://schemas.openxmlformats.org/officeDocument/2006/relationships/image" Target="../media/image38.emf"/><Relationship Id="rId7" Type="http://schemas.openxmlformats.org/officeDocument/2006/relationships/customXml" Target="../ink/ink25.xml"/><Relationship Id="rId12" Type="http://schemas.openxmlformats.org/officeDocument/2006/relationships/image" Target="../media/image27.emf"/><Relationship Id="rId17" Type="http://schemas.openxmlformats.org/officeDocument/2006/relationships/customXml" Target="../ink/ink30.xml"/><Relationship Id="rId25" Type="http://schemas.openxmlformats.org/officeDocument/2006/relationships/customXml" Target="../ink/ink34.xml"/><Relationship Id="rId33" Type="http://schemas.openxmlformats.org/officeDocument/2006/relationships/customXml" Target="../ink/ink38.xml"/><Relationship Id="rId2" Type="http://schemas.openxmlformats.org/officeDocument/2006/relationships/image" Target="../media/image1.png"/><Relationship Id="rId16" Type="http://schemas.openxmlformats.org/officeDocument/2006/relationships/image" Target="../media/image29.emf"/><Relationship Id="rId20" Type="http://schemas.openxmlformats.org/officeDocument/2006/relationships/image" Target="../media/image31.emf"/><Relationship Id="rId29"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customXml" Target="../ink/ink27.xml"/><Relationship Id="rId24" Type="http://schemas.openxmlformats.org/officeDocument/2006/relationships/image" Target="../media/image33.emf"/><Relationship Id="rId32" Type="http://schemas.openxmlformats.org/officeDocument/2006/relationships/image" Target="../media/image37.emf"/><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35.emf"/><Relationship Id="rId36" Type="http://schemas.openxmlformats.org/officeDocument/2006/relationships/image" Target="../media/image39.emf"/><Relationship Id="rId10" Type="http://schemas.openxmlformats.org/officeDocument/2006/relationships/image" Target="../media/image26.emf"/><Relationship Id="rId19" Type="http://schemas.openxmlformats.org/officeDocument/2006/relationships/customXml" Target="../ink/ink31.xml"/><Relationship Id="rId31" Type="http://schemas.openxmlformats.org/officeDocument/2006/relationships/customXml" Target="../ink/ink37.xml"/><Relationship Id="rId4" Type="http://schemas.openxmlformats.org/officeDocument/2006/relationships/image" Target="../media/image23.emf"/><Relationship Id="rId9" Type="http://schemas.openxmlformats.org/officeDocument/2006/relationships/customXml" Target="../ink/ink26.xml"/><Relationship Id="rId14" Type="http://schemas.openxmlformats.org/officeDocument/2006/relationships/image" Target="../media/image28.emf"/><Relationship Id="rId22" Type="http://schemas.openxmlformats.org/officeDocument/2006/relationships/image" Target="../media/image32.emf"/><Relationship Id="rId27" Type="http://schemas.openxmlformats.org/officeDocument/2006/relationships/customXml" Target="../ink/ink35.xml"/><Relationship Id="rId30" Type="http://schemas.openxmlformats.org/officeDocument/2006/relationships/image" Target="../media/image36.emf"/><Relationship Id="rId35" Type="http://schemas.openxmlformats.org/officeDocument/2006/relationships/customXml" Target="../ink/ink39.xml"/><Relationship Id="rId8" Type="http://schemas.openxmlformats.org/officeDocument/2006/relationships/image" Target="../media/image25.emf"/></Relationships>
</file>

<file path=ppt/slides/_rels/slide4.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customXml" Target="../ink/ink45.xml"/><Relationship Id="rId3" Type="http://schemas.openxmlformats.org/officeDocument/2006/relationships/customXml" Target="../ink/ink40.xml"/><Relationship Id="rId7" Type="http://schemas.openxmlformats.org/officeDocument/2006/relationships/customXml" Target="../ink/ink42.xml"/><Relationship Id="rId12" Type="http://schemas.openxmlformats.org/officeDocument/2006/relationships/image" Target="../media/image45.emf"/><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2.emf"/><Relationship Id="rId11" Type="http://schemas.openxmlformats.org/officeDocument/2006/relationships/customXml" Target="../ink/ink44.xml"/><Relationship Id="rId5" Type="http://schemas.openxmlformats.org/officeDocument/2006/relationships/customXml" Target="../ink/ink41.xml"/><Relationship Id="rId10" Type="http://schemas.openxmlformats.org/officeDocument/2006/relationships/image" Target="../media/image44.emf"/><Relationship Id="rId4" Type="http://schemas.openxmlformats.org/officeDocument/2006/relationships/image" Target="../media/image41.emf"/><Relationship Id="rId9" Type="http://schemas.openxmlformats.org/officeDocument/2006/relationships/customXml" Target="../ink/ink43.xml"/><Relationship Id="rId14" Type="http://schemas.openxmlformats.org/officeDocument/2006/relationships/image" Target="../media/image46.emf"/></Relationships>
</file>

<file path=ppt/slides/_rels/slide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781" y="152400"/>
            <a:ext cx="11208327" cy="845127"/>
          </a:xfrm>
        </p:spPr>
        <p:txBody>
          <a:bodyPr>
            <a:noAutofit/>
          </a:bodyPr>
          <a:lstStyle/>
          <a:p>
            <a:r>
              <a:rPr lang="en-US" sz="4000" dirty="0" smtClean="0">
                <a:solidFill>
                  <a:srgbClr val="FF0000"/>
                </a:solidFill>
              </a:rPr>
              <a:t>TOPIC 2: CORRELATIONS AND SCATTER GRAPHS</a:t>
            </a:r>
            <a:endParaRPr lang="en-US" sz="4000" dirty="0">
              <a:solidFill>
                <a:srgbClr val="FF0000"/>
              </a:solidFill>
            </a:endParaRPr>
          </a:p>
        </p:txBody>
      </p:sp>
      <p:sp>
        <p:nvSpPr>
          <p:cNvPr id="3" name="Subtitle 2"/>
          <p:cNvSpPr>
            <a:spLocks noGrp="1"/>
          </p:cNvSpPr>
          <p:nvPr>
            <p:ph type="subTitle" idx="1"/>
          </p:nvPr>
        </p:nvSpPr>
        <p:spPr>
          <a:xfrm>
            <a:off x="290945" y="1177635"/>
            <a:ext cx="11582399" cy="5458691"/>
          </a:xfrm>
        </p:spPr>
        <p:txBody>
          <a:bodyPr>
            <a:normAutofit/>
          </a:bodyPr>
          <a:lstStyle/>
          <a:p>
            <a:pPr algn="l"/>
            <a:r>
              <a:rPr lang="en-US" dirty="0" smtClean="0"/>
              <a:t>Correlation is the relationship between two variables. The measure of the degree of the relationship between two variables is the correlation coefficient</a:t>
            </a:r>
          </a:p>
          <a:p>
            <a:pPr algn="l"/>
            <a:r>
              <a:rPr lang="en-US" dirty="0" smtClean="0">
                <a:solidFill>
                  <a:srgbClr val="FF0000"/>
                </a:solidFill>
                <a:latin typeface="Algerian" panose="04020705040A02060702" pitchFamily="82" charset="0"/>
              </a:rPr>
              <a:t>Scatter graphs</a:t>
            </a:r>
          </a:p>
          <a:p>
            <a:pPr algn="l"/>
            <a:r>
              <a:rPr lang="en-US" dirty="0"/>
              <a:t> </a:t>
            </a:r>
            <a:r>
              <a:rPr lang="en-US" dirty="0" smtClean="0"/>
              <a:t>     is a graphical representation of two variables for a given set of data</a:t>
            </a:r>
          </a:p>
          <a:p>
            <a:pPr algn="l"/>
            <a:r>
              <a:rPr lang="en-US" dirty="0" smtClean="0">
                <a:solidFill>
                  <a:srgbClr val="00B050"/>
                </a:solidFill>
              </a:rPr>
              <a:t>Types of correlation</a:t>
            </a:r>
          </a:p>
          <a:p>
            <a:pPr algn="l"/>
            <a:r>
              <a:rPr lang="en-US" dirty="0">
                <a:solidFill>
                  <a:srgbClr val="00B050"/>
                </a:solidFill>
              </a:rPr>
              <a:t> </a:t>
            </a:r>
            <a:r>
              <a:rPr lang="en-US" dirty="0" smtClean="0">
                <a:solidFill>
                  <a:srgbClr val="00B050"/>
                </a:solidFill>
              </a:rPr>
              <a:t>  a) </a:t>
            </a:r>
            <a:r>
              <a:rPr lang="en-US" dirty="0" smtClean="0"/>
              <a:t>positive / direct correlation: if one variable,x, increases </a:t>
            </a:r>
            <a:r>
              <a:rPr lang="en-US" dirty="0" smtClean="0"/>
              <a:t>the </a:t>
            </a:r>
            <a:r>
              <a:rPr lang="en-US" dirty="0" smtClean="0"/>
              <a:t>other, y, increases also</a:t>
            </a:r>
          </a:p>
          <a:p>
            <a:pPr algn="l"/>
            <a:r>
              <a:rPr lang="en-US" dirty="0">
                <a:solidFill>
                  <a:srgbClr val="00B050"/>
                </a:solidFill>
              </a:rPr>
              <a:t> </a:t>
            </a:r>
            <a:r>
              <a:rPr lang="en-US" dirty="0" smtClean="0">
                <a:solidFill>
                  <a:srgbClr val="00B050"/>
                </a:solidFill>
              </a:rPr>
              <a:t>    b) </a:t>
            </a:r>
            <a:r>
              <a:rPr lang="en-US" dirty="0" smtClean="0"/>
              <a:t>negative/ inverse correlation: if one variable,x, increases as y decreases or as x reduces variable, y, increases</a:t>
            </a:r>
          </a:p>
          <a:p>
            <a:pPr algn="l"/>
            <a:r>
              <a:rPr lang="en-US" dirty="0">
                <a:solidFill>
                  <a:srgbClr val="00B050"/>
                </a:solidFill>
              </a:rPr>
              <a:t> </a:t>
            </a:r>
            <a:r>
              <a:rPr lang="en-US" dirty="0" smtClean="0">
                <a:solidFill>
                  <a:srgbClr val="00B050"/>
                </a:solidFill>
              </a:rPr>
              <a:t>     c) </a:t>
            </a:r>
            <a:r>
              <a:rPr lang="en-US" dirty="0" smtClean="0"/>
              <a:t>zero/no correlation: if an increase or decrease in one variable does not affect  the other ,then the variables are said to have no correlation.</a:t>
            </a:r>
            <a:endParaRPr lang="en-US" dirty="0">
              <a:solidFill>
                <a:srgbClr val="00B050"/>
              </a:solidFill>
            </a:endParaRPr>
          </a:p>
        </p:txBody>
      </p:sp>
      <mc:AlternateContent xmlns:mc="http://schemas.openxmlformats.org/markup-compatibility/2006">
        <mc:Choice xmlns:p14="http://schemas.microsoft.com/office/powerpoint/2010/main" Requires="p14">
          <p:contentPart p14:bwMode="auto" r:id="rId2">
            <p14:nvContentPartPr>
              <p14:cNvPr id="74" name="Ink 73"/>
              <p14:cNvContentPartPr/>
              <p14:nvPr/>
            </p14:nvContentPartPr>
            <p14:xfrm>
              <a:off x="13233633" y="2974560"/>
              <a:ext cx="163080" cy="285120"/>
            </p14:xfrm>
          </p:contentPart>
        </mc:Choice>
        <mc:Fallback>
          <p:pic>
            <p:nvPicPr>
              <p:cNvPr id="74" name="Ink 73"/>
              <p:cNvPicPr/>
              <p:nvPr/>
            </p:nvPicPr>
            <p:blipFill>
              <a:blip r:embed="rId3"/>
              <a:stretch>
                <a:fillRect/>
              </a:stretch>
            </p:blipFill>
            <p:spPr>
              <a:xfrm>
                <a:off x="13224993" y="2965560"/>
                <a:ext cx="1785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4" name="Ink 93"/>
              <p14:cNvContentPartPr/>
              <p14:nvPr/>
            </p14:nvContentPartPr>
            <p14:xfrm>
              <a:off x="7356633" y="5112240"/>
              <a:ext cx="83520" cy="42120"/>
            </p14:xfrm>
          </p:contentPart>
        </mc:Choice>
        <mc:Fallback>
          <p:pic>
            <p:nvPicPr>
              <p:cNvPr id="94" name="Ink 93"/>
              <p:cNvPicPr/>
              <p:nvPr/>
            </p:nvPicPr>
            <p:blipFill>
              <a:blip r:embed="rId5"/>
              <a:stretch>
                <a:fillRect/>
              </a:stretch>
            </p:blipFill>
            <p:spPr>
              <a:xfrm>
                <a:off x="7344753" y="5100360"/>
                <a:ext cx="107280" cy="65880"/>
              </a:xfrm>
              <a:prstGeom prst="rect">
                <a:avLst/>
              </a:prstGeom>
            </p:spPr>
          </p:pic>
        </mc:Fallback>
      </mc:AlternateContent>
    </p:spTree>
    <p:extLst>
      <p:ext uri="{BB962C8B-B14F-4D97-AF65-F5344CB8AC3E}">
        <p14:creationId xmlns:p14="http://schemas.microsoft.com/office/powerpoint/2010/main" val="136768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0002"/>
          </a:xfrm>
        </p:spPr>
        <p:txBody>
          <a:bodyPr/>
          <a:lstStyle/>
          <a:p>
            <a:pPr algn="ctr"/>
            <a:r>
              <a:rPr lang="en-US" sz="2400" dirty="0" smtClean="0">
                <a:solidFill>
                  <a:srgbClr val="FF0000"/>
                </a:solidFill>
              </a:rPr>
              <a:t>solution</a:t>
            </a:r>
            <a:endParaRPr lang="en-US" sz="2400" dirty="0">
              <a:solidFill>
                <a:srgbClr val="FF0000"/>
              </a:solidFill>
            </a:endParaRPr>
          </a:p>
        </p:txBody>
      </p:sp>
      <p:sp>
        <p:nvSpPr>
          <p:cNvPr id="3" name="Content Placeholder 2"/>
          <p:cNvSpPr>
            <a:spLocks noGrp="1"/>
          </p:cNvSpPr>
          <p:nvPr>
            <p:ph idx="1"/>
          </p:nvPr>
        </p:nvSpPr>
        <p:spPr>
          <a:xfrm>
            <a:off x="207817" y="845128"/>
            <a:ext cx="11665527" cy="6012872"/>
          </a:xfrm>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9503903"/>
              </p:ext>
            </p:extLst>
          </p:nvPr>
        </p:nvGraphicFramePr>
        <p:xfrm>
          <a:off x="591127" y="845128"/>
          <a:ext cx="8128002" cy="593344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2001817603"/>
                    </a:ext>
                  </a:extLst>
                </a:gridCol>
                <a:gridCol w="1354667">
                  <a:extLst>
                    <a:ext uri="{9D8B030D-6E8A-4147-A177-3AD203B41FA5}">
                      <a16:colId xmlns:a16="http://schemas.microsoft.com/office/drawing/2014/main" val="3350398515"/>
                    </a:ext>
                  </a:extLst>
                </a:gridCol>
                <a:gridCol w="1354667">
                  <a:extLst>
                    <a:ext uri="{9D8B030D-6E8A-4147-A177-3AD203B41FA5}">
                      <a16:colId xmlns:a16="http://schemas.microsoft.com/office/drawing/2014/main" val="2651125434"/>
                    </a:ext>
                  </a:extLst>
                </a:gridCol>
                <a:gridCol w="1354667">
                  <a:extLst>
                    <a:ext uri="{9D8B030D-6E8A-4147-A177-3AD203B41FA5}">
                      <a16:colId xmlns:a16="http://schemas.microsoft.com/office/drawing/2014/main" val="1596701332"/>
                    </a:ext>
                  </a:extLst>
                </a:gridCol>
                <a:gridCol w="1354667">
                  <a:extLst>
                    <a:ext uri="{9D8B030D-6E8A-4147-A177-3AD203B41FA5}">
                      <a16:colId xmlns:a16="http://schemas.microsoft.com/office/drawing/2014/main" val="2747205151"/>
                    </a:ext>
                  </a:extLst>
                </a:gridCol>
                <a:gridCol w="1354667">
                  <a:extLst>
                    <a:ext uri="{9D8B030D-6E8A-4147-A177-3AD203B41FA5}">
                      <a16:colId xmlns:a16="http://schemas.microsoft.com/office/drawing/2014/main" val="1398382445"/>
                    </a:ext>
                  </a:extLst>
                </a:gridCol>
              </a:tblGrid>
              <a:tr h="370840">
                <a:tc>
                  <a:txBody>
                    <a:bodyPr/>
                    <a:lstStyle/>
                    <a:p>
                      <a:r>
                        <a:rPr lang="en-US" dirty="0" smtClean="0"/>
                        <a:t>X (m)</a:t>
                      </a:r>
                      <a:endParaRPr lang="en-US" dirty="0"/>
                    </a:p>
                  </a:txBody>
                  <a:tcPr/>
                </a:tc>
                <a:tc>
                  <a:txBody>
                    <a:bodyPr/>
                    <a:lstStyle/>
                    <a:p>
                      <a:r>
                        <a:rPr lang="en-US" dirty="0" smtClean="0"/>
                        <a:t>Y(cm)</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33451496"/>
                  </a:ext>
                </a:extLst>
              </a:tr>
              <a:tr h="370840">
                <a:tc>
                  <a:txBody>
                    <a:bodyPr/>
                    <a:lstStyle/>
                    <a:p>
                      <a:r>
                        <a:rPr lang="en-US" dirty="0" smtClean="0"/>
                        <a:t>27</a:t>
                      </a:r>
                      <a:endParaRPr lang="en-US" dirty="0"/>
                    </a:p>
                  </a:txBody>
                  <a:tcPr/>
                </a:tc>
                <a:tc>
                  <a:txBody>
                    <a:bodyPr/>
                    <a:lstStyle/>
                    <a:p>
                      <a:r>
                        <a:rPr lang="en-US" dirty="0" smtClean="0"/>
                        <a:t>118</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15944730"/>
                  </a:ext>
                </a:extLst>
              </a:tr>
              <a:tr h="370840">
                <a:tc>
                  <a:txBody>
                    <a:bodyPr/>
                    <a:lstStyle/>
                    <a:p>
                      <a:r>
                        <a:rPr lang="en-US" dirty="0" smtClean="0"/>
                        <a:t>30</a:t>
                      </a:r>
                      <a:endParaRPr lang="en-US" dirty="0"/>
                    </a:p>
                  </a:txBody>
                  <a:tcPr/>
                </a:tc>
                <a:tc>
                  <a:txBody>
                    <a:bodyPr/>
                    <a:lstStyle/>
                    <a:p>
                      <a:r>
                        <a:rPr lang="en-US" dirty="0" smtClean="0"/>
                        <a:t>136</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11517024"/>
                  </a:ext>
                </a:extLst>
              </a:tr>
              <a:tr h="370840">
                <a:tc>
                  <a:txBody>
                    <a:bodyPr/>
                    <a:lstStyle/>
                    <a:p>
                      <a:r>
                        <a:rPr lang="en-US" dirty="0" smtClean="0"/>
                        <a:t>37</a:t>
                      </a:r>
                      <a:endParaRPr lang="en-US" dirty="0"/>
                    </a:p>
                  </a:txBody>
                  <a:tcPr/>
                </a:tc>
                <a:tc>
                  <a:txBody>
                    <a:bodyPr/>
                    <a:lstStyle/>
                    <a:p>
                      <a:r>
                        <a:rPr lang="en-US" dirty="0" smtClean="0"/>
                        <a:t>156</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71703389"/>
                  </a:ext>
                </a:extLst>
              </a:tr>
              <a:tr h="370840">
                <a:tc>
                  <a:txBody>
                    <a:bodyPr/>
                    <a:lstStyle/>
                    <a:p>
                      <a:r>
                        <a:rPr lang="en-US" dirty="0" smtClean="0"/>
                        <a:t>38</a:t>
                      </a:r>
                      <a:endParaRPr lang="en-US" dirty="0"/>
                    </a:p>
                  </a:txBody>
                  <a:tcPr/>
                </a:tc>
                <a:tc>
                  <a:txBody>
                    <a:bodyPr/>
                    <a:lstStyle/>
                    <a:p>
                      <a:r>
                        <a:rPr lang="en-US" dirty="0" smtClean="0"/>
                        <a:t>150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07188857"/>
                  </a:ext>
                </a:extLst>
              </a:tr>
              <a:tr h="370840">
                <a:tc>
                  <a:txBody>
                    <a:bodyPr/>
                    <a:lstStyle/>
                    <a:p>
                      <a:r>
                        <a:rPr lang="en-US" dirty="0" smtClean="0"/>
                        <a:t>32</a:t>
                      </a:r>
                      <a:endParaRPr lang="en-US" dirty="0"/>
                    </a:p>
                  </a:txBody>
                  <a:tcPr/>
                </a:tc>
                <a:tc>
                  <a:txBody>
                    <a:bodyPr/>
                    <a:lstStyle/>
                    <a:p>
                      <a:r>
                        <a:rPr lang="en-US" dirty="0" smtClean="0"/>
                        <a:t>140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08123764"/>
                  </a:ext>
                </a:extLst>
              </a:tr>
              <a:tr h="370840">
                <a:tc>
                  <a:txBody>
                    <a:bodyPr/>
                    <a:lstStyle/>
                    <a:p>
                      <a:r>
                        <a:rPr lang="en-US" dirty="0" smtClean="0"/>
                        <a:t>38</a:t>
                      </a:r>
                      <a:endParaRPr lang="en-US" dirty="0"/>
                    </a:p>
                  </a:txBody>
                  <a:tcPr/>
                </a:tc>
                <a:tc>
                  <a:txBody>
                    <a:bodyPr/>
                    <a:lstStyle/>
                    <a:p>
                      <a:r>
                        <a:rPr lang="en-US" dirty="0" smtClean="0"/>
                        <a:t>144</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33610335"/>
                  </a:ext>
                </a:extLst>
              </a:tr>
              <a:tr h="370840">
                <a:tc>
                  <a:txBody>
                    <a:bodyPr/>
                    <a:lstStyle/>
                    <a:p>
                      <a:r>
                        <a:rPr lang="en-US" dirty="0" smtClean="0"/>
                        <a:t>42</a:t>
                      </a:r>
                      <a:endParaRPr lang="en-US" dirty="0"/>
                    </a:p>
                  </a:txBody>
                  <a:tcPr/>
                </a:tc>
                <a:tc>
                  <a:txBody>
                    <a:bodyPr/>
                    <a:lstStyle/>
                    <a:p>
                      <a:r>
                        <a:rPr lang="en-US" dirty="0" smtClean="0"/>
                        <a:t>159</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81154647"/>
                  </a:ext>
                </a:extLst>
              </a:tr>
              <a:tr h="370840">
                <a:tc>
                  <a:txBody>
                    <a:bodyPr/>
                    <a:lstStyle/>
                    <a:p>
                      <a:r>
                        <a:rPr lang="en-US" dirty="0" smtClean="0"/>
                        <a:t>36</a:t>
                      </a:r>
                      <a:endParaRPr lang="en-US" dirty="0"/>
                    </a:p>
                  </a:txBody>
                  <a:tcPr/>
                </a:tc>
                <a:tc>
                  <a:txBody>
                    <a:bodyPr/>
                    <a:lstStyle/>
                    <a:p>
                      <a:r>
                        <a:rPr lang="en-US" dirty="0" smtClean="0"/>
                        <a:t>149</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77131510"/>
                  </a:ext>
                </a:extLst>
              </a:tr>
              <a:tr h="370840">
                <a:tc>
                  <a:txBody>
                    <a:bodyPr/>
                    <a:lstStyle/>
                    <a:p>
                      <a:r>
                        <a:rPr lang="en-US" dirty="0" smtClean="0"/>
                        <a:t>44</a:t>
                      </a:r>
                      <a:endParaRPr lang="en-US" dirty="0"/>
                    </a:p>
                  </a:txBody>
                  <a:tcPr/>
                </a:tc>
                <a:tc>
                  <a:txBody>
                    <a:bodyPr/>
                    <a:lstStyle/>
                    <a:p>
                      <a:r>
                        <a:rPr lang="en-US" dirty="0" smtClean="0"/>
                        <a:t>170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07083104"/>
                  </a:ext>
                </a:extLst>
              </a:tr>
              <a:tr h="370840">
                <a:tc>
                  <a:txBody>
                    <a:bodyPr/>
                    <a:lstStyle/>
                    <a:p>
                      <a:r>
                        <a:rPr lang="en-US" dirty="0" smtClean="0"/>
                        <a:t>33</a:t>
                      </a:r>
                      <a:endParaRPr lang="en-US" dirty="0"/>
                    </a:p>
                  </a:txBody>
                  <a:tcPr/>
                </a:tc>
                <a:tc>
                  <a:txBody>
                    <a:bodyPr/>
                    <a:lstStyle/>
                    <a:p>
                      <a:r>
                        <a:rPr lang="en-US" dirty="0" smtClean="0"/>
                        <a:t>131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97694734"/>
                  </a:ext>
                </a:extLst>
              </a:tr>
              <a:tr h="370840">
                <a:tc>
                  <a:txBody>
                    <a:bodyPr/>
                    <a:lstStyle/>
                    <a:p>
                      <a:r>
                        <a:rPr lang="en-US" dirty="0" smtClean="0"/>
                        <a:t>38</a:t>
                      </a:r>
                      <a:endParaRPr lang="en-US" dirty="0"/>
                    </a:p>
                  </a:txBody>
                  <a:tcPr/>
                </a:tc>
                <a:tc>
                  <a:txBody>
                    <a:bodyPr/>
                    <a:lstStyle/>
                    <a:p>
                      <a:r>
                        <a:rPr lang="en-US" dirty="0" smtClean="0"/>
                        <a:t>160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02135716"/>
                  </a:ext>
                </a:extLst>
              </a:tr>
              <a:tr h="370840">
                <a:tc>
                  <a:txBody>
                    <a:bodyPr/>
                    <a:lstStyle/>
                    <a:p>
                      <a:r>
                        <a:rPr lang="en-US" dirty="0" smtClean="0"/>
                        <a:t>36</a:t>
                      </a:r>
                      <a:endParaRPr lang="en-US" dirty="0"/>
                    </a:p>
                  </a:txBody>
                  <a:tcPr/>
                </a:tc>
                <a:tc>
                  <a:txBody>
                    <a:bodyPr/>
                    <a:lstStyle/>
                    <a:p>
                      <a:r>
                        <a:rPr lang="en-US" dirty="0" smtClean="0"/>
                        <a:t>155</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4866901"/>
                  </a:ext>
                </a:extLst>
              </a:tr>
              <a:tr h="370840">
                <a:tc>
                  <a:txBody>
                    <a:bodyPr/>
                    <a:lstStyle/>
                    <a:p>
                      <a:r>
                        <a:rPr lang="en-US" dirty="0" smtClean="0"/>
                        <a:t>32</a:t>
                      </a:r>
                      <a:endParaRPr lang="en-US" dirty="0"/>
                    </a:p>
                  </a:txBody>
                  <a:tcPr/>
                </a:tc>
                <a:tc>
                  <a:txBody>
                    <a:bodyPr/>
                    <a:lstStyle/>
                    <a:p>
                      <a:r>
                        <a:rPr lang="en-US" dirty="0" smtClean="0"/>
                        <a:t>157</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34758409"/>
                  </a:ext>
                </a:extLst>
              </a:tr>
              <a:tr h="370840">
                <a:tc>
                  <a:txBody>
                    <a:bodyPr/>
                    <a:lstStyle/>
                    <a:p>
                      <a:r>
                        <a:rPr lang="en-US" dirty="0" smtClean="0"/>
                        <a:t>32</a:t>
                      </a:r>
                      <a:endParaRPr lang="en-US" dirty="0"/>
                    </a:p>
                  </a:txBody>
                  <a:tcPr/>
                </a:tc>
                <a:tc>
                  <a:txBody>
                    <a:bodyPr/>
                    <a:lstStyle/>
                    <a:p>
                      <a:r>
                        <a:rPr lang="en-US" dirty="0" smtClean="0"/>
                        <a:t>114</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02914616"/>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99013325"/>
                  </a:ext>
                </a:extLst>
              </a:tr>
            </a:tbl>
          </a:graphicData>
        </a:graphic>
      </p:graphicFrame>
    </p:spTree>
    <p:extLst>
      <p:ext uri="{BB962C8B-B14F-4D97-AF65-F5344CB8AC3E}">
        <p14:creationId xmlns:p14="http://schemas.microsoft.com/office/powerpoint/2010/main" val="34678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365125"/>
                <a:ext cx="11090564" cy="1131165"/>
              </a:xfrm>
            </p:spPr>
            <p:txBody>
              <a:bodyPr>
                <a:normAutofit/>
              </a:bodyPr>
              <a:lstStyle/>
              <a:p>
                <a:r>
                  <a:rPr lang="en-US" sz="2800" dirty="0" smtClean="0"/>
                  <a:t>3.</a:t>
                </a:r>
                <a:r>
                  <a:rPr lang="en-US" sz="3200" dirty="0" smtClean="0"/>
                  <a:t> The table below shows grades of the five students in math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2</m:t>
                        </m:r>
                      </m:sub>
                    </m:sSub>
                  </m:oMath>
                </a14:m>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365125"/>
                <a:ext cx="11090564" cy="1131165"/>
              </a:xfrm>
              <a:blipFill>
                <a:blip r:embed="rId2"/>
                <a:stretch>
                  <a:fillRect l="-1154" t="-4324"/>
                </a:stretch>
              </a:blipFill>
            </p:spPr>
            <p:txBody>
              <a:bodyPr/>
              <a:lstStyle/>
              <a:p>
                <a:r>
                  <a:rPr lang="en-US">
                    <a:noFill/>
                  </a:rPr>
                  <a:t> </a:t>
                </a:r>
              </a:p>
            </p:txBody>
          </p:sp>
        </mc:Fallback>
      </mc:AlternateContent>
      <p:sp>
        <p:nvSpPr>
          <p:cNvPr id="3" name="Content Placeholder 2"/>
          <p:cNvSpPr>
            <a:spLocks noGrp="1"/>
          </p:cNvSpPr>
          <p:nvPr>
            <p:ph idx="1"/>
          </p:nvPr>
        </p:nvSpPr>
        <p:spPr>
          <a:xfrm>
            <a:off x="332509" y="1496290"/>
            <a:ext cx="11430000" cy="5140037"/>
          </a:xfrm>
        </p:spPr>
        <p:txBody>
          <a:bodyPr/>
          <a:lstStyle/>
          <a:p>
            <a:pPr marL="0" indent="0">
              <a:buNone/>
            </a:pP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Calculate the rank correlation coefficient and comment on your answer </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76797963"/>
              </p:ext>
            </p:extLst>
          </p:nvPr>
        </p:nvGraphicFramePr>
        <p:xfrm>
          <a:off x="838200" y="1841268"/>
          <a:ext cx="5507182" cy="2225040"/>
        </p:xfrm>
        <a:graphic>
          <a:graphicData uri="http://schemas.openxmlformats.org/drawingml/2006/table">
            <a:tbl>
              <a:tblPr firstRow="1" bandRow="1">
                <a:tableStyleId>{5940675A-B579-460E-94D1-54222C63F5DA}</a:tableStyleId>
              </a:tblPr>
              <a:tblGrid>
                <a:gridCol w="2753591">
                  <a:extLst>
                    <a:ext uri="{9D8B030D-6E8A-4147-A177-3AD203B41FA5}">
                      <a16:colId xmlns:a16="http://schemas.microsoft.com/office/drawing/2014/main" val="1582271565"/>
                    </a:ext>
                  </a:extLst>
                </a:gridCol>
                <a:gridCol w="2753591">
                  <a:extLst>
                    <a:ext uri="{9D8B030D-6E8A-4147-A177-3AD203B41FA5}">
                      <a16:colId xmlns:a16="http://schemas.microsoft.com/office/drawing/2014/main" val="3805360238"/>
                    </a:ext>
                  </a:extLst>
                </a:gridCol>
              </a:tblGrid>
              <a:tr h="370840">
                <a:tc>
                  <a:txBody>
                    <a:bodyPr/>
                    <a:lstStyle/>
                    <a:p>
                      <a:r>
                        <a:rPr lang="en-US" dirty="0" smtClean="0"/>
                        <a:t>PAPER</a:t>
                      </a:r>
                      <a:r>
                        <a:rPr lang="en-US" baseline="0" dirty="0" smtClean="0"/>
                        <a:t> 1</a:t>
                      </a:r>
                      <a:endParaRPr lang="en-US" dirty="0"/>
                    </a:p>
                  </a:txBody>
                  <a:tcPr/>
                </a:tc>
                <a:tc>
                  <a:txBody>
                    <a:bodyPr/>
                    <a:lstStyle/>
                    <a:p>
                      <a:r>
                        <a:rPr lang="en-US" dirty="0" smtClean="0"/>
                        <a:t>PAPER  2</a:t>
                      </a:r>
                      <a:endParaRPr lang="en-US" dirty="0"/>
                    </a:p>
                  </a:txBody>
                  <a:tcPr/>
                </a:tc>
                <a:extLst>
                  <a:ext uri="{0D108BD9-81ED-4DB2-BD59-A6C34878D82A}">
                    <a16:rowId xmlns:a16="http://schemas.microsoft.com/office/drawing/2014/main" val="1703698648"/>
                  </a:ext>
                </a:extLst>
              </a:tr>
              <a:tr h="370840">
                <a:tc>
                  <a:txBody>
                    <a:bodyPr/>
                    <a:lstStyle/>
                    <a:p>
                      <a:r>
                        <a:rPr lang="en-US" dirty="0" smtClean="0"/>
                        <a:t>C3</a:t>
                      </a:r>
                      <a:endParaRPr lang="en-US" dirty="0"/>
                    </a:p>
                  </a:txBody>
                  <a:tcPr/>
                </a:tc>
                <a:tc>
                  <a:txBody>
                    <a:bodyPr/>
                    <a:lstStyle/>
                    <a:p>
                      <a:r>
                        <a:rPr lang="en-US" dirty="0" smtClean="0"/>
                        <a:t>D2</a:t>
                      </a:r>
                      <a:endParaRPr lang="en-US" dirty="0"/>
                    </a:p>
                  </a:txBody>
                  <a:tcPr/>
                </a:tc>
                <a:extLst>
                  <a:ext uri="{0D108BD9-81ED-4DB2-BD59-A6C34878D82A}">
                    <a16:rowId xmlns:a16="http://schemas.microsoft.com/office/drawing/2014/main" val="1516944239"/>
                  </a:ext>
                </a:extLst>
              </a:tr>
              <a:tr h="370840">
                <a:tc>
                  <a:txBody>
                    <a:bodyPr/>
                    <a:lstStyle/>
                    <a:p>
                      <a:r>
                        <a:rPr lang="en-US" dirty="0" smtClean="0"/>
                        <a:t>C3</a:t>
                      </a:r>
                      <a:endParaRPr lang="en-US" dirty="0"/>
                    </a:p>
                  </a:txBody>
                  <a:tcPr/>
                </a:tc>
                <a:tc>
                  <a:txBody>
                    <a:bodyPr/>
                    <a:lstStyle/>
                    <a:p>
                      <a:r>
                        <a:rPr lang="en-US" dirty="0" smtClean="0"/>
                        <a:t>C5</a:t>
                      </a:r>
                      <a:endParaRPr lang="en-US" dirty="0"/>
                    </a:p>
                  </a:txBody>
                  <a:tcPr/>
                </a:tc>
                <a:extLst>
                  <a:ext uri="{0D108BD9-81ED-4DB2-BD59-A6C34878D82A}">
                    <a16:rowId xmlns:a16="http://schemas.microsoft.com/office/drawing/2014/main" val="725016817"/>
                  </a:ext>
                </a:extLst>
              </a:tr>
              <a:tr h="370840">
                <a:tc>
                  <a:txBody>
                    <a:bodyPr/>
                    <a:lstStyle/>
                    <a:p>
                      <a:r>
                        <a:rPr lang="en-US" dirty="0" smtClean="0"/>
                        <a:t>D2</a:t>
                      </a:r>
                      <a:endParaRPr lang="en-US" dirty="0"/>
                    </a:p>
                  </a:txBody>
                  <a:tcPr/>
                </a:tc>
                <a:tc>
                  <a:txBody>
                    <a:bodyPr/>
                    <a:lstStyle/>
                    <a:p>
                      <a:r>
                        <a:rPr lang="en-US" dirty="0" smtClean="0"/>
                        <a:t>D1</a:t>
                      </a:r>
                      <a:endParaRPr lang="en-US" dirty="0"/>
                    </a:p>
                  </a:txBody>
                  <a:tcPr/>
                </a:tc>
                <a:extLst>
                  <a:ext uri="{0D108BD9-81ED-4DB2-BD59-A6C34878D82A}">
                    <a16:rowId xmlns:a16="http://schemas.microsoft.com/office/drawing/2014/main" val="3243042898"/>
                  </a:ext>
                </a:extLst>
              </a:tr>
              <a:tr h="370840">
                <a:tc>
                  <a:txBody>
                    <a:bodyPr/>
                    <a:lstStyle/>
                    <a:p>
                      <a:r>
                        <a:rPr lang="en-US" dirty="0" smtClean="0"/>
                        <a:t>D1</a:t>
                      </a:r>
                      <a:endParaRPr lang="en-US" dirty="0"/>
                    </a:p>
                  </a:txBody>
                  <a:tcPr/>
                </a:tc>
                <a:tc>
                  <a:txBody>
                    <a:bodyPr/>
                    <a:lstStyle/>
                    <a:p>
                      <a:r>
                        <a:rPr lang="en-US" dirty="0" smtClean="0"/>
                        <a:t>D2</a:t>
                      </a:r>
                      <a:endParaRPr lang="en-US" dirty="0"/>
                    </a:p>
                  </a:txBody>
                  <a:tcPr/>
                </a:tc>
                <a:extLst>
                  <a:ext uri="{0D108BD9-81ED-4DB2-BD59-A6C34878D82A}">
                    <a16:rowId xmlns:a16="http://schemas.microsoft.com/office/drawing/2014/main" val="789772137"/>
                  </a:ext>
                </a:extLst>
              </a:tr>
              <a:tr h="370840">
                <a:tc>
                  <a:txBody>
                    <a:bodyPr/>
                    <a:lstStyle/>
                    <a:p>
                      <a:r>
                        <a:rPr lang="en-US" dirty="0" smtClean="0"/>
                        <a:t>C5</a:t>
                      </a:r>
                      <a:endParaRPr lang="en-US" dirty="0"/>
                    </a:p>
                  </a:txBody>
                  <a:tcPr/>
                </a:tc>
                <a:tc>
                  <a:txBody>
                    <a:bodyPr/>
                    <a:lstStyle/>
                    <a:p>
                      <a:r>
                        <a:rPr lang="en-US" dirty="0" smtClean="0"/>
                        <a:t>D2</a:t>
                      </a:r>
                      <a:endParaRPr lang="en-US" dirty="0"/>
                    </a:p>
                  </a:txBody>
                  <a:tcPr/>
                </a:tc>
                <a:extLst>
                  <a:ext uri="{0D108BD9-81ED-4DB2-BD59-A6C34878D82A}">
                    <a16:rowId xmlns:a16="http://schemas.microsoft.com/office/drawing/2014/main" val="1315118280"/>
                  </a:ext>
                </a:extLst>
              </a:tr>
            </a:tbl>
          </a:graphicData>
        </a:graphic>
      </p:graphicFrame>
    </p:spTree>
    <p:extLst>
      <p:ext uri="{BB962C8B-B14F-4D97-AF65-F5344CB8AC3E}">
        <p14:creationId xmlns:p14="http://schemas.microsoft.com/office/powerpoint/2010/main" val="354025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1893"/>
          </a:xfrm>
        </p:spPr>
        <p:txBody>
          <a:bodyPr>
            <a:noAutofit/>
          </a:bodyPr>
          <a:lstStyle/>
          <a:p>
            <a:r>
              <a:rPr lang="en-US" sz="3600" dirty="0" smtClean="0"/>
              <a:t>4.The table below shows the performance of 7 students in maths and physics</a:t>
            </a:r>
            <a:endParaRPr lang="en-US" sz="3600" dirty="0"/>
          </a:p>
        </p:txBody>
      </p:sp>
      <p:sp>
        <p:nvSpPr>
          <p:cNvPr id="3" name="Content Placeholder 2"/>
          <p:cNvSpPr>
            <a:spLocks noGrp="1"/>
          </p:cNvSpPr>
          <p:nvPr>
            <p:ph idx="1"/>
          </p:nvPr>
        </p:nvSpPr>
        <p:spPr>
          <a:xfrm>
            <a:off x="838200" y="1427018"/>
            <a:ext cx="10515600" cy="5084618"/>
          </a:xfrm>
        </p:spPr>
        <p:txBody>
          <a:bodyPr/>
          <a:lstStyle/>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Calculate the rank correlation coefficient and comment on your answer</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55872480"/>
              </p:ext>
            </p:extLst>
          </p:nvPr>
        </p:nvGraphicFramePr>
        <p:xfrm>
          <a:off x="1048327" y="1758757"/>
          <a:ext cx="5310910" cy="2966720"/>
        </p:xfrm>
        <a:graphic>
          <a:graphicData uri="http://schemas.openxmlformats.org/drawingml/2006/table">
            <a:tbl>
              <a:tblPr firstRow="1" bandRow="1">
                <a:tableStyleId>{5940675A-B579-460E-94D1-54222C63F5DA}</a:tableStyleId>
              </a:tblPr>
              <a:tblGrid>
                <a:gridCol w="2655455">
                  <a:extLst>
                    <a:ext uri="{9D8B030D-6E8A-4147-A177-3AD203B41FA5}">
                      <a16:colId xmlns:a16="http://schemas.microsoft.com/office/drawing/2014/main" val="3536117560"/>
                    </a:ext>
                  </a:extLst>
                </a:gridCol>
                <a:gridCol w="2655455">
                  <a:extLst>
                    <a:ext uri="{9D8B030D-6E8A-4147-A177-3AD203B41FA5}">
                      <a16:colId xmlns:a16="http://schemas.microsoft.com/office/drawing/2014/main" val="1059855927"/>
                    </a:ext>
                  </a:extLst>
                </a:gridCol>
              </a:tblGrid>
              <a:tr h="370840">
                <a:tc>
                  <a:txBody>
                    <a:bodyPr/>
                    <a:lstStyle/>
                    <a:p>
                      <a:r>
                        <a:rPr lang="en-US" dirty="0" smtClean="0"/>
                        <a:t>mathematics</a:t>
                      </a:r>
                      <a:endParaRPr lang="en-US" dirty="0"/>
                    </a:p>
                  </a:txBody>
                  <a:tcPr/>
                </a:tc>
                <a:tc>
                  <a:txBody>
                    <a:bodyPr/>
                    <a:lstStyle/>
                    <a:p>
                      <a:r>
                        <a:rPr lang="en-US" dirty="0" smtClean="0"/>
                        <a:t>Physics</a:t>
                      </a:r>
                      <a:endParaRPr lang="en-US" dirty="0"/>
                    </a:p>
                  </a:txBody>
                  <a:tcPr/>
                </a:tc>
                <a:extLst>
                  <a:ext uri="{0D108BD9-81ED-4DB2-BD59-A6C34878D82A}">
                    <a16:rowId xmlns:a16="http://schemas.microsoft.com/office/drawing/2014/main" val="919967456"/>
                  </a:ext>
                </a:extLst>
              </a:tr>
              <a:tr h="370840">
                <a:tc>
                  <a:txBody>
                    <a:bodyPr/>
                    <a:lstStyle/>
                    <a:p>
                      <a:r>
                        <a:rPr lang="en-US" dirty="0" smtClean="0"/>
                        <a:t>A</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3675911739"/>
                  </a:ext>
                </a:extLst>
              </a:tr>
              <a:tr h="370840">
                <a:tc>
                  <a:txBody>
                    <a:bodyPr/>
                    <a:lstStyle/>
                    <a:p>
                      <a:r>
                        <a:rPr lang="en-US" dirty="0" smtClean="0"/>
                        <a:t>B</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958250649"/>
                  </a:ext>
                </a:extLst>
              </a:tr>
              <a:tr h="370840">
                <a:tc>
                  <a:txBody>
                    <a:bodyPr/>
                    <a:lstStyle/>
                    <a:p>
                      <a:r>
                        <a:rPr lang="en-US" dirty="0" smtClean="0"/>
                        <a:t>D</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934499832"/>
                  </a:ext>
                </a:extLst>
              </a:tr>
              <a:tr h="370840">
                <a:tc>
                  <a:txBody>
                    <a:bodyPr/>
                    <a:lstStyle/>
                    <a:p>
                      <a:r>
                        <a:rPr lang="en-US" dirty="0" smtClean="0"/>
                        <a:t>E</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4005339984"/>
                  </a:ext>
                </a:extLst>
              </a:tr>
              <a:tr h="370840">
                <a:tc>
                  <a:txBody>
                    <a:bodyPr/>
                    <a:lstStyle/>
                    <a:p>
                      <a:r>
                        <a:rPr lang="en-US" dirty="0" smtClean="0"/>
                        <a:t>C</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1384073640"/>
                  </a:ext>
                </a:extLst>
              </a:tr>
              <a:tr h="370840">
                <a:tc>
                  <a:txBody>
                    <a:bodyPr/>
                    <a:lstStyle/>
                    <a:p>
                      <a:r>
                        <a:rPr lang="en-US" dirty="0" smtClean="0"/>
                        <a:t>F</a:t>
                      </a:r>
                      <a:endParaRPr lang="en-US" dirty="0"/>
                    </a:p>
                  </a:txBody>
                  <a:tcPr/>
                </a:tc>
                <a:tc>
                  <a:txBody>
                    <a:bodyPr/>
                    <a:lstStyle/>
                    <a:p>
                      <a:r>
                        <a:rPr lang="en-US" dirty="0" smtClean="0"/>
                        <a:t>E</a:t>
                      </a:r>
                      <a:endParaRPr lang="en-US" dirty="0"/>
                    </a:p>
                  </a:txBody>
                  <a:tcPr/>
                </a:tc>
                <a:extLst>
                  <a:ext uri="{0D108BD9-81ED-4DB2-BD59-A6C34878D82A}">
                    <a16:rowId xmlns:a16="http://schemas.microsoft.com/office/drawing/2014/main" val="2013722108"/>
                  </a:ext>
                </a:extLst>
              </a:tr>
              <a:tr h="370840">
                <a:tc>
                  <a:txBody>
                    <a:bodyPr/>
                    <a:lstStyle/>
                    <a:p>
                      <a:r>
                        <a:rPr lang="en-US" dirty="0" smtClean="0"/>
                        <a:t>D</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553382524"/>
                  </a:ext>
                </a:extLst>
              </a:tr>
            </a:tbl>
          </a:graphicData>
        </a:graphic>
      </p:graphicFrame>
    </p:spTree>
    <p:extLst>
      <p:ext uri="{BB962C8B-B14F-4D97-AF65-F5344CB8AC3E}">
        <p14:creationId xmlns:p14="http://schemas.microsoft.com/office/powerpoint/2010/main" val="384185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a:bodyPr>
          <a:lstStyle/>
          <a:p>
            <a:pPr algn="ctr"/>
            <a:r>
              <a:rPr lang="en-US" b="1" dirty="0"/>
              <a:t>E</a:t>
            </a:r>
            <a:r>
              <a:rPr lang="en-US" b="1" dirty="0" smtClean="0"/>
              <a:t>xercise</a:t>
            </a:r>
            <a:endParaRPr lang="en-US" b="1" dirty="0"/>
          </a:p>
        </p:txBody>
      </p:sp>
      <p:sp>
        <p:nvSpPr>
          <p:cNvPr id="3" name="Content Placeholder 2"/>
          <p:cNvSpPr>
            <a:spLocks noGrp="1"/>
          </p:cNvSpPr>
          <p:nvPr>
            <p:ph idx="1"/>
          </p:nvPr>
        </p:nvSpPr>
        <p:spPr>
          <a:xfrm>
            <a:off x="235527" y="969818"/>
            <a:ext cx="11118273" cy="5735782"/>
          </a:xfrm>
        </p:spPr>
        <p:txBody>
          <a:bodyPr/>
          <a:lstStyle/>
          <a:p>
            <a:pPr marL="514350" indent="-514350">
              <a:buAutoNum type="arabicPeriod"/>
            </a:pPr>
            <a:r>
              <a:rPr lang="en-US" dirty="0" smtClean="0"/>
              <a:t>The table below shows the grades scored by students in physics and chemistry at TISS</a:t>
            </a:r>
          </a:p>
          <a:p>
            <a:pPr marL="514350" indent="-514350">
              <a:buAutoNum type="arabicPeriod"/>
            </a:pPr>
            <a:endParaRPr lang="en-US" dirty="0"/>
          </a:p>
          <a:p>
            <a:pPr marL="514350" indent="-514350">
              <a:buAutoNum type="arabicPeriod"/>
            </a:pPr>
            <a:endParaRPr lang="en-US" dirty="0" smtClean="0"/>
          </a:p>
          <a:p>
            <a:pPr marL="0" indent="0">
              <a:buNone/>
            </a:pPr>
            <a:r>
              <a:rPr lang="en-US" dirty="0" smtClean="0"/>
              <a:t>Calculate the rank correlation coefficient and comment on your answer</a:t>
            </a:r>
          </a:p>
          <a:p>
            <a:pPr marL="0" indent="0">
              <a:buNone/>
            </a:pPr>
            <a:r>
              <a:rPr lang="en-US" dirty="0" smtClean="0"/>
              <a:t>2. The table below shows the scores of 6 students in chemistry and biology</a:t>
            </a:r>
          </a:p>
          <a:p>
            <a:pPr marL="0" indent="0">
              <a:buNone/>
            </a:pPr>
            <a:r>
              <a:rPr lang="en-US" dirty="0" smtClean="0"/>
              <a:t>   </a:t>
            </a:r>
          </a:p>
          <a:p>
            <a:pPr marL="0" indent="0">
              <a:buNone/>
            </a:pPr>
            <a:endParaRPr lang="en-US" dirty="0"/>
          </a:p>
          <a:p>
            <a:pPr marL="0" indent="0">
              <a:buNone/>
            </a:pPr>
            <a:endParaRPr lang="en-US" dirty="0" smtClean="0"/>
          </a:p>
          <a:p>
            <a:pPr marL="0" indent="0">
              <a:buNone/>
            </a:pPr>
            <a:r>
              <a:rPr lang="en-US" dirty="0" smtClean="0"/>
              <a:t>Calculate the rank correlation coefficient and comment on your results</a:t>
            </a:r>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1390467"/>
              </p:ext>
            </p:extLst>
          </p:nvPr>
        </p:nvGraphicFramePr>
        <p:xfrm>
          <a:off x="383309" y="1938866"/>
          <a:ext cx="8127999" cy="74168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3608475079"/>
                    </a:ext>
                  </a:extLst>
                </a:gridCol>
                <a:gridCol w="903111">
                  <a:extLst>
                    <a:ext uri="{9D8B030D-6E8A-4147-A177-3AD203B41FA5}">
                      <a16:colId xmlns:a16="http://schemas.microsoft.com/office/drawing/2014/main" val="2014376937"/>
                    </a:ext>
                  </a:extLst>
                </a:gridCol>
                <a:gridCol w="903111">
                  <a:extLst>
                    <a:ext uri="{9D8B030D-6E8A-4147-A177-3AD203B41FA5}">
                      <a16:colId xmlns:a16="http://schemas.microsoft.com/office/drawing/2014/main" val="2610669670"/>
                    </a:ext>
                  </a:extLst>
                </a:gridCol>
                <a:gridCol w="903111">
                  <a:extLst>
                    <a:ext uri="{9D8B030D-6E8A-4147-A177-3AD203B41FA5}">
                      <a16:colId xmlns:a16="http://schemas.microsoft.com/office/drawing/2014/main" val="917688293"/>
                    </a:ext>
                  </a:extLst>
                </a:gridCol>
                <a:gridCol w="903111">
                  <a:extLst>
                    <a:ext uri="{9D8B030D-6E8A-4147-A177-3AD203B41FA5}">
                      <a16:colId xmlns:a16="http://schemas.microsoft.com/office/drawing/2014/main" val="2664139586"/>
                    </a:ext>
                  </a:extLst>
                </a:gridCol>
                <a:gridCol w="903111">
                  <a:extLst>
                    <a:ext uri="{9D8B030D-6E8A-4147-A177-3AD203B41FA5}">
                      <a16:colId xmlns:a16="http://schemas.microsoft.com/office/drawing/2014/main" val="4288161450"/>
                    </a:ext>
                  </a:extLst>
                </a:gridCol>
                <a:gridCol w="903111">
                  <a:extLst>
                    <a:ext uri="{9D8B030D-6E8A-4147-A177-3AD203B41FA5}">
                      <a16:colId xmlns:a16="http://schemas.microsoft.com/office/drawing/2014/main" val="2928964743"/>
                    </a:ext>
                  </a:extLst>
                </a:gridCol>
                <a:gridCol w="903111">
                  <a:extLst>
                    <a:ext uri="{9D8B030D-6E8A-4147-A177-3AD203B41FA5}">
                      <a16:colId xmlns:a16="http://schemas.microsoft.com/office/drawing/2014/main" val="1006676527"/>
                    </a:ext>
                  </a:extLst>
                </a:gridCol>
                <a:gridCol w="903111">
                  <a:extLst>
                    <a:ext uri="{9D8B030D-6E8A-4147-A177-3AD203B41FA5}">
                      <a16:colId xmlns:a16="http://schemas.microsoft.com/office/drawing/2014/main" val="4238624198"/>
                    </a:ext>
                  </a:extLst>
                </a:gridCol>
              </a:tblGrid>
              <a:tr h="370840">
                <a:tc>
                  <a:txBody>
                    <a:bodyPr/>
                    <a:lstStyle/>
                    <a:p>
                      <a:r>
                        <a:rPr lang="en-US" dirty="0" err="1" smtClean="0"/>
                        <a:t>Chem</a:t>
                      </a:r>
                      <a:endParaRPr lang="en-US" dirty="0"/>
                    </a:p>
                  </a:txBody>
                  <a:tcPr/>
                </a:tc>
                <a:tc>
                  <a:txBody>
                    <a:bodyPr/>
                    <a:lstStyle/>
                    <a:p>
                      <a:r>
                        <a:rPr lang="en-US" dirty="0" smtClean="0"/>
                        <a:t>D2</a:t>
                      </a:r>
                      <a:endParaRPr lang="en-US" dirty="0"/>
                    </a:p>
                  </a:txBody>
                  <a:tcPr/>
                </a:tc>
                <a:tc>
                  <a:txBody>
                    <a:bodyPr/>
                    <a:lstStyle/>
                    <a:p>
                      <a:r>
                        <a:rPr lang="en-US" dirty="0" smtClean="0"/>
                        <a:t>C5</a:t>
                      </a:r>
                      <a:endParaRPr lang="en-US" dirty="0"/>
                    </a:p>
                  </a:txBody>
                  <a:tcPr/>
                </a:tc>
                <a:tc>
                  <a:txBody>
                    <a:bodyPr/>
                    <a:lstStyle/>
                    <a:p>
                      <a:r>
                        <a:rPr lang="en-US" dirty="0" smtClean="0"/>
                        <a:t>D2</a:t>
                      </a:r>
                      <a:endParaRPr lang="en-US" dirty="0"/>
                    </a:p>
                  </a:txBody>
                  <a:tcPr/>
                </a:tc>
                <a:tc>
                  <a:txBody>
                    <a:bodyPr/>
                    <a:lstStyle/>
                    <a:p>
                      <a:r>
                        <a:rPr lang="en-US" dirty="0" smtClean="0"/>
                        <a:t>C5</a:t>
                      </a:r>
                      <a:endParaRPr lang="en-US" dirty="0"/>
                    </a:p>
                  </a:txBody>
                  <a:tcPr/>
                </a:tc>
                <a:tc>
                  <a:txBody>
                    <a:bodyPr/>
                    <a:lstStyle/>
                    <a:p>
                      <a:r>
                        <a:rPr lang="en-US" dirty="0" smtClean="0"/>
                        <a:t>C4</a:t>
                      </a:r>
                      <a:endParaRPr lang="en-US" dirty="0"/>
                    </a:p>
                  </a:txBody>
                  <a:tcPr/>
                </a:tc>
                <a:tc>
                  <a:txBody>
                    <a:bodyPr/>
                    <a:lstStyle/>
                    <a:p>
                      <a:r>
                        <a:rPr lang="en-US" dirty="0" smtClean="0"/>
                        <a:t>C3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extLst>
                  <a:ext uri="{0D108BD9-81ED-4DB2-BD59-A6C34878D82A}">
                    <a16:rowId xmlns:a16="http://schemas.microsoft.com/office/drawing/2014/main" val="3582543852"/>
                  </a:ext>
                </a:extLst>
              </a:tr>
              <a:tr h="370840">
                <a:tc>
                  <a:txBody>
                    <a:bodyPr/>
                    <a:lstStyle/>
                    <a:p>
                      <a:r>
                        <a:rPr lang="en-US" dirty="0" err="1" smtClean="0"/>
                        <a:t>Phy</a:t>
                      </a:r>
                      <a:endParaRPr lang="en-US" dirty="0"/>
                    </a:p>
                  </a:txBody>
                  <a:tcPr/>
                </a:tc>
                <a:tc>
                  <a:txBody>
                    <a:bodyPr/>
                    <a:lstStyle/>
                    <a:p>
                      <a:r>
                        <a:rPr lang="en-US" dirty="0" smtClean="0"/>
                        <a:t>D1</a:t>
                      </a:r>
                      <a:endParaRPr lang="en-US" dirty="0"/>
                    </a:p>
                  </a:txBody>
                  <a:tcPr/>
                </a:tc>
                <a:tc>
                  <a:txBody>
                    <a:bodyPr/>
                    <a:lstStyle/>
                    <a:p>
                      <a:r>
                        <a:rPr lang="en-US" dirty="0" smtClean="0"/>
                        <a:t>C4</a:t>
                      </a:r>
                      <a:endParaRPr lang="en-US" dirty="0"/>
                    </a:p>
                  </a:txBody>
                  <a:tcPr/>
                </a:tc>
                <a:tc>
                  <a:txBody>
                    <a:bodyPr/>
                    <a:lstStyle/>
                    <a:p>
                      <a:r>
                        <a:rPr lang="en-US" dirty="0" smtClean="0"/>
                        <a:t>D1</a:t>
                      </a:r>
                      <a:endParaRPr lang="en-US" dirty="0"/>
                    </a:p>
                  </a:txBody>
                  <a:tcPr/>
                </a:tc>
                <a:tc>
                  <a:txBody>
                    <a:bodyPr/>
                    <a:lstStyle/>
                    <a:p>
                      <a:r>
                        <a:rPr lang="en-US" dirty="0" smtClean="0"/>
                        <a:t>C5</a:t>
                      </a:r>
                      <a:endParaRPr lang="en-US" dirty="0"/>
                    </a:p>
                  </a:txBody>
                  <a:tcPr/>
                </a:tc>
                <a:tc>
                  <a:txBody>
                    <a:bodyPr/>
                    <a:lstStyle/>
                    <a:p>
                      <a:r>
                        <a:rPr lang="en-US" dirty="0" smtClean="0"/>
                        <a:t>D2</a:t>
                      </a:r>
                      <a:endParaRPr lang="en-US" dirty="0"/>
                    </a:p>
                  </a:txBody>
                  <a:tcPr/>
                </a:tc>
                <a:tc>
                  <a:txBody>
                    <a:bodyPr/>
                    <a:lstStyle/>
                    <a:p>
                      <a:r>
                        <a:rPr lang="en-US" dirty="0" smtClean="0"/>
                        <a:t>C3</a:t>
                      </a:r>
                      <a:endParaRPr lang="en-US" dirty="0"/>
                    </a:p>
                  </a:txBody>
                  <a:tcPr/>
                </a:tc>
                <a:tc>
                  <a:txBody>
                    <a:bodyPr/>
                    <a:lstStyle/>
                    <a:p>
                      <a:r>
                        <a:rPr lang="en-US" dirty="0" smtClean="0"/>
                        <a:t>C5</a:t>
                      </a:r>
                      <a:endParaRPr lang="en-US" dirty="0"/>
                    </a:p>
                  </a:txBody>
                  <a:tcPr/>
                </a:tc>
                <a:tc>
                  <a:txBody>
                    <a:bodyPr/>
                    <a:lstStyle/>
                    <a:p>
                      <a:r>
                        <a:rPr lang="en-US" dirty="0" smtClean="0"/>
                        <a:t>C3</a:t>
                      </a:r>
                      <a:endParaRPr lang="en-US" dirty="0"/>
                    </a:p>
                  </a:txBody>
                  <a:tcPr/>
                </a:tc>
                <a:extLst>
                  <a:ext uri="{0D108BD9-81ED-4DB2-BD59-A6C34878D82A}">
                    <a16:rowId xmlns:a16="http://schemas.microsoft.com/office/drawing/2014/main" val="1421747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02360209"/>
              </p:ext>
            </p:extLst>
          </p:nvPr>
        </p:nvGraphicFramePr>
        <p:xfrm>
          <a:off x="674255" y="4322233"/>
          <a:ext cx="8128001" cy="74168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1284984288"/>
                    </a:ext>
                  </a:extLst>
                </a:gridCol>
                <a:gridCol w="1161143">
                  <a:extLst>
                    <a:ext uri="{9D8B030D-6E8A-4147-A177-3AD203B41FA5}">
                      <a16:colId xmlns:a16="http://schemas.microsoft.com/office/drawing/2014/main" val="83783316"/>
                    </a:ext>
                  </a:extLst>
                </a:gridCol>
                <a:gridCol w="1161143">
                  <a:extLst>
                    <a:ext uri="{9D8B030D-6E8A-4147-A177-3AD203B41FA5}">
                      <a16:colId xmlns:a16="http://schemas.microsoft.com/office/drawing/2014/main" val="1878017242"/>
                    </a:ext>
                  </a:extLst>
                </a:gridCol>
                <a:gridCol w="1161143">
                  <a:extLst>
                    <a:ext uri="{9D8B030D-6E8A-4147-A177-3AD203B41FA5}">
                      <a16:colId xmlns:a16="http://schemas.microsoft.com/office/drawing/2014/main" val="253073839"/>
                    </a:ext>
                  </a:extLst>
                </a:gridCol>
                <a:gridCol w="1161143">
                  <a:extLst>
                    <a:ext uri="{9D8B030D-6E8A-4147-A177-3AD203B41FA5}">
                      <a16:colId xmlns:a16="http://schemas.microsoft.com/office/drawing/2014/main" val="2870603095"/>
                    </a:ext>
                  </a:extLst>
                </a:gridCol>
                <a:gridCol w="1161143">
                  <a:extLst>
                    <a:ext uri="{9D8B030D-6E8A-4147-A177-3AD203B41FA5}">
                      <a16:colId xmlns:a16="http://schemas.microsoft.com/office/drawing/2014/main" val="2062484879"/>
                    </a:ext>
                  </a:extLst>
                </a:gridCol>
                <a:gridCol w="1161143">
                  <a:extLst>
                    <a:ext uri="{9D8B030D-6E8A-4147-A177-3AD203B41FA5}">
                      <a16:colId xmlns:a16="http://schemas.microsoft.com/office/drawing/2014/main" val="3587759973"/>
                    </a:ext>
                  </a:extLst>
                </a:gridCol>
              </a:tblGrid>
              <a:tr h="370840">
                <a:tc>
                  <a:txBody>
                    <a:bodyPr/>
                    <a:lstStyle/>
                    <a:p>
                      <a:r>
                        <a:rPr lang="en-US" dirty="0" err="1" smtClean="0"/>
                        <a:t>Chem</a:t>
                      </a:r>
                      <a:endParaRPr lang="en-US" dirty="0"/>
                    </a:p>
                  </a:txBody>
                  <a:tcPr/>
                </a:tc>
                <a:tc>
                  <a:txBody>
                    <a:bodyPr/>
                    <a:lstStyle/>
                    <a:p>
                      <a:r>
                        <a:rPr lang="en-US" dirty="0" smtClean="0"/>
                        <a:t>E </a:t>
                      </a:r>
                      <a:endParaRPr lang="en-US" dirty="0"/>
                    </a:p>
                  </a:txBody>
                  <a:tcPr/>
                </a:tc>
                <a:tc>
                  <a:txBody>
                    <a:bodyPr/>
                    <a:lstStyle/>
                    <a:p>
                      <a:r>
                        <a:rPr lang="en-US" dirty="0" smtClean="0"/>
                        <a:t>C </a:t>
                      </a:r>
                      <a:endParaRPr lang="en-US" dirty="0"/>
                    </a:p>
                  </a:txBody>
                  <a:tcPr/>
                </a:tc>
                <a:tc>
                  <a:txBody>
                    <a:bodyPr/>
                    <a:lstStyle/>
                    <a:p>
                      <a:r>
                        <a:rPr lang="en-US" dirty="0" smtClean="0"/>
                        <a:t>B </a:t>
                      </a:r>
                      <a:endParaRPr lang="en-US" dirty="0"/>
                    </a:p>
                  </a:txBody>
                  <a:tcPr/>
                </a:tc>
                <a:tc>
                  <a:txBody>
                    <a:bodyPr/>
                    <a:lstStyle/>
                    <a:p>
                      <a:r>
                        <a:rPr lang="en-US" dirty="0" smtClean="0"/>
                        <a:t>F </a:t>
                      </a:r>
                      <a:endParaRPr lang="en-US" dirty="0"/>
                    </a:p>
                  </a:txBody>
                  <a:tcPr/>
                </a:tc>
                <a:tc>
                  <a:txBody>
                    <a:bodyPr/>
                    <a:lstStyle/>
                    <a:p>
                      <a:r>
                        <a:rPr lang="en-US" dirty="0" smtClean="0"/>
                        <a:t>D </a:t>
                      </a:r>
                      <a:endParaRPr lang="en-US" dirty="0"/>
                    </a:p>
                  </a:txBody>
                  <a:tcPr/>
                </a:tc>
                <a:tc>
                  <a:txBody>
                    <a:bodyPr/>
                    <a:lstStyle/>
                    <a:p>
                      <a:r>
                        <a:rPr lang="en-US" dirty="0" smtClean="0"/>
                        <a:t>A </a:t>
                      </a:r>
                      <a:endParaRPr lang="en-US" dirty="0"/>
                    </a:p>
                  </a:txBody>
                  <a:tcPr/>
                </a:tc>
                <a:extLst>
                  <a:ext uri="{0D108BD9-81ED-4DB2-BD59-A6C34878D82A}">
                    <a16:rowId xmlns:a16="http://schemas.microsoft.com/office/drawing/2014/main" val="1755345599"/>
                  </a:ext>
                </a:extLst>
              </a:tr>
              <a:tr h="370840">
                <a:tc>
                  <a:txBody>
                    <a:bodyPr/>
                    <a:lstStyle/>
                    <a:p>
                      <a:r>
                        <a:rPr lang="en-US" dirty="0" smtClean="0"/>
                        <a:t>Bio </a:t>
                      </a:r>
                      <a:endParaRPr lang="en-US" dirty="0"/>
                    </a:p>
                  </a:txBody>
                  <a:tcPr/>
                </a:tc>
                <a:tc>
                  <a:txBody>
                    <a:bodyPr/>
                    <a:lstStyle/>
                    <a:p>
                      <a:r>
                        <a:rPr lang="en-US" dirty="0" smtClean="0"/>
                        <a:t>F </a:t>
                      </a:r>
                      <a:endParaRPr lang="en-US" dirty="0"/>
                    </a:p>
                  </a:txBody>
                  <a:tcPr/>
                </a:tc>
                <a:tc>
                  <a:txBody>
                    <a:bodyPr/>
                    <a:lstStyle/>
                    <a:p>
                      <a:r>
                        <a:rPr lang="en-US" dirty="0" smtClean="0"/>
                        <a:t>A </a:t>
                      </a:r>
                      <a:endParaRPr lang="en-US" dirty="0"/>
                    </a:p>
                  </a:txBody>
                  <a:tcPr/>
                </a:tc>
                <a:tc>
                  <a:txBody>
                    <a:bodyPr/>
                    <a:lstStyle/>
                    <a:p>
                      <a:r>
                        <a:rPr lang="en-US" dirty="0" smtClean="0"/>
                        <a:t>D </a:t>
                      </a:r>
                      <a:endParaRPr lang="en-US" dirty="0"/>
                    </a:p>
                  </a:txBody>
                  <a:tcPr/>
                </a:tc>
                <a:tc>
                  <a:txBody>
                    <a:bodyPr/>
                    <a:lstStyle/>
                    <a:p>
                      <a:r>
                        <a:rPr lang="en-US" dirty="0" smtClean="0"/>
                        <a:t>E </a:t>
                      </a:r>
                      <a:endParaRPr lang="en-US" dirty="0"/>
                    </a:p>
                  </a:txBody>
                  <a:tcPr/>
                </a:tc>
                <a:tc>
                  <a:txBody>
                    <a:bodyPr/>
                    <a:lstStyle/>
                    <a:p>
                      <a:r>
                        <a:rPr lang="en-US" dirty="0" smtClean="0"/>
                        <a:t>C </a:t>
                      </a:r>
                      <a:endParaRPr lang="en-US" dirty="0"/>
                    </a:p>
                  </a:txBody>
                  <a:tcPr/>
                </a:tc>
                <a:tc>
                  <a:txBody>
                    <a:bodyPr/>
                    <a:lstStyle/>
                    <a:p>
                      <a:r>
                        <a:rPr lang="en-US" dirty="0" smtClean="0"/>
                        <a:t>C  </a:t>
                      </a:r>
                      <a:endParaRPr lang="en-US" dirty="0"/>
                    </a:p>
                  </a:txBody>
                  <a:tcPr/>
                </a:tc>
                <a:extLst>
                  <a:ext uri="{0D108BD9-81ED-4DB2-BD59-A6C34878D82A}">
                    <a16:rowId xmlns:a16="http://schemas.microsoft.com/office/drawing/2014/main" val="3133724961"/>
                  </a:ext>
                </a:extLst>
              </a:tr>
            </a:tbl>
          </a:graphicData>
        </a:graphic>
      </p:graphicFrame>
    </p:spTree>
    <p:extLst>
      <p:ext uri="{BB962C8B-B14F-4D97-AF65-F5344CB8AC3E}">
        <p14:creationId xmlns:p14="http://schemas.microsoft.com/office/powerpoint/2010/main" val="326354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1056"/>
          </a:xfrm>
        </p:spPr>
        <p:txBody>
          <a:bodyPr>
            <a:noAutofit/>
          </a:bodyPr>
          <a:lstStyle/>
          <a:p>
            <a:r>
              <a:rPr lang="en-US" sz="3200" dirty="0" smtClean="0"/>
              <a:t>3. The performance of 10 students in maths and physics are given in the table below.</a:t>
            </a:r>
            <a:endParaRPr lang="en-US" sz="3200" dirty="0"/>
          </a:p>
        </p:txBody>
      </p:sp>
      <p:sp>
        <p:nvSpPr>
          <p:cNvPr id="3" name="Content Placeholder 2"/>
          <p:cNvSpPr>
            <a:spLocks noGrp="1"/>
          </p:cNvSpPr>
          <p:nvPr>
            <p:ph idx="1"/>
          </p:nvPr>
        </p:nvSpPr>
        <p:spPr>
          <a:xfrm>
            <a:off x="401782" y="1427017"/>
            <a:ext cx="11443854" cy="5195455"/>
          </a:xfrm>
        </p:spPr>
        <p:txBody>
          <a:bodyPr/>
          <a:lstStyle/>
          <a:p>
            <a:pPr marL="0" indent="0">
              <a:buNone/>
            </a:pPr>
            <a:r>
              <a:rPr lang="en-US" dirty="0" smtClean="0"/>
              <a:t>#</a:t>
            </a:r>
          </a:p>
          <a:p>
            <a:pPr marL="0" indent="0">
              <a:buNone/>
            </a:pPr>
            <a:endParaRPr lang="en-US" dirty="0"/>
          </a:p>
          <a:p>
            <a:pPr marL="0" indent="0">
              <a:buNone/>
            </a:pPr>
            <a:r>
              <a:rPr lang="en-US" dirty="0" smtClean="0"/>
              <a:t>Calculate the rank correlation coefficient and give a comment on your answer</a:t>
            </a:r>
          </a:p>
          <a:p>
            <a:pPr marL="0" indent="0">
              <a:buNone/>
            </a:pPr>
            <a:endParaRPr lang="en-US" dirty="0" smtClean="0"/>
          </a:p>
          <a:p>
            <a:pPr marL="0" indent="0">
              <a:buNone/>
            </a:pPr>
            <a:r>
              <a:rPr lang="en-US" dirty="0" smtClean="0"/>
              <a:t>4. The table below shows the grades of 10 students in physics and economics</a:t>
            </a:r>
          </a:p>
          <a:p>
            <a:pPr marL="0" indent="0">
              <a:buNone/>
            </a:pPr>
            <a:r>
              <a:rPr lang="en-US" dirty="0" smtClean="0"/>
              <a:t> </a:t>
            </a:r>
          </a:p>
          <a:p>
            <a:pPr marL="0" indent="0">
              <a:buNone/>
            </a:pPr>
            <a:endParaRPr lang="en-US" dirty="0"/>
          </a:p>
          <a:p>
            <a:pPr marL="0" indent="0">
              <a:buNone/>
            </a:pPr>
            <a:endParaRPr lang="en-US" dirty="0" smtClean="0"/>
          </a:p>
          <a:p>
            <a:pPr marL="0" indent="0">
              <a:buNone/>
            </a:pPr>
            <a:r>
              <a:rPr lang="en-US" dirty="0" smtClean="0"/>
              <a:t>Calculate the rank correlation coefficient and comment on the performance between physics and economics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44259130"/>
              </p:ext>
            </p:extLst>
          </p:nvPr>
        </p:nvGraphicFramePr>
        <p:xfrm>
          <a:off x="838202" y="1758757"/>
          <a:ext cx="10370124" cy="741680"/>
        </p:xfrm>
        <a:graphic>
          <a:graphicData uri="http://schemas.openxmlformats.org/drawingml/2006/table">
            <a:tbl>
              <a:tblPr firstRow="1" bandRow="1">
                <a:tableStyleId>{5940675A-B579-460E-94D1-54222C63F5DA}</a:tableStyleId>
              </a:tblPr>
              <a:tblGrid>
                <a:gridCol w="864177">
                  <a:extLst>
                    <a:ext uri="{9D8B030D-6E8A-4147-A177-3AD203B41FA5}">
                      <a16:colId xmlns:a16="http://schemas.microsoft.com/office/drawing/2014/main" val="2686383711"/>
                    </a:ext>
                  </a:extLst>
                </a:gridCol>
                <a:gridCol w="864177">
                  <a:extLst>
                    <a:ext uri="{9D8B030D-6E8A-4147-A177-3AD203B41FA5}">
                      <a16:colId xmlns:a16="http://schemas.microsoft.com/office/drawing/2014/main" val="4044851935"/>
                    </a:ext>
                  </a:extLst>
                </a:gridCol>
                <a:gridCol w="864177">
                  <a:extLst>
                    <a:ext uri="{9D8B030D-6E8A-4147-A177-3AD203B41FA5}">
                      <a16:colId xmlns:a16="http://schemas.microsoft.com/office/drawing/2014/main" val="3674038987"/>
                    </a:ext>
                  </a:extLst>
                </a:gridCol>
                <a:gridCol w="864177">
                  <a:extLst>
                    <a:ext uri="{9D8B030D-6E8A-4147-A177-3AD203B41FA5}">
                      <a16:colId xmlns:a16="http://schemas.microsoft.com/office/drawing/2014/main" val="2153701644"/>
                    </a:ext>
                  </a:extLst>
                </a:gridCol>
                <a:gridCol w="864177">
                  <a:extLst>
                    <a:ext uri="{9D8B030D-6E8A-4147-A177-3AD203B41FA5}">
                      <a16:colId xmlns:a16="http://schemas.microsoft.com/office/drawing/2014/main" val="3413306955"/>
                    </a:ext>
                  </a:extLst>
                </a:gridCol>
                <a:gridCol w="864177">
                  <a:extLst>
                    <a:ext uri="{9D8B030D-6E8A-4147-A177-3AD203B41FA5}">
                      <a16:colId xmlns:a16="http://schemas.microsoft.com/office/drawing/2014/main" val="1889722401"/>
                    </a:ext>
                  </a:extLst>
                </a:gridCol>
                <a:gridCol w="864177">
                  <a:extLst>
                    <a:ext uri="{9D8B030D-6E8A-4147-A177-3AD203B41FA5}">
                      <a16:colId xmlns:a16="http://schemas.microsoft.com/office/drawing/2014/main" val="3913182222"/>
                    </a:ext>
                  </a:extLst>
                </a:gridCol>
                <a:gridCol w="864177">
                  <a:extLst>
                    <a:ext uri="{9D8B030D-6E8A-4147-A177-3AD203B41FA5}">
                      <a16:colId xmlns:a16="http://schemas.microsoft.com/office/drawing/2014/main" val="3133034015"/>
                    </a:ext>
                  </a:extLst>
                </a:gridCol>
                <a:gridCol w="864177">
                  <a:extLst>
                    <a:ext uri="{9D8B030D-6E8A-4147-A177-3AD203B41FA5}">
                      <a16:colId xmlns:a16="http://schemas.microsoft.com/office/drawing/2014/main" val="3286196166"/>
                    </a:ext>
                  </a:extLst>
                </a:gridCol>
                <a:gridCol w="864177">
                  <a:extLst>
                    <a:ext uri="{9D8B030D-6E8A-4147-A177-3AD203B41FA5}">
                      <a16:colId xmlns:a16="http://schemas.microsoft.com/office/drawing/2014/main" val="2338051940"/>
                    </a:ext>
                  </a:extLst>
                </a:gridCol>
                <a:gridCol w="864177">
                  <a:extLst>
                    <a:ext uri="{9D8B030D-6E8A-4147-A177-3AD203B41FA5}">
                      <a16:colId xmlns:a16="http://schemas.microsoft.com/office/drawing/2014/main" val="317546829"/>
                    </a:ext>
                  </a:extLst>
                </a:gridCol>
                <a:gridCol w="864177">
                  <a:extLst>
                    <a:ext uri="{9D8B030D-6E8A-4147-A177-3AD203B41FA5}">
                      <a16:colId xmlns:a16="http://schemas.microsoft.com/office/drawing/2014/main" val="767365699"/>
                    </a:ext>
                  </a:extLst>
                </a:gridCol>
              </a:tblGrid>
              <a:tr h="370840">
                <a:tc>
                  <a:txBody>
                    <a:bodyPr/>
                    <a:lstStyle/>
                    <a:p>
                      <a:r>
                        <a:rPr lang="en-US" dirty="0" smtClean="0"/>
                        <a:t>Math</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683391683"/>
                  </a:ext>
                </a:extLst>
              </a:tr>
              <a:tr h="370840">
                <a:tc>
                  <a:txBody>
                    <a:bodyPr/>
                    <a:lstStyle/>
                    <a:p>
                      <a:r>
                        <a:rPr lang="en-US" dirty="0" err="1" smtClean="0"/>
                        <a:t>Phy</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310719107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92271867"/>
              </p:ext>
            </p:extLst>
          </p:nvPr>
        </p:nvGraphicFramePr>
        <p:xfrm>
          <a:off x="965200" y="4190614"/>
          <a:ext cx="9966033" cy="731520"/>
        </p:xfrm>
        <a:graphic>
          <a:graphicData uri="http://schemas.openxmlformats.org/drawingml/2006/table">
            <a:tbl>
              <a:tblPr firstRow="1" bandRow="1">
                <a:tableStyleId>{5940675A-B579-460E-94D1-54222C63F5DA}</a:tableStyleId>
              </a:tblPr>
              <a:tblGrid>
                <a:gridCol w="906003">
                  <a:extLst>
                    <a:ext uri="{9D8B030D-6E8A-4147-A177-3AD203B41FA5}">
                      <a16:colId xmlns:a16="http://schemas.microsoft.com/office/drawing/2014/main" val="4077205867"/>
                    </a:ext>
                  </a:extLst>
                </a:gridCol>
                <a:gridCol w="906003">
                  <a:extLst>
                    <a:ext uri="{9D8B030D-6E8A-4147-A177-3AD203B41FA5}">
                      <a16:colId xmlns:a16="http://schemas.microsoft.com/office/drawing/2014/main" val="1272705909"/>
                    </a:ext>
                  </a:extLst>
                </a:gridCol>
                <a:gridCol w="906003">
                  <a:extLst>
                    <a:ext uri="{9D8B030D-6E8A-4147-A177-3AD203B41FA5}">
                      <a16:colId xmlns:a16="http://schemas.microsoft.com/office/drawing/2014/main" val="913448244"/>
                    </a:ext>
                  </a:extLst>
                </a:gridCol>
                <a:gridCol w="906003">
                  <a:extLst>
                    <a:ext uri="{9D8B030D-6E8A-4147-A177-3AD203B41FA5}">
                      <a16:colId xmlns:a16="http://schemas.microsoft.com/office/drawing/2014/main" val="2711896314"/>
                    </a:ext>
                  </a:extLst>
                </a:gridCol>
                <a:gridCol w="906003">
                  <a:extLst>
                    <a:ext uri="{9D8B030D-6E8A-4147-A177-3AD203B41FA5}">
                      <a16:colId xmlns:a16="http://schemas.microsoft.com/office/drawing/2014/main" val="2215583800"/>
                    </a:ext>
                  </a:extLst>
                </a:gridCol>
                <a:gridCol w="906003">
                  <a:extLst>
                    <a:ext uri="{9D8B030D-6E8A-4147-A177-3AD203B41FA5}">
                      <a16:colId xmlns:a16="http://schemas.microsoft.com/office/drawing/2014/main" val="1177925733"/>
                    </a:ext>
                  </a:extLst>
                </a:gridCol>
                <a:gridCol w="906003">
                  <a:extLst>
                    <a:ext uri="{9D8B030D-6E8A-4147-A177-3AD203B41FA5}">
                      <a16:colId xmlns:a16="http://schemas.microsoft.com/office/drawing/2014/main" val="2773703808"/>
                    </a:ext>
                  </a:extLst>
                </a:gridCol>
                <a:gridCol w="906003">
                  <a:extLst>
                    <a:ext uri="{9D8B030D-6E8A-4147-A177-3AD203B41FA5}">
                      <a16:colId xmlns:a16="http://schemas.microsoft.com/office/drawing/2014/main" val="2446615841"/>
                    </a:ext>
                  </a:extLst>
                </a:gridCol>
                <a:gridCol w="906003">
                  <a:extLst>
                    <a:ext uri="{9D8B030D-6E8A-4147-A177-3AD203B41FA5}">
                      <a16:colId xmlns:a16="http://schemas.microsoft.com/office/drawing/2014/main" val="3940360590"/>
                    </a:ext>
                  </a:extLst>
                </a:gridCol>
                <a:gridCol w="906003">
                  <a:extLst>
                    <a:ext uri="{9D8B030D-6E8A-4147-A177-3AD203B41FA5}">
                      <a16:colId xmlns:a16="http://schemas.microsoft.com/office/drawing/2014/main" val="1522464219"/>
                    </a:ext>
                  </a:extLst>
                </a:gridCol>
                <a:gridCol w="906003">
                  <a:extLst>
                    <a:ext uri="{9D8B030D-6E8A-4147-A177-3AD203B41FA5}">
                      <a16:colId xmlns:a16="http://schemas.microsoft.com/office/drawing/2014/main" val="1228017389"/>
                    </a:ext>
                  </a:extLst>
                </a:gridCol>
              </a:tblGrid>
              <a:tr h="363875">
                <a:tc>
                  <a:txBody>
                    <a:bodyPr/>
                    <a:lstStyle/>
                    <a:p>
                      <a:r>
                        <a:rPr lang="en-US" dirty="0" err="1" smtClean="0"/>
                        <a:t>Phy</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c>
                  <a:txBody>
                    <a:bodyPr/>
                    <a:lstStyle/>
                    <a:p>
                      <a:r>
                        <a:rPr lang="en-US" dirty="0" smtClean="0"/>
                        <a:t>B</a:t>
                      </a:r>
                      <a:endParaRPr lang="en-US" dirty="0"/>
                    </a:p>
                  </a:txBody>
                  <a:tcPr/>
                </a:tc>
                <a:tc>
                  <a:txBody>
                    <a:bodyPr/>
                    <a:lstStyle/>
                    <a:p>
                      <a:r>
                        <a:rPr lang="en-US" dirty="0" smtClean="0"/>
                        <a:t>F</a:t>
                      </a:r>
                      <a:endParaRPr lang="en-US" dirty="0"/>
                    </a:p>
                  </a:txBody>
                  <a:tcPr/>
                </a:tc>
                <a:tc>
                  <a:txBody>
                    <a:bodyPr/>
                    <a:lstStyle/>
                    <a:p>
                      <a:r>
                        <a:rPr lang="en-US" dirty="0" smtClean="0"/>
                        <a:t>D</a:t>
                      </a:r>
                      <a:endParaRPr lang="en-US" dirty="0"/>
                    </a:p>
                  </a:txBody>
                  <a:tcPr/>
                </a:tc>
                <a:tc>
                  <a:txBody>
                    <a:bodyPr/>
                    <a:lstStyle/>
                    <a:p>
                      <a:r>
                        <a:rPr lang="en-US" dirty="0" smtClean="0"/>
                        <a:t>A</a:t>
                      </a:r>
                      <a:endParaRPr lang="en-US" dirty="0"/>
                    </a:p>
                  </a:txBody>
                  <a:tcPr/>
                </a:tc>
                <a:tc>
                  <a:txBody>
                    <a:bodyPr/>
                    <a:lstStyle/>
                    <a:p>
                      <a:r>
                        <a:rPr lang="en-US" dirty="0" smtClean="0"/>
                        <a:t>O</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3551123766"/>
                  </a:ext>
                </a:extLst>
              </a:tr>
              <a:tr h="363875">
                <a:tc>
                  <a:txBody>
                    <a:bodyPr/>
                    <a:lstStyle/>
                    <a:p>
                      <a:r>
                        <a:rPr lang="en-US" dirty="0" smtClean="0"/>
                        <a:t>Econ </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O</a:t>
                      </a:r>
                      <a:endParaRPr lang="en-US" dirty="0"/>
                    </a:p>
                  </a:txBody>
                  <a:tcPr/>
                </a:tc>
                <a:tc>
                  <a:txBody>
                    <a:bodyPr/>
                    <a:lstStyle/>
                    <a:p>
                      <a:r>
                        <a:rPr lang="en-US" dirty="0" smtClean="0"/>
                        <a:t>E</a:t>
                      </a:r>
                      <a:endParaRPr lang="en-US" dirty="0"/>
                    </a:p>
                  </a:txBody>
                  <a:tcPr/>
                </a:tc>
                <a:tc>
                  <a:txBody>
                    <a:bodyPr/>
                    <a:lstStyle/>
                    <a:p>
                      <a:r>
                        <a:rPr lang="en-US" dirty="0" smtClean="0"/>
                        <a:t>D</a:t>
                      </a:r>
                      <a:endParaRPr lang="en-US" dirty="0"/>
                    </a:p>
                  </a:txBody>
                  <a:tcPr/>
                </a:tc>
                <a:tc>
                  <a:txBody>
                    <a:bodyPr/>
                    <a:lstStyle/>
                    <a:p>
                      <a:r>
                        <a:rPr lang="en-US" dirty="0" smtClean="0"/>
                        <a:t>A</a:t>
                      </a:r>
                      <a:endParaRPr lang="en-US" dirty="0"/>
                    </a:p>
                  </a:txBody>
                  <a:tcPr/>
                </a:tc>
                <a:tc>
                  <a:txBody>
                    <a:bodyPr/>
                    <a:lstStyle/>
                    <a:p>
                      <a:r>
                        <a:rPr lang="en-US" dirty="0" smtClean="0"/>
                        <a:t>F</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473996340"/>
                  </a:ext>
                </a:extLst>
              </a:tr>
            </a:tbl>
          </a:graphicData>
        </a:graphic>
      </p:graphicFrame>
    </p:spTree>
    <p:extLst>
      <p:ext uri="{BB962C8B-B14F-4D97-AF65-F5344CB8AC3E}">
        <p14:creationId xmlns:p14="http://schemas.microsoft.com/office/powerpoint/2010/main" val="50366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092"/>
          </a:xfrm>
        </p:spPr>
        <p:txBody>
          <a:bodyPr>
            <a:normAutofit fontScale="90000"/>
          </a:bodyPr>
          <a:lstStyle/>
          <a:p>
            <a:r>
              <a:rPr lang="en-US" sz="3600" dirty="0" smtClean="0"/>
              <a:t>5. The table below shows the scores in math and economics for 11 students</a:t>
            </a:r>
            <a:endParaRPr lang="en-US" sz="3600" dirty="0"/>
          </a:p>
        </p:txBody>
      </p:sp>
      <p:sp>
        <p:nvSpPr>
          <p:cNvPr id="5" name="Content Placeholder 4"/>
          <p:cNvSpPr>
            <a:spLocks noGrp="1"/>
          </p:cNvSpPr>
          <p:nvPr>
            <p:ph idx="1"/>
          </p:nvPr>
        </p:nvSpPr>
        <p:spPr>
          <a:xfrm>
            <a:off x="235527" y="1330036"/>
            <a:ext cx="11118273" cy="5264728"/>
          </a:xfrm>
        </p:spPr>
        <p:txBody>
          <a:bodyPr/>
          <a:lstStyle/>
          <a:p>
            <a:pPr marL="0" indent="0">
              <a:buNone/>
            </a:pPr>
            <a:r>
              <a:rPr lang="en-US" dirty="0" smtClean="0"/>
              <a:t># </a:t>
            </a:r>
          </a:p>
          <a:p>
            <a:pPr marL="0" indent="0">
              <a:buNone/>
            </a:pPr>
            <a:endParaRPr lang="en-US" dirty="0"/>
          </a:p>
          <a:p>
            <a:pPr marL="514350" indent="-514350">
              <a:buAutoNum type="alphaLcParenR"/>
            </a:pPr>
            <a:r>
              <a:rPr lang="en-US" dirty="0" smtClean="0"/>
              <a:t>Plot the scatter diagram for the data, obtain the line of best fit and hence estimate the economics marks for a student who scored 77 from math</a:t>
            </a:r>
          </a:p>
          <a:p>
            <a:pPr marL="514350" indent="-514350">
              <a:buAutoNum type="alphaLcParenR"/>
            </a:pPr>
            <a:r>
              <a:rPr lang="en-US" dirty="0" smtClean="0"/>
              <a:t>Calculate the rank correlation coefficient and comment on the performance of students between physics and economics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35349532"/>
              </p:ext>
            </p:extLst>
          </p:nvPr>
        </p:nvGraphicFramePr>
        <p:xfrm>
          <a:off x="838200" y="1523230"/>
          <a:ext cx="10093032" cy="741680"/>
        </p:xfrm>
        <a:graphic>
          <a:graphicData uri="http://schemas.openxmlformats.org/drawingml/2006/table">
            <a:tbl>
              <a:tblPr firstRow="1" bandRow="1">
                <a:tableStyleId>{5940675A-B579-460E-94D1-54222C63F5DA}</a:tableStyleId>
              </a:tblPr>
              <a:tblGrid>
                <a:gridCol w="841086">
                  <a:extLst>
                    <a:ext uri="{9D8B030D-6E8A-4147-A177-3AD203B41FA5}">
                      <a16:colId xmlns:a16="http://schemas.microsoft.com/office/drawing/2014/main" val="3312684240"/>
                    </a:ext>
                  </a:extLst>
                </a:gridCol>
                <a:gridCol w="841086">
                  <a:extLst>
                    <a:ext uri="{9D8B030D-6E8A-4147-A177-3AD203B41FA5}">
                      <a16:colId xmlns:a16="http://schemas.microsoft.com/office/drawing/2014/main" val="1510037142"/>
                    </a:ext>
                  </a:extLst>
                </a:gridCol>
                <a:gridCol w="841086">
                  <a:extLst>
                    <a:ext uri="{9D8B030D-6E8A-4147-A177-3AD203B41FA5}">
                      <a16:colId xmlns:a16="http://schemas.microsoft.com/office/drawing/2014/main" val="589009754"/>
                    </a:ext>
                  </a:extLst>
                </a:gridCol>
                <a:gridCol w="841086">
                  <a:extLst>
                    <a:ext uri="{9D8B030D-6E8A-4147-A177-3AD203B41FA5}">
                      <a16:colId xmlns:a16="http://schemas.microsoft.com/office/drawing/2014/main" val="2920333593"/>
                    </a:ext>
                  </a:extLst>
                </a:gridCol>
                <a:gridCol w="841086">
                  <a:extLst>
                    <a:ext uri="{9D8B030D-6E8A-4147-A177-3AD203B41FA5}">
                      <a16:colId xmlns:a16="http://schemas.microsoft.com/office/drawing/2014/main" val="2917416844"/>
                    </a:ext>
                  </a:extLst>
                </a:gridCol>
                <a:gridCol w="841086">
                  <a:extLst>
                    <a:ext uri="{9D8B030D-6E8A-4147-A177-3AD203B41FA5}">
                      <a16:colId xmlns:a16="http://schemas.microsoft.com/office/drawing/2014/main" val="1550388584"/>
                    </a:ext>
                  </a:extLst>
                </a:gridCol>
                <a:gridCol w="841086">
                  <a:extLst>
                    <a:ext uri="{9D8B030D-6E8A-4147-A177-3AD203B41FA5}">
                      <a16:colId xmlns:a16="http://schemas.microsoft.com/office/drawing/2014/main" val="3788730374"/>
                    </a:ext>
                  </a:extLst>
                </a:gridCol>
                <a:gridCol w="841086">
                  <a:extLst>
                    <a:ext uri="{9D8B030D-6E8A-4147-A177-3AD203B41FA5}">
                      <a16:colId xmlns:a16="http://schemas.microsoft.com/office/drawing/2014/main" val="794593810"/>
                    </a:ext>
                  </a:extLst>
                </a:gridCol>
                <a:gridCol w="841086">
                  <a:extLst>
                    <a:ext uri="{9D8B030D-6E8A-4147-A177-3AD203B41FA5}">
                      <a16:colId xmlns:a16="http://schemas.microsoft.com/office/drawing/2014/main" val="3851882138"/>
                    </a:ext>
                  </a:extLst>
                </a:gridCol>
                <a:gridCol w="841086">
                  <a:extLst>
                    <a:ext uri="{9D8B030D-6E8A-4147-A177-3AD203B41FA5}">
                      <a16:colId xmlns:a16="http://schemas.microsoft.com/office/drawing/2014/main" val="3853702895"/>
                    </a:ext>
                  </a:extLst>
                </a:gridCol>
                <a:gridCol w="841086">
                  <a:extLst>
                    <a:ext uri="{9D8B030D-6E8A-4147-A177-3AD203B41FA5}">
                      <a16:colId xmlns:a16="http://schemas.microsoft.com/office/drawing/2014/main" val="766180941"/>
                    </a:ext>
                  </a:extLst>
                </a:gridCol>
                <a:gridCol w="841086">
                  <a:extLst>
                    <a:ext uri="{9D8B030D-6E8A-4147-A177-3AD203B41FA5}">
                      <a16:colId xmlns:a16="http://schemas.microsoft.com/office/drawing/2014/main" val="2683733421"/>
                    </a:ext>
                  </a:extLst>
                </a:gridCol>
              </a:tblGrid>
              <a:tr h="370840">
                <a:tc>
                  <a:txBody>
                    <a:bodyPr/>
                    <a:lstStyle/>
                    <a:p>
                      <a:r>
                        <a:rPr lang="en-US" dirty="0" smtClean="0"/>
                        <a:t>Math </a:t>
                      </a:r>
                      <a:endParaRPr lang="en-US" dirty="0"/>
                    </a:p>
                  </a:txBody>
                  <a:tcPr/>
                </a:tc>
                <a:tc>
                  <a:txBody>
                    <a:bodyPr/>
                    <a:lstStyle/>
                    <a:p>
                      <a:r>
                        <a:rPr lang="en-US" dirty="0" smtClean="0"/>
                        <a:t>82</a:t>
                      </a:r>
                      <a:endParaRPr lang="en-US" dirty="0"/>
                    </a:p>
                  </a:txBody>
                  <a:tcPr/>
                </a:tc>
                <a:tc>
                  <a:txBody>
                    <a:bodyPr/>
                    <a:lstStyle/>
                    <a:p>
                      <a:r>
                        <a:rPr lang="en-US" dirty="0" smtClean="0"/>
                        <a:t>78</a:t>
                      </a:r>
                      <a:endParaRPr lang="en-US" dirty="0"/>
                    </a:p>
                  </a:txBody>
                  <a:tcPr/>
                </a:tc>
                <a:tc>
                  <a:txBody>
                    <a:bodyPr/>
                    <a:lstStyle/>
                    <a:p>
                      <a:r>
                        <a:rPr lang="en-US" dirty="0" smtClean="0"/>
                        <a:t>86</a:t>
                      </a:r>
                      <a:endParaRPr lang="en-US" dirty="0"/>
                    </a:p>
                  </a:txBody>
                  <a:tcPr/>
                </a:tc>
                <a:tc>
                  <a:txBody>
                    <a:bodyPr/>
                    <a:lstStyle/>
                    <a:p>
                      <a:r>
                        <a:rPr lang="en-US" dirty="0" smtClean="0"/>
                        <a:t>72</a:t>
                      </a:r>
                      <a:endParaRPr lang="en-US" dirty="0"/>
                    </a:p>
                  </a:txBody>
                  <a:tcPr/>
                </a:tc>
                <a:tc>
                  <a:txBody>
                    <a:bodyPr/>
                    <a:lstStyle/>
                    <a:p>
                      <a:r>
                        <a:rPr lang="en-US" dirty="0" smtClean="0"/>
                        <a:t>91</a:t>
                      </a:r>
                      <a:endParaRPr lang="en-US" dirty="0"/>
                    </a:p>
                  </a:txBody>
                  <a:tcPr/>
                </a:tc>
                <a:tc>
                  <a:txBody>
                    <a:bodyPr/>
                    <a:lstStyle/>
                    <a:p>
                      <a:r>
                        <a:rPr lang="en-US" dirty="0" smtClean="0"/>
                        <a:t>80</a:t>
                      </a:r>
                      <a:endParaRPr lang="en-US" dirty="0"/>
                    </a:p>
                  </a:txBody>
                  <a:tcPr/>
                </a:tc>
                <a:tc>
                  <a:txBody>
                    <a:bodyPr/>
                    <a:lstStyle/>
                    <a:p>
                      <a:r>
                        <a:rPr lang="en-US" dirty="0" smtClean="0"/>
                        <a:t>95</a:t>
                      </a:r>
                      <a:endParaRPr lang="en-US" dirty="0"/>
                    </a:p>
                  </a:txBody>
                  <a:tcPr/>
                </a:tc>
                <a:tc>
                  <a:txBody>
                    <a:bodyPr/>
                    <a:lstStyle/>
                    <a:p>
                      <a:r>
                        <a:rPr lang="en-US" dirty="0" smtClean="0"/>
                        <a:t>72</a:t>
                      </a:r>
                      <a:endParaRPr lang="en-US" dirty="0"/>
                    </a:p>
                  </a:txBody>
                  <a:tcPr/>
                </a:tc>
                <a:tc>
                  <a:txBody>
                    <a:bodyPr/>
                    <a:lstStyle/>
                    <a:p>
                      <a:r>
                        <a:rPr lang="en-US" dirty="0" smtClean="0"/>
                        <a:t>89</a:t>
                      </a:r>
                      <a:endParaRPr lang="en-US" dirty="0"/>
                    </a:p>
                  </a:txBody>
                  <a:tcPr/>
                </a:tc>
                <a:tc>
                  <a:txBody>
                    <a:bodyPr/>
                    <a:lstStyle/>
                    <a:p>
                      <a:r>
                        <a:rPr lang="en-US" dirty="0" smtClean="0"/>
                        <a:t>74</a:t>
                      </a:r>
                      <a:endParaRPr lang="en-US" dirty="0"/>
                    </a:p>
                  </a:txBody>
                  <a:tcPr/>
                </a:tc>
                <a:tc>
                  <a:txBody>
                    <a:bodyPr/>
                    <a:lstStyle/>
                    <a:p>
                      <a:r>
                        <a:rPr lang="en-US" dirty="0" smtClean="0"/>
                        <a:t>95</a:t>
                      </a:r>
                      <a:endParaRPr lang="en-US" dirty="0"/>
                    </a:p>
                  </a:txBody>
                  <a:tcPr/>
                </a:tc>
                <a:extLst>
                  <a:ext uri="{0D108BD9-81ED-4DB2-BD59-A6C34878D82A}">
                    <a16:rowId xmlns:a16="http://schemas.microsoft.com/office/drawing/2014/main" val="2414087101"/>
                  </a:ext>
                </a:extLst>
              </a:tr>
              <a:tr h="370840">
                <a:tc>
                  <a:txBody>
                    <a:bodyPr/>
                    <a:lstStyle/>
                    <a:p>
                      <a:r>
                        <a:rPr lang="en-US" dirty="0" smtClean="0"/>
                        <a:t>Econ </a:t>
                      </a:r>
                      <a:endParaRPr lang="en-US" dirty="0"/>
                    </a:p>
                  </a:txBody>
                  <a:tcPr/>
                </a:tc>
                <a:tc>
                  <a:txBody>
                    <a:bodyPr/>
                    <a:lstStyle/>
                    <a:p>
                      <a:r>
                        <a:rPr lang="en-US" dirty="0" smtClean="0"/>
                        <a:t>75</a:t>
                      </a:r>
                      <a:endParaRPr lang="en-US" dirty="0"/>
                    </a:p>
                  </a:txBody>
                  <a:tcPr/>
                </a:tc>
                <a:tc>
                  <a:txBody>
                    <a:bodyPr/>
                    <a:lstStyle/>
                    <a:p>
                      <a:r>
                        <a:rPr lang="en-US" dirty="0" smtClean="0"/>
                        <a:t>80</a:t>
                      </a:r>
                      <a:endParaRPr lang="en-US" dirty="0"/>
                    </a:p>
                  </a:txBody>
                  <a:tcPr/>
                </a:tc>
                <a:tc>
                  <a:txBody>
                    <a:bodyPr/>
                    <a:lstStyle/>
                    <a:p>
                      <a:r>
                        <a:rPr lang="en-US" dirty="0" smtClean="0"/>
                        <a:t>93</a:t>
                      </a:r>
                      <a:endParaRPr lang="en-US" dirty="0"/>
                    </a:p>
                  </a:txBody>
                  <a:tcPr/>
                </a:tc>
                <a:tc>
                  <a:txBody>
                    <a:bodyPr/>
                    <a:lstStyle/>
                    <a:p>
                      <a:r>
                        <a:rPr lang="en-US" dirty="0" smtClean="0"/>
                        <a:t>65</a:t>
                      </a:r>
                      <a:endParaRPr lang="en-US" dirty="0"/>
                    </a:p>
                  </a:txBody>
                  <a:tcPr/>
                </a:tc>
                <a:tc>
                  <a:txBody>
                    <a:bodyPr/>
                    <a:lstStyle/>
                    <a:p>
                      <a:r>
                        <a:rPr lang="en-US" dirty="0" smtClean="0"/>
                        <a:t>87</a:t>
                      </a:r>
                      <a:endParaRPr lang="en-US" dirty="0"/>
                    </a:p>
                  </a:txBody>
                  <a:tcPr/>
                </a:tc>
                <a:tc>
                  <a:txBody>
                    <a:bodyPr/>
                    <a:lstStyle/>
                    <a:p>
                      <a:r>
                        <a:rPr lang="en-US" dirty="0" smtClean="0"/>
                        <a:t>71</a:t>
                      </a:r>
                      <a:endParaRPr lang="en-US" dirty="0"/>
                    </a:p>
                  </a:txBody>
                  <a:tcPr/>
                </a:tc>
                <a:tc>
                  <a:txBody>
                    <a:bodyPr/>
                    <a:lstStyle/>
                    <a:p>
                      <a:r>
                        <a:rPr lang="en-US" dirty="0" smtClean="0"/>
                        <a:t>96</a:t>
                      </a:r>
                      <a:endParaRPr lang="en-US" dirty="0"/>
                    </a:p>
                  </a:txBody>
                  <a:tcPr/>
                </a:tc>
                <a:tc>
                  <a:txBody>
                    <a:bodyPr/>
                    <a:lstStyle/>
                    <a:p>
                      <a:r>
                        <a:rPr lang="en-US" dirty="0" smtClean="0"/>
                        <a:t>68</a:t>
                      </a:r>
                      <a:endParaRPr lang="en-US" dirty="0"/>
                    </a:p>
                  </a:txBody>
                  <a:tcPr/>
                </a:tc>
                <a:tc>
                  <a:txBody>
                    <a:bodyPr/>
                    <a:lstStyle/>
                    <a:p>
                      <a:r>
                        <a:rPr lang="en-US" dirty="0" smtClean="0"/>
                        <a:t>84</a:t>
                      </a:r>
                      <a:endParaRPr lang="en-US" dirty="0"/>
                    </a:p>
                  </a:txBody>
                  <a:tcPr/>
                </a:tc>
                <a:tc>
                  <a:txBody>
                    <a:bodyPr/>
                    <a:lstStyle/>
                    <a:p>
                      <a:r>
                        <a:rPr lang="en-US" dirty="0" smtClean="0"/>
                        <a:t>77</a:t>
                      </a:r>
                      <a:endParaRPr lang="en-US" dirty="0"/>
                    </a:p>
                  </a:txBody>
                  <a:tcPr/>
                </a:tc>
                <a:tc>
                  <a:txBody>
                    <a:bodyPr/>
                    <a:lstStyle/>
                    <a:p>
                      <a:r>
                        <a:rPr lang="en-US" dirty="0" smtClean="0"/>
                        <a:t>80</a:t>
                      </a:r>
                      <a:endParaRPr lang="en-US" dirty="0"/>
                    </a:p>
                  </a:txBody>
                  <a:tcPr/>
                </a:tc>
                <a:extLst>
                  <a:ext uri="{0D108BD9-81ED-4DB2-BD59-A6C34878D82A}">
                    <a16:rowId xmlns:a16="http://schemas.microsoft.com/office/drawing/2014/main" val="1529448780"/>
                  </a:ext>
                </a:extLst>
              </a:tr>
            </a:tbl>
          </a:graphicData>
        </a:graphic>
      </p:graphicFrame>
    </p:spTree>
    <p:extLst>
      <p:ext uri="{BB962C8B-B14F-4D97-AF65-F5344CB8AC3E}">
        <p14:creationId xmlns:p14="http://schemas.microsoft.com/office/powerpoint/2010/main" val="86737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rmAutofit fontScale="90000"/>
          </a:bodyPr>
          <a:lstStyle/>
          <a:p>
            <a:r>
              <a:rPr lang="en-US" sz="3200" dirty="0" smtClean="0"/>
              <a:t>6. The table below shows how 6 students were graded in physics and maths</a:t>
            </a:r>
            <a:endParaRPr lang="en-US" sz="3200" dirty="0"/>
          </a:p>
        </p:txBody>
      </p:sp>
      <p:sp>
        <p:nvSpPr>
          <p:cNvPr id="3" name="Content Placeholder 2"/>
          <p:cNvSpPr>
            <a:spLocks noGrp="1"/>
          </p:cNvSpPr>
          <p:nvPr>
            <p:ph idx="1"/>
          </p:nvPr>
        </p:nvSpPr>
        <p:spPr>
          <a:xfrm>
            <a:off x="290945" y="1246910"/>
            <a:ext cx="11291455" cy="5320145"/>
          </a:xfrm>
        </p:spPr>
        <p:txBody>
          <a:bodyPr/>
          <a:lstStyle/>
          <a:p>
            <a:pPr marL="0" indent="0">
              <a:buNone/>
            </a:pPr>
            <a:r>
              <a:rPr lang="en-US" dirty="0" smtClean="0"/>
              <a:t>#</a:t>
            </a:r>
          </a:p>
          <a:p>
            <a:pPr marL="0" indent="0">
              <a:buNone/>
            </a:pPr>
            <a:endParaRPr lang="en-US" dirty="0"/>
          </a:p>
          <a:p>
            <a:pPr marL="0" indent="0">
              <a:buNone/>
            </a:pPr>
            <a:r>
              <a:rPr lang="en-US" dirty="0" smtClean="0"/>
              <a:t>Calculate the rank correlation coefficient. Comment on your results</a:t>
            </a:r>
          </a:p>
          <a:p>
            <a:pPr marL="514350" indent="-514350">
              <a:buAutoNum type="arabicPeriod" startAt="7"/>
            </a:pPr>
            <a:r>
              <a:rPr lang="en-US" dirty="0" smtClean="0"/>
              <a:t>The table below shows the concentration of roots of a certain tree with respect to depth</a:t>
            </a:r>
          </a:p>
          <a:p>
            <a:pPr marL="514350" indent="-514350">
              <a:buAutoNum type="arabicPeriod" startAt="7"/>
            </a:pPr>
            <a:endParaRPr lang="en-US" dirty="0"/>
          </a:p>
          <a:p>
            <a:pPr marL="514350" indent="-514350">
              <a:buAutoNum type="arabicPeriod" startAt="7"/>
            </a:pPr>
            <a:endParaRPr lang="en-US" dirty="0" smtClean="0"/>
          </a:p>
          <a:p>
            <a:pPr marL="514350" indent="-514350">
              <a:buAutoNum type="arabicPeriod" startAt="7"/>
            </a:pPr>
            <a:endParaRPr lang="en-US" dirty="0"/>
          </a:p>
          <a:p>
            <a:pPr marL="0" indent="0">
              <a:buNone/>
            </a:pPr>
            <a:r>
              <a:rPr lang="en-US" dirty="0" smtClean="0"/>
              <a:t>Calculate the rank correlation coefficient. Comment on your result</a:t>
            </a:r>
          </a:p>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990641" y="1246910"/>
            <a:ext cx="7876268" cy="1016197"/>
          </a:xfrm>
          <a:prstGeom prst="rect">
            <a:avLst/>
          </a:prstGeom>
        </p:spPr>
      </p:pic>
      <p:pic>
        <p:nvPicPr>
          <p:cNvPr id="6" name="Picture 5"/>
          <p:cNvPicPr>
            <a:picLocks noChangeAspect="1"/>
          </p:cNvPicPr>
          <p:nvPr/>
        </p:nvPicPr>
        <p:blipFill>
          <a:blip r:embed="rId3"/>
          <a:stretch>
            <a:fillRect/>
          </a:stretch>
        </p:blipFill>
        <p:spPr>
          <a:xfrm>
            <a:off x="838200" y="3613373"/>
            <a:ext cx="9317182" cy="1498953"/>
          </a:xfrm>
          <a:prstGeom prst="rect">
            <a:avLst/>
          </a:prstGeom>
        </p:spPr>
      </p:pic>
    </p:spTree>
    <p:extLst>
      <p:ext uri="{BB962C8B-B14F-4D97-AF65-F5344CB8AC3E}">
        <p14:creationId xmlns:p14="http://schemas.microsoft.com/office/powerpoint/2010/main" val="66357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fontScale="90000"/>
          </a:bodyPr>
          <a:lstStyle/>
          <a:p>
            <a:r>
              <a:rPr lang="en-US" sz="3200" dirty="0" smtClean="0"/>
              <a:t>8. The course work grades ranging from A to H and examination marks of 8 candidates are given below</a:t>
            </a:r>
            <a:endParaRPr lang="en-US" dirty="0"/>
          </a:p>
        </p:txBody>
      </p:sp>
      <p:sp>
        <p:nvSpPr>
          <p:cNvPr id="3" name="Content Placeholder 2"/>
          <p:cNvSpPr>
            <a:spLocks noGrp="1"/>
          </p:cNvSpPr>
          <p:nvPr>
            <p:ph idx="1"/>
          </p:nvPr>
        </p:nvSpPr>
        <p:spPr>
          <a:xfrm>
            <a:off x="838200" y="1219200"/>
            <a:ext cx="10515600" cy="4957763"/>
          </a:xfrm>
        </p:spPr>
        <p:txBody>
          <a:bodyPr/>
          <a:lstStyle/>
          <a:p>
            <a:pPr marL="0" indent="0">
              <a:buNone/>
            </a:pPr>
            <a:r>
              <a:rPr lang="en-US" dirty="0" smtClean="0"/>
              <a:t>#</a:t>
            </a:r>
            <a:endParaRPr lang="en-US" dirty="0"/>
          </a:p>
          <a:p>
            <a:pPr marL="0" indent="0">
              <a:buNone/>
            </a:pPr>
            <a:endParaRPr lang="en-US" dirty="0" smtClean="0"/>
          </a:p>
          <a:p>
            <a:pPr marL="0" indent="0">
              <a:buNone/>
            </a:pPr>
            <a:endParaRPr lang="en-US" dirty="0"/>
          </a:p>
          <a:p>
            <a:pPr marL="0" indent="0">
              <a:buNone/>
            </a:pPr>
            <a:endParaRPr lang="en-US" dirty="0" smtClean="0"/>
          </a:p>
          <a:p>
            <a:pPr marL="514350" indent="-514350">
              <a:buAutoNum type="alphaLcParenR"/>
            </a:pPr>
            <a:r>
              <a:rPr lang="en-US" dirty="0" smtClean="0"/>
              <a:t>Calculate the spearman’s rank correlation coefficient between the two sets of data</a:t>
            </a:r>
          </a:p>
          <a:p>
            <a:pPr marL="514350" indent="-514350">
              <a:buAutoNum type="alphaLcParenR"/>
            </a:pPr>
            <a:r>
              <a:rPr lang="en-US" dirty="0" smtClean="0"/>
              <a:t>Test  whether it is significant at 5% level</a:t>
            </a:r>
          </a:p>
          <a:p>
            <a:pPr marL="0" indent="0">
              <a:buNone/>
            </a:pPr>
            <a:endParaRPr lang="en-US" dirty="0"/>
          </a:p>
        </p:txBody>
      </p:sp>
      <p:pic>
        <p:nvPicPr>
          <p:cNvPr id="4" name="Picture 3"/>
          <p:cNvPicPr>
            <a:picLocks noChangeAspect="1"/>
          </p:cNvPicPr>
          <p:nvPr/>
        </p:nvPicPr>
        <p:blipFill>
          <a:blip r:embed="rId2"/>
          <a:stretch>
            <a:fillRect/>
          </a:stretch>
        </p:blipFill>
        <p:spPr>
          <a:xfrm>
            <a:off x="1326629" y="1529537"/>
            <a:ext cx="8510098" cy="1670863"/>
          </a:xfrm>
          <a:prstGeom prst="rect">
            <a:avLst/>
          </a:prstGeom>
        </p:spPr>
      </p:pic>
    </p:spTree>
    <p:extLst>
      <p:ext uri="{BB962C8B-B14F-4D97-AF65-F5344CB8AC3E}">
        <p14:creationId xmlns:p14="http://schemas.microsoft.com/office/powerpoint/2010/main" val="615605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normAutofit/>
          </a:bodyPr>
          <a:lstStyle/>
          <a:p>
            <a:r>
              <a:rPr lang="en-US" sz="3200" b="1" dirty="0" smtClean="0"/>
              <a:t>9. The table below scores by  candidates in ICT and mathematics </a:t>
            </a:r>
            <a:endParaRPr lang="en-US" sz="3200" b="1" dirty="0"/>
          </a:p>
        </p:txBody>
      </p:sp>
      <p:sp>
        <p:nvSpPr>
          <p:cNvPr id="3" name="Content Placeholder 2"/>
          <p:cNvSpPr>
            <a:spLocks noGrp="1"/>
          </p:cNvSpPr>
          <p:nvPr>
            <p:ph idx="1"/>
          </p:nvPr>
        </p:nvSpPr>
        <p:spPr>
          <a:xfrm>
            <a:off x="221673" y="1330036"/>
            <a:ext cx="11132127" cy="5264728"/>
          </a:xfrm>
        </p:spPr>
        <p:txBody>
          <a:bodyPr/>
          <a:lstStyle/>
          <a:p>
            <a:pPr marL="0" indent="0">
              <a:buNone/>
            </a:pPr>
            <a:r>
              <a:rPr lang="en-US" dirty="0" smtClean="0"/>
              <a:t>#</a:t>
            </a:r>
          </a:p>
          <a:p>
            <a:pPr marL="0" indent="0">
              <a:buNone/>
            </a:pPr>
            <a:endParaRPr lang="en-US" dirty="0"/>
          </a:p>
          <a:p>
            <a:pPr marL="0" indent="0">
              <a:buNone/>
            </a:pPr>
            <a:endParaRPr lang="en-US" dirty="0" smtClean="0"/>
          </a:p>
          <a:p>
            <a:pPr marL="514350" indent="-514350">
              <a:buAutoNum type="alphaLcParenR"/>
            </a:pPr>
            <a:r>
              <a:rPr lang="en-US" dirty="0" smtClean="0"/>
              <a:t>Calculate the spearman’s rank correlation coefficient for the above data</a:t>
            </a:r>
          </a:p>
          <a:p>
            <a:pPr marL="514350" indent="-514350">
              <a:buAutoNum type="alphaLcParenR"/>
            </a:pPr>
            <a:r>
              <a:rPr lang="en-US" dirty="0" smtClean="0"/>
              <a:t>Test whether the correlation is significant at 5% level of significance</a:t>
            </a:r>
          </a:p>
          <a:p>
            <a:pPr marL="0" indent="0">
              <a:buNone/>
            </a:pPr>
            <a:endParaRPr lang="en-US" dirty="0" smtClean="0"/>
          </a:p>
          <a:p>
            <a:pPr marL="0" indent="0">
              <a:buNone/>
            </a:pPr>
            <a:r>
              <a:rPr lang="en-US" dirty="0" smtClean="0"/>
              <a:t>10. Eight students participated in an examination for math and physics</a:t>
            </a:r>
          </a:p>
          <a:p>
            <a:pPr marL="0" indent="0">
              <a:buNone/>
            </a:pPr>
            <a:endParaRPr lang="en-US" dirty="0"/>
          </a:p>
        </p:txBody>
      </p:sp>
      <p:pic>
        <p:nvPicPr>
          <p:cNvPr id="4" name="Picture 3"/>
          <p:cNvPicPr>
            <a:picLocks noChangeAspect="1"/>
          </p:cNvPicPr>
          <p:nvPr/>
        </p:nvPicPr>
        <p:blipFill>
          <a:blip r:embed="rId2"/>
          <a:stretch>
            <a:fillRect/>
          </a:stretch>
        </p:blipFill>
        <p:spPr>
          <a:xfrm>
            <a:off x="838199" y="1554701"/>
            <a:ext cx="8790709" cy="1049954"/>
          </a:xfrm>
          <a:prstGeom prst="rect">
            <a:avLst/>
          </a:prstGeom>
        </p:spPr>
      </p:pic>
      <p:pic>
        <p:nvPicPr>
          <p:cNvPr id="5" name="Picture 4"/>
          <p:cNvPicPr>
            <a:picLocks noChangeAspect="1"/>
          </p:cNvPicPr>
          <p:nvPr/>
        </p:nvPicPr>
        <p:blipFill>
          <a:blip r:embed="rId3"/>
          <a:stretch>
            <a:fillRect/>
          </a:stretch>
        </p:blipFill>
        <p:spPr>
          <a:xfrm>
            <a:off x="838198" y="4862945"/>
            <a:ext cx="9885219" cy="1731819"/>
          </a:xfrm>
          <a:prstGeom prst="rect">
            <a:avLst/>
          </a:prstGeom>
        </p:spPr>
      </p:pic>
    </p:spTree>
    <p:extLst>
      <p:ext uri="{BB962C8B-B14F-4D97-AF65-F5344CB8AC3E}">
        <p14:creationId xmlns:p14="http://schemas.microsoft.com/office/powerpoint/2010/main" val="280557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818"/>
            <a:ext cx="10515600" cy="1191492"/>
          </a:xfrm>
        </p:spPr>
        <p:txBody>
          <a:bodyPr>
            <a:normAutofit fontScale="90000"/>
          </a:bodyPr>
          <a:lstStyle/>
          <a:p>
            <a:r>
              <a:rPr lang="en-US" sz="3600" b="1" dirty="0" smtClean="0"/>
              <a:t>Calculate:</a:t>
            </a:r>
            <a:br>
              <a:rPr lang="en-US" sz="3600" b="1" dirty="0" smtClean="0"/>
            </a:br>
            <a:r>
              <a:rPr lang="en-US" sz="3600" b="1" dirty="0" smtClean="0"/>
              <a:t>(</a:t>
            </a:r>
            <a:r>
              <a:rPr lang="en-US" sz="3600" b="1" dirty="0" err="1" smtClean="0"/>
              <a:t>i</a:t>
            </a:r>
            <a:r>
              <a:rPr lang="en-US" sz="3600" b="1" dirty="0" smtClean="0"/>
              <a:t>) the rank correlation coefficient</a:t>
            </a:r>
            <a:br>
              <a:rPr lang="en-US" sz="3600" b="1" dirty="0" smtClean="0"/>
            </a:br>
            <a:r>
              <a:rPr lang="en-US" sz="3600" b="1" dirty="0" smtClean="0"/>
              <a:t>(ii) comment on 1% level of significance</a:t>
            </a:r>
            <a:endParaRPr lang="en-US" sz="3600" b="1" dirty="0"/>
          </a:p>
        </p:txBody>
      </p:sp>
      <p:sp>
        <p:nvSpPr>
          <p:cNvPr id="3" name="Content Placeholder 2"/>
          <p:cNvSpPr>
            <a:spLocks noGrp="1"/>
          </p:cNvSpPr>
          <p:nvPr>
            <p:ph idx="1"/>
          </p:nvPr>
        </p:nvSpPr>
        <p:spPr>
          <a:xfrm>
            <a:off x="401782" y="1579418"/>
            <a:ext cx="10952018" cy="5278582"/>
          </a:xfrm>
        </p:spPr>
        <p:txBody>
          <a:bodyPr/>
          <a:lstStyle/>
          <a:p>
            <a:pPr marL="0" indent="0">
              <a:buNone/>
            </a:pPr>
            <a:r>
              <a:rPr lang="en-US" dirty="0" smtClean="0"/>
              <a:t>11. The table below gives the marks scored by eight students in two sets of mocks 1 and 2</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Calculate the rank correlation coefficient between the performance of the two set mocks and hence comment on your results</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199" y="2575586"/>
            <a:ext cx="8291945" cy="1442231"/>
          </a:xfrm>
          <a:prstGeom prst="rect">
            <a:avLst/>
          </a:prstGeom>
        </p:spPr>
      </p:pic>
    </p:spTree>
    <p:extLst>
      <p:ext uri="{BB962C8B-B14F-4D97-AF65-F5344CB8AC3E}">
        <p14:creationId xmlns:p14="http://schemas.microsoft.com/office/powerpoint/2010/main" val="57771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836" y="440169"/>
            <a:ext cx="10515600" cy="6251575"/>
          </a:xfrm>
        </p:spPr>
        <p:txBody>
          <a:bodyPr/>
          <a:lstStyle/>
          <a:p>
            <a:pPr marL="0" indent="0">
              <a:buNone/>
            </a:pPr>
            <a:r>
              <a:rPr lang="en-US" dirty="0" smtClean="0"/>
              <a:t>#</a:t>
            </a:r>
            <a:endParaRPr lang="en-US" dirty="0"/>
          </a:p>
        </p:txBody>
      </p:sp>
      <mc:AlternateContent xmlns:mc="http://schemas.openxmlformats.org/markup-compatibility/2006">
        <mc:Choice xmlns:p14="http://schemas.microsoft.com/office/powerpoint/2010/main" Requires="p14">
          <p:contentPart p14:bwMode="auto" r:id="rId2">
            <p14:nvContentPartPr>
              <p14:cNvPr id="12" name="Ink 11"/>
              <p14:cNvContentPartPr/>
              <p14:nvPr/>
            </p14:nvContentPartPr>
            <p14:xfrm>
              <a:off x="1722207" y="1145040"/>
              <a:ext cx="101520" cy="2517120"/>
            </p14:xfrm>
          </p:contentPart>
        </mc:Choice>
        <mc:Fallback>
          <p:pic>
            <p:nvPicPr>
              <p:cNvPr id="12" name="Ink 11"/>
              <p:cNvPicPr/>
              <p:nvPr/>
            </p:nvPicPr>
            <p:blipFill>
              <a:blip r:embed="rId3"/>
              <a:stretch>
                <a:fillRect/>
              </a:stretch>
            </p:blipFill>
            <p:spPr>
              <a:xfrm>
                <a:off x="1718607" y="1136040"/>
                <a:ext cx="119880" cy="2542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p14:cNvContentPartPr/>
              <p14:nvPr/>
            </p14:nvContentPartPr>
            <p14:xfrm>
              <a:off x="1466607" y="3228360"/>
              <a:ext cx="2580480" cy="189360"/>
            </p14:xfrm>
          </p:contentPart>
        </mc:Choice>
        <mc:Fallback>
          <p:pic>
            <p:nvPicPr>
              <p:cNvPr id="15" name="Ink 14"/>
              <p:cNvPicPr/>
              <p:nvPr/>
            </p:nvPicPr>
            <p:blipFill>
              <a:blip r:embed="rId5"/>
              <a:stretch>
                <a:fillRect/>
              </a:stretch>
            </p:blipFill>
            <p:spPr>
              <a:xfrm>
                <a:off x="1456887" y="3212160"/>
                <a:ext cx="26064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7" name="Ink 56"/>
              <p14:cNvContentPartPr/>
              <p14:nvPr/>
            </p14:nvContentPartPr>
            <p14:xfrm>
              <a:off x="1199487" y="1102920"/>
              <a:ext cx="656280" cy="395825"/>
            </p14:xfrm>
          </p:contentPart>
        </mc:Choice>
        <mc:Fallback>
          <p:pic>
            <p:nvPicPr>
              <p:cNvPr id="57" name="Ink 56"/>
              <p:cNvPicPr/>
              <p:nvPr/>
            </p:nvPicPr>
            <p:blipFill>
              <a:blip r:embed="rId7"/>
              <a:stretch>
                <a:fillRect/>
              </a:stretch>
            </p:blipFill>
            <p:spPr>
              <a:xfrm>
                <a:off x="1194447" y="1091405"/>
                <a:ext cx="674640" cy="41237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8" name="Ink 87"/>
              <p14:cNvContentPartPr/>
              <p14:nvPr/>
            </p14:nvContentPartPr>
            <p14:xfrm>
              <a:off x="1103007" y="3999665"/>
              <a:ext cx="4091040" cy="1150560"/>
            </p14:xfrm>
          </p:contentPart>
        </mc:Choice>
        <mc:Fallback>
          <p:pic>
            <p:nvPicPr>
              <p:cNvPr id="88" name="Ink 87"/>
              <p:cNvPicPr/>
              <p:nvPr/>
            </p:nvPicPr>
            <p:blipFill>
              <a:blip r:embed="rId9"/>
              <a:stretch>
                <a:fillRect/>
              </a:stretch>
            </p:blipFill>
            <p:spPr>
              <a:xfrm>
                <a:off x="1091487" y="3992825"/>
                <a:ext cx="4112280" cy="1168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0" name="Ink 89"/>
              <p14:cNvContentPartPr/>
              <p14:nvPr/>
            </p14:nvContentPartPr>
            <p14:xfrm>
              <a:off x="3964647" y="3123785"/>
              <a:ext cx="517320" cy="587880"/>
            </p14:xfrm>
          </p:contentPart>
        </mc:Choice>
        <mc:Fallback>
          <p:pic>
            <p:nvPicPr>
              <p:cNvPr id="90" name="Ink 89"/>
              <p:cNvPicPr/>
              <p:nvPr/>
            </p:nvPicPr>
            <p:blipFill>
              <a:blip r:embed="rId11"/>
              <a:stretch>
                <a:fillRect/>
              </a:stretch>
            </p:blipFill>
            <p:spPr>
              <a:xfrm>
                <a:off x="3952047" y="3114425"/>
                <a:ext cx="534600" cy="608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2" name="Ink 91"/>
              <p14:cNvContentPartPr/>
              <p14:nvPr/>
            </p14:nvContentPartPr>
            <p14:xfrm>
              <a:off x="2285967" y="4736225"/>
              <a:ext cx="88200" cy="1972440"/>
            </p14:xfrm>
          </p:contentPart>
        </mc:Choice>
        <mc:Fallback>
          <p:pic>
            <p:nvPicPr>
              <p:cNvPr id="92" name="Ink 91"/>
              <p:cNvPicPr/>
              <p:nvPr/>
            </p:nvPicPr>
            <p:blipFill>
              <a:blip r:embed="rId13"/>
              <a:stretch>
                <a:fillRect/>
              </a:stretch>
            </p:blipFill>
            <p:spPr>
              <a:xfrm>
                <a:off x="2279847" y="4727945"/>
                <a:ext cx="108360" cy="1994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5" name="Ink 94"/>
              <p14:cNvContentPartPr/>
              <p14:nvPr/>
            </p14:nvContentPartPr>
            <p14:xfrm>
              <a:off x="2014527" y="6236705"/>
              <a:ext cx="3760920" cy="45360"/>
            </p14:xfrm>
          </p:contentPart>
        </mc:Choice>
        <mc:Fallback>
          <p:pic>
            <p:nvPicPr>
              <p:cNvPr id="95" name="Ink 94"/>
              <p:cNvPicPr/>
              <p:nvPr/>
            </p:nvPicPr>
            <p:blipFill>
              <a:blip r:embed="rId15"/>
              <a:stretch>
                <a:fillRect/>
              </a:stretch>
            </p:blipFill>
            <p:spPr>
              <a:xfrm>
                <a:off x="2004087" y="6223385"/>
                <a:ext cx="37875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6" name="Ink 95"/>
              <p14:cNvContentPartPr/>
              <p14:nvPr/>
            </p14:nvContentPartPr>
            <p14:xfrm>
              <a:off x="5602647" y="6102065"/>
              <a:ext cx="304560" cy="334440"/>
            </p14:xfrm>
          </p:contentPart>
        </mc:Choice>
        <mc:Fallback>
          <p:pic>
            <p:nvPicPr>
              <p:cNvPr id="96" name="Ink 95"/>
              <p:cNvPicPr/>
              <p:nvPr/>
            </p:nvPicPr>
            <p:blipFill>
              <a:blip r:embed="rId17"/>
              <a:stretch>
                <a:fillRect/>
              </a:stretch>
            </p:blipFill>
            <p:spPr>
              <a:xfrm>
                <a:off x="5597607" y="6090545"/>
                <a:ext cx="3254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2" name="Ink 101"/>
              <p14:cNvContentPartPr/>
              <p14:nvPr/>
            </p14:nvContentPartPr>
            <p14:xfrm>
              <a:off x="5755647" y="6437585"/>
              <a:ext cx="342000" cy="206640"/>
            </p14:xfrm>
          </p:contentPart>
        </mc:Choice>
        <mc:Fallback>
          <p:pic>
            <p:nvPicPr>
              <p:cNvPr id="102" name="Ink 101"/>
              <p:cNvPicPr/>
              <p:nvPr/>
            </p:nvPicPr>
            <p:blipFill>
              <a:blip r:embed="rId19"/>
              <a:stretch>
                <a:fillRect/>
              </a:stretch>
            </p:blipFill>
            <p:spPr>
              <a:xfrm>
                <a:off x="5749527" y="6433265"/>
                <a:ext cx="3578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5" name="Ink 104"/>
              <p14:cNvContentPartPr/>
              <p14:nvPr/>
            </p14:nvContentPartPr>
            <p14:xfrm>
              <a:off x="2563887" y="4733705"/>
              <a:ext cx="2217960" cy="1329480"/>
            </p14:xfrm>
          </p:contentPart>
        </mc:Choice>
        <mc:Fallback>
          <p:pic>
            <p:nvPicPr>
              <p:cNvPr id="105" name="Ink 104"/>
              <p:cNvPicPr/>
              <p:nvPr/>
            </p:nvPicPr>
            <p:blipFill>
              <a:blip r:embed="rId21"/>
              <a:stretch>
                <a:fillRect/>
              </a:stretch>
            </p:blipFill>
            <p:spPr>
              <a:xfrm>
                <a:off x="2555247" y="4728665"/>
                <a:ext cx="2237040" cy="1342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9" name="Ink 138"/>
              <p14:cNvContentPartPr/>
              <p14:nvPr/>
            </p14:nvContentPartPr>
            <p14:xfrm>
              <a:off x="7882527" y="2514840"/>
              <a:ext cx="1032840" cy="3214985"/>
            </p14:xfrm>
          </p:contentPart>
        </mc:Choice>
        <mc:Fallback>
          <p:pic>
            <p:nvPicPr>
              <p:cNvPr id="139" name="Ink 138"/>
              <p:cNvPicPr/>
              <p:nvPr/>
            </p:nvPicPr>
            <p:blipFill>
              <a:blip r:embed="rId23"/>
              <a:stretch>
                <a:fillRect/>
              </a:stretch>
            </p:blipFill>
            <p:spPr>
              <a:xfrm>
                <a:off x="7871727" y="2502601"/>
                <a:ext cx="1050480" cy="3241984"/>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2" name="Ink 141"/>
              <p14:cNvContentPartPr/>
              <p14:nvPr/>
            </p14:nvContentPartPr>
            <p14:xfrm>
              <a:off x="7971447" y="5053745"/>
              <a:ext cx="3941640" cy="65160"/>
            </p14:xfrm>
          </p:contentPart>
        </mc:Choice>
        <mc:Fallback>
          <p:pic>
            <p:nvPicPr>
              <p:cNvPr id="142" name="Ink 141"/>
              <p:cNvPicPr/>
              <p:nvPr/>
            </p:nvPicPr>
            <p:blipFill>
              <a:blip r:embed="rId25"/>
              <a:stretch>
                <a:fillRect/>
              </a:stretch>
            </p:blipFill>
            <p:spPr>
              <a:xfrm>
                <a:off x="7964247" y="5042585"/>
                <a:ext cx="39639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7" name="Ink 146"/>
              <p14:cNvContentPartPr/>
              <p14:nvPr/>
            </p14:nvContentPartPr>
            <p14:xfrm>
              <a:off x="9899247" y="243960"/>
              <a:ext cx="15480" cy="18185"/>
            </p14:xfrm>
          </p:contentPart>
        </mc:Choice>
        <mc:Fallback>
          <p:pic>
            <p:nvPicPr>
              <p:cNvPr id="147" name="Ink 146"/>
              <p:cNvPicPr/>
              <p:nvPr/>
            </p:nvPicPr>
            <p:blipFill>
              <a:blip r:embed="rId27"/>
              <a:stretch>
                <a:fillRect/>
              </a:stretch>
            </p:blipFill>
            <p:spPr>
              <a:xfrm>
                <a:off x="9892047" y="236829"/>
                <a:ext cx="27720" cy="30308"/>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9" name="Ink 178"/>
              <p14:cNvContentPartPr/>
              <p14:nvPr/>
            </p14:nvContentPartPr>
            <p14:xfrm>
              <a:off x="8789367" y="2591520"/>
              <a:ext cx="2006640" cy="2240825"/>
            </p14:xfrm>
          </p:contentPart>
        </mc:Choice>
        <mc:Fallback>
          <p:pic>
            <p:nvPicPr>
              <p:cNvPr id="179" name="Ink 178"/>
              <p:cNvPicPr/>
              <p:nvPr/>
            </p:nvPicPr>
            <p:blipFill>
              <a:blip r:embed="rId29"/>
              <a:stretch>
                <a:fillRect/>
              </a:stretch>
            </p:blipFill>
            <p:spPr>
              <a:xfrm>
                <a:off x="8776047" y="2576761"/>
                <a:ext cx="2029680" cy="2262783"/>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9" name="Ink 208"/>
              <p14:cNvContentPartPr/>
              <p14:nvPr/>
            </p14:nvContentPartPr>
            <p14:xfrm>
              <a:off x="11427087" y="4880945"/>
              <a:ext cx="471960" cy="726840"/>
            </p14:xfrm>
          </p:contentPart>
        </mc:Choice>
        <mc:Fallback>
          <p:pic>
            <p:nvPicPr>
              <p:cNvPr id="209" name="Ink 208"/>
              <p:cNvPicPr/>
              <p:nvPr/>
            </p:nvPicPr>
            <p:blipFill>
              <a:blip r:embed="rId31"/>
              <a:stretch>
                <a:fillRect/>
              </a:stretch>
            </p:blipFill>
            <p:spPr>
              <a:xfrm>
                <a:off x="11415567" y="4871225"/>
                <a:ext cx="498240" cy="748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4" name="Ink 213"/>
              <p14:cNvContentPartPr/>
              <p14:nvPr/>
            </p14:nvContentPartPr>
            <p14:xfrm>
              <a:off x="6933567" y="1606200"/>
              <a:ext cx="4805640" cy="754745"/>
            </p14:xfrm>
          </p:contentPart>
        </mc:Choice>
        <mc:Fallback>
          <p:pic>
            <p:nvPicPr>
              <p:cNvPr id="214" name="Ink 213"/>
              <p:cNvPicPr/>
              <p:nvPr/>
            </p:nvPicPr>
            <p:blipFill>
              <a:blip r:embed="rId33"/>
              <a:stretch>
                <a:fillRect/>
              </a:stretch>
            </p:blipFill>
            <p:spPr>
              <a:xfrm>
                <a:off x="6924927" y="1595043"/>
                <a:ext cx="4828320" cy="770221"/>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9" name="Ink 228"/>
              <p14:cNvContentPartPr/>
              <p14:nvPr/>
            </p14:nvContentPartPr>
            <p14:xfrm>
              <a:off x="9374727" y="3958985"/>
              <a:ext cx="518760" cy="819360"/>
            </p14:xfrm>
          </p:contentPart>
        </mc:Choice>
        <mc:Fallback>
          <p:pic>
            <p:nvPicPr>
              <p:cNvPr id="229" name="Ink 228"/>
              <p:cNvPicPr/>
              <p:nvPr/>
            </p:nvPicPr>
            <p:blipFill>
              <a:blip r:embed="rId35"/>
              <a:stretch>
                <a:fillRect/>
              </a:stretch>
            </p:blipFill>
            <p:spPr>
              <a:xfrm>
                <a:off x="9367887" y="3955385"/>
                <a:ext cx="529920" cy="828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0" name="Ink 239"/>
              <p14:cNvContentPartPr/>
              <p14:nvPr/>
            </p14:nvContentPartPr>
            <p14:xfrm>
              <a:off x="3854487" y="1322520"/>
              <a:ext cx="3154320" cy="558905"/>
            </p14:xfrm>
          </p:contentPart>
        </mc:Choice>
        <mc:Fallback>
          <p:pic>
            <p:nvPicPr>
              <p:cNvPr id="240" name="Ink 239"/>
              <p:cNvPicPr/>
              <p:nvPr/>
            </p:nvPicPr>
            <p:blipFill>
              <a:blip r:embed="rId37"/>
              <a:stretch>
                <a:fillRect/>
              </a:stretch>
            </p:blipFill>
            <p:spPr>
              <a:xfrm>
                <a:off x="3847647" y="1316762"/>
                <a:ext cx="3165840" cy="5743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2" name="Ink 241"/>
              <p14:cNvContentPartPr/>
              <p14:nvPr/>
            </p14:nvContentPartPr>
            <p14:xfrm>
              <a:off x="2035047" y="1487400"/>
              <a:ext cx="2281680" cy="1574825"/>
            </p14:xfrm>
          </p:contentPart>
        </mc:Choice>
        <mc:Fallback>
          <p:pic>
            <p:nvPicPr>
              <p:cNvPr id="242" name="Ink 241"/>
              <p:cNvPicPr/>
              <p:nvPr/>
            </p:nvPicPr>
            <p:blipFill>
              <a:blip r:embed="rId39"/>
              <a:stretch>
                <a:fillRect/>
              </a:stretch>
            </p:blipFill>
            <p:spPr>
              <a:xfrm>
                <a:off x="2024247" y="1483440"/>
                <a:ext cx="2297520" cy="1590303"/>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3" name="Ink 242"/>
              <p14:cNvContentPartPr/>
              <p14:nvPr/>
            </p14:nvContentPartPr>
            <p14:xfrm>
              <a:off x="941007" y="323880"/>
              <a:ext cx="2936880" cy="735305"/>
            </p14:xfrm>
          </p:contentPart>
        </mc:Choice>
        <mc:Fallback>
          <p:pic>
            <p:nvPicPr>
              <p:cNvPr id="243" name="Ink 242"/>
              <p:cNvPicPr/>
              <p:nvPr/>
            </p:nvPicPr>
            <p:blipFill>
              <a:blip r:embed="rId41"/>
              <a:stretch>
                <a:fillRect/>
              </a:stretch>
            </p:blipFill>
            <p:spPr>
              <a:xfrm>
                <a:off x="933087" y="312003"/>
                <a:ext cx="2957760" cy="753661"/>
              </a:xfrm>
              <a:prstGeom prst="rect">
                <a:avLst/>
              </a:prstGeom>
            </p:spPr>
          </p:pic>
        </mc:Fallback>
      </mc:AlternateContent>
    </p:spTree>
    <p:extLst>
      <p:ext uri="{BB962C8B-B14F-4D97-AF65-F5344CB8AC3E}">
        <p14:creationId xmlns:p14="http://schemas.microsoft.com/office/powerpoint/2010/main" val="1318376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12. The table below shows the mock examination marks and A level grades obtained by students in a certain year</a:t>
            </a:r>
            <a:endParaRPr lang="en-US" b="1" dirty="0"/>
          </a:p>
        </p:txBody>
      </p:sp>
      <p:sp>
        <p:nvSpPr>
          <p:cNvPr id="3" name="Content Placeholder 2"/>
          <p:cNvSpPr>
            <a:spLocks noGrp="1"/>
          </p:cNvSpPr>
          <p:nvPr>
            <p:ph idx="1"/>
          </p:nvPr>
        </p:nvSpPr>
        <p:spPr>
          <a:xfrm>
            <a:off x="277091" y="1690688"/>
            <a:ext cx="11076709" cy="5014912"/>
          </a:xfrm>
        </p:spPr>
        <p:txBody>
          <a:bodyPr/>
          <a:lstStyle/>
          <a:p>
            <a:pPr marL="0" indent="0">
              <a:buNone/>
            </a:pPr>
            <a:r>
              <a:rPr lang="en-US" dirty="0" smtClean="0"/>
              <a:t># </a:t>
            </a: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Calculate the rank correlation coefficient of the performance of students. Comment on  your results</a:t>
            </a:r>
          </a:p>
          <a:p>
            <a:pPr marL="0" indent="0">
              <a:buNone/>
            </a:pPr>
            <a:r>
              <a:rPr lang="en-US" dirty="0" smtClean="0"/>
              <a:t>13.The table below presents the quantity demanded of a commodity, Y, (units) and customer </a:t>
            </a:r>
            <a:r>
              <a:rPr lang="en-US" dirty="0" err="1" smtClean="0"/>
              <a:t>income,X</a:t>
            </a:r>
            <a:r>
              <a:rPr lang="en-US" dirty="0" smtClean="0"/>
              <a:t>, (</a:t>
            </a:r>
            <a:r>
              <a:rPr lang="en-US" dirty="0" err="1" smtClean="0"/>
              <a:t>ug</a:t>
            </a:r>
            <a:r>
              <a:rPr lang="en-US" dirty="0" smtClean="0"/>
              <a:t> </a:t>
            </a:r>
            <a:r>
              <a:rPr lang="en-US" dirty="0" err="1" smtClean="0"/>
              <a:t>shs</a:t>
            </a:r>
            <a:r>
              <a:rPr lang="en-US" dirty="0" smtClean="0"/>
              <a:t>) from 2008 to 2020 in Wakiso district</a:t>
            </a:r>
          </a:p>
        </p:txBody>
      </p:sp>
      <p:pic>
        <p:nvPicPr>
          <p:cNvPr id="4" name="Picture 3"/>
          <p:cNvPicPr>
            <a:picLocks noChangeAspect="1"/>
          </p:cNvPicPr>
          <p:nvPr/>
        </p:nvPicPr>
        <p:blipFill>
          <a:blip r:embed="rId2"/>
          <a:stretch>
            <a:fillRect/>
          </a:stretch>
        </p:blipFill>
        <p:spPr>
          <a:xfrm>
            <a:off x="838200" y="1914462"/>
            <a:ext cx="9109364" cy="1410629"/>
          </a:xfrm>
          <a:prstGeom prst="rect">
            <a:avLst/>
          </a:prstGeom>
        </p:spPr>
      </p:pic>
    </p:spTree>
    <p:extLst>
      <p:ext uri="{BB962C8B-B14F-4D97-AF65-F5344CB8AC3E}">
        <p14:creationId xmlns:p14="http://schemas.microsoft.com/office/powerpoint/2010/main" val="139513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normAutofit fontScale="90000"/>
          </a:bodyPr>
          <a:lstStyle/>
          <a:p>
            <a:r>
              <a:rPr lang="en-US" sz="3200" b="1" dirty="0" smtClean="0"/>
              <a:t>a) Plot a scatter graph for the above data and comment on your results</a:t>
            </a:r>
            <a:endParaRPr lang="en-US" b="1" dirty="0"/>
          </a:p>
        </p:txBody>
      </p:sp>
      <p:sp>
        <p:nvSpPr>
          <p:cNvPr id="3" name="Content Placeholder 2"/>
          <p:cNvSpPr>
            <a:spLocks noGrp="1"/>
          </p:cNvSpPr>
          <p:nvPr>
            <p:ph idx="1"/>
          </p:nvPr>
        </p:nvSpPr>
        <p:spPr>
          <a:xfrm>
            <a:off x="221673" y="1080655"/>
            <a:ext cx="11132127" cy="5486400"/>
          </a:xfrm>
        </p:spPr>
        <p:txBody>
          <a:bodyPr/>
          <a:lstStyle/>
          <a:p>
            <a:pPr marL="0" indent="0">
              <a:buNone/>
            </a:pPr>
            <a:r>
              <a:rPr lang="en-US" dirty="0" smtClean="0"/>
              <a:t>b) Draw a line of best fit and use it to estimate;</a:t>
            </a:r>
          </a:p>
          <a:p>
            <a:pPr marL="571500" indent="-571500">
              <a:buAutoNum type="romanLcParenBoth"/>
            </a:pPr>
            <a:r>
              <a:rPr lang="en-US" dirty="0" smtClean="0"/>
              <a:t>Quantity demanded when the customer income was 7500/=</a:t>
            </a:r>
          </a:p>
          <a:p>
            <a:pPr marL="571500" indent="-571500">
              <a:buAutoNum type="romanLcParenBoth"/>
            </a:pPr>
            <a:r>
              <a:rPr lang="en-US" dirty="0" smtClean="0"/>
              <a:t>Income needed to purchase 9000 units</a:t>
            </a:r>
          </a:p>
          <a:p>
            <a:pPr marL="0" indent="0">
              <a:buNone/>
            </a:pPr>
            <a:r>
              <a:rPr lang="en-US" dirty="0" smtClean="0"/>
              <a:t>c) Calculate the rank correlation coefficient between the quantities demanded and the customer income. Comment on your result</a:t>
            </a:r>
          </a:p>
          <a:p>
            <a:pPr marL="0" indent="0">
              <a:buNone/>
            </a:pPr>
            <a:endParaRPr lang="en-US" dirty="0"/>
          </a:p>
        </p:txBody>
      </p:sp>
      <p:pic>
        <p:nvPicPr>
          <p:cNvPr id="4" name="Picture 3"/>
          <p:cNvPicPr>
            <a:picLocks noChangeAspect="1"/>
          </p:cNvPicPr>
          <p:nvPr/>
        </p:nvPicPr>
        <p:blipFill>
          <a:blip r:embed="rId2"/>
          <a:stretch>
            <a:fillRect/>
          </a:stretch>
        </p:blipFill>
        <p:spPr>
          <a:xfrm>
            <a:off x="838199" y="3823855"/>
            <a:ext cx="9815945" cy="1911927"/>
          </a:xfrm>
          <a:prstGeom prst="rect">
            <a:avLst/>
          </a:prstGeom>
        </p:spPr>
      </p:pic>
    </p:spTree>
    <p:extLst>
      <p:ext uri="{BB962C8B-B14F-4D97-AF65-F5344CB8AC3E}">
        <p14:creationId xmlns:p14="http://schemas.microsoft.com/office/powerpoint/2010/main" val="370655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normAutofit fontScale="90000"/>
          </a:bodyPr>
          <a:lstStyle/>
          <a:p>
            <a:r>
              <a:rPr lang="en-US" sz="3600" b="1" dirty="0" smtClean="0"/>
              <a:t>14. The table below shows the speeds(y) in seconds and the number of errors(x) in the typed scripts of 12 secretaries of a certain institution</a:t>
            </a:r>
            <a:endParaRPr lang="en-US" b="1" dirty="0"/>
          </a:p>
        </p:txBody>
      </p:sp>
      <p:sp>
        <p:nvSpPr>
          <p:cNvPr id="3" name="Content Placeholder 2"/>
          <p:cNvSpPr>
            <a:spLocks noGrp="1"/>
          </p:cNvSpPr>
          <p:nvPr>
            <p:ph idx="1"/>
          </p:nvPr>
        </p:nvSpPr>
        <p:spPr>
          <a:xfrm>
            <a:off x="443345" y="1593272"/>
            <a:ext cx="11277600" cy="5015345"/>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514350" indent="-514350">
              <a:buAutoNum type="alphaLcParenR"/>
            </a:pPr>
            <a:r>
              <a:rPr lang="en-US" dirty="0" smtClean="0"/>
              <a:t>Construct a scatter diagram, draw the line of best fit and use it to estimate x when y= 142 seconds</a:t>
            </a:r>
          </a:p>
          <a:p>
            <a:pPr marL="514350" indent="-514350">
              <a:buAutoNum type="alphaLcParenR"/>
            </a:pPr>
            <a:r>
              <a:rPr lang="en-US" dirty="0" smtClean="0"/>
              <a:t>Giving rank 1 to the fastest secretary and the secretary with the fewest errors, calculate the rank correlation coefficient and comment at 5% level of significance </a:t>
            </a:r>
            <a:endParaRPr lang="en-US" dirty="0"/>
          </a:p>
        </p:txBody>
      </p:sp>
      <p:pic>
        <p:nvPicPr>
          <p:cNvPr id="4" name="Picture 3"/>
          <p:cNvPicPr>
            <a:picLocks noChangeAspect="1"/>
          </p:cNvPicPr>
          <p:nvPr/>
        </p:nvPicPr>
        <p:blipFill>
          <a:blip r:embed="rId2"/>
          <a:stretch>
            <a:fillRect/>
          </a:stretch>
        </p:blipFill>
        <p:spPr>
          <a:xfrm>
            <a:off x="838199" y="1794949"/>
            <a:ext cx="9331037" cy="1696396"/>
          </a:xfrm>
          <a:prstGeom prst="rect">
            <a:avLst/>
          </a:prstGeom>
        </p:spPr>
      </p:pic>
    </p:spTree>
    <p:extLst>
      <p:ext uri="{BB962C8B-B14F-4D97-AF65-F5344CB8AC3E}">
        <p14:creationId xmlns:p14="http://schemas.microsoft.com/office/powerpoint/2010/main" val="583846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15.The table below shows the amount of rainfall(mm) and </a:t>
            </a:r>
            <a:r>
              <a:rPr lang="en-US" sz="3600" b="1" dirty="0" err="1" smtClean="0"/>
              <a:t>tonnes</a:t>
            </a:r>
            <a:r>
              <a:rPr lang="en-US" sz="3600" b="1" dirty="0" smtClean="0"/>
              <a:t> of maize produced by farmers’ forum from 2019 to 2020</a:t>
            </a:r>
            <a:endParaRPr lang="en-US" b="1" dirty="0"/>
          </a:p>
        </p:txBody>
      </p:sp>
      <p:sp>
        <p:nvSpPr>
          <p:cNvPr id="3" name="Content Placeholder 2"/>
          <p:cNvSpPr>
            <a:spLocks noGrp="1"/>
          </p:cNvSpPr>
          <p:nvPr>
            <p:ph idx="1"/>
          </p:nvPr>
        </p:nvSpPr>
        <p:spPr>
          <a:xfrm>
            <a:off x="512617" y="1496291"/>
            <a:ext cx="11249891" cy="5237018"/>
          </a:xfrm>
        </p:spPr>
        <p:txBody>
          <a:bodyPr/>
          <a:lstStyle/>
          <a:p>
            <a:pPr marL="0" indent="0">
              <a:buNone/>
            </a:pPr>
            <a:r>
              <a:rPr lang="en-US" dirty="0" smtClean="0"/>
              <a:t>#</a:t>
            </a:r>
          </a:p>
          <a:p>
            <a:pPr marL="0" indent="0">
              <a:buNone/>
            </a:pPr>
            <a:endParaRPr lang="en-US" dirty="0"/>
          </a:p>
          <a:p>
            <a:pPr marL="0" indent="0">
              <a:buNone/>
            </a:pPr>
            <a:endParaRPr lang="en-US" dirty="0" smtClean="0"/>
          </a:p>
          <a:p>
            <a:pPr marL="0" indent="0">
              <a:buNone/>
            </a:pPr>
            <a:endParaRPr lang="en-US" dirty="0"/>
          </a:p>
          <a:p>
            <a:pPr marL="514350" indent="-514350">
              <a:buAutoNum type="alphaLcParenR"/>
            </a:pPr>
            <a:r>
              <a:rPr lang="en-US" dirty="0" smtClean="0"/>
              <a:t>Plot a scatter graph for the above data and comment on your graph</a:t>
            </a:r>
          </a:p>
          <a:p>
            <a:pPr marL="514350" indent="-514350">
              <a:buAutoNum type="alphaLcParenR"/>
            </a:pPr>
            <a:r>
              <a:rPr lang="en-US" dirty="0" smtClean="0"/>
              <a:t>Draw a line of best fit and use it to estimate the rain fall needed to have an out put of 100 </a:t>
            </a:r>
            <a:r>
              <a:rPr lang="en-US" dirty="0" err="1" smtClean="0"/>
              <a:t>tonnes</a:t>
            </a:r>
            <a:r>
              <a:rPr lang="en-US" dirty="0" smtClean="0"/>
              <a:t> given other factors remain constant</a:t>
            </a:r>
          </a:p>
          <a:p>
            <a:pPr marL="514350" indent="-514350">
              <a:buAutoNum type="alphaLcParenR"/>
            </a:pPr>
            <a:r>
              <a:rPr lang="en-US" dirty="0" smtClean="0"/>
              <a:t>Calculate the rank correlation coefficient .comment at 1% level of significance  </a:t>
            </a:r>
            <a:endParaRPr lang="en-US" dirty="0"/>
          </a:p>
        </p:txBody>
      </p:sp>
      <p:pic>
        <p:nvPicPr>
          <p:cNvPr id="4" name="Picture 3"/>
          <p:cNvPicPr>
            <a:picLocks noChangeAspect="1"/>
          </p:cNvPicPr>
          <p:nvPr/>
        </p:nvPicPr>
        <p:blipFill>
          <a:blip r:embed="rId2"/>
          <a:stretch>
            <a:fillRect/>
          </a:stretch>
        </p:blipFill>
        <p:spPr>
          <a:xfrm>
            <a:off x="1046036" y="1690688"/>
            <a:ext cx="9663527" cy="1703676"/>
          </a:xfrm>
          <a:prstGeom prst="rect">
            <a:avLst/>
          </a:prstGeom>
        </p:spPr>
      </p:pic>
    </p:spTree>
    <p:extLst>
      <p:ext uri="{BB962C8B-B14F-4D97-AF65-F5344CB8AC3E}">
        <p14:creationId xmlns:p14="http://schemas.microsoft.com/office/powerpoint/2010/main" val="300391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normAutofit fontScale="90000"/>
          </a:bodyPr>
          <a:lstStyle/>
          <a:p>
            <a:r>
              <a:rPr lang="en-US" sz="3200" b="1" smtClean="0"/>
              <a:t>16. </a:t>
            </a:r>
            <a:r>
              <a:rPr lang="en-US" sz="3200" b="1" dirty="0" smtClean="0"/>
              <a:t>The marks of 8 students in maths ,geography and economics were as follows</a:t>
            </a:r>
            <a:endParaRPr lang="en-US" sz="3200" b="1" dirty="0"/>
          </a:p>
        </p:txBody>
      </p:sp>
      <p:sp>
        <p:nvSpPr>
          <p:cNvPr id="3" name="Content Placeholder 2"/>
          <p:cNvSpPr>
            <a:spLocks noGrp="1"/>
          </p:cNvSpPr>
          <p:nvPr>
            <p:ph idx="1"/>
          </p:nvPr>
        </p:nvSpPr>
        <p:spPr>
          <a:xfrm>
            <a:off x="498764" y="1274618"/>
            <a:ext cx="11166763" cy="5375564"/>
          </a:xfrm>
        </p:spPr>
        <p:txBody>
          <a:bodyPr>
            <a:normAutofit fontScale="92500"/>
          </a:bodyPr>
          <a:lstStyle/>
          <a:p>
            <a:pPr marL="0" indent="0">
              <a:buNone/>
            </a:pP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r>
              <a:rPr lang="en-US" i="1" dirty="0" smtClean="0"/>
              <a:t>a) Calculate </a:t>
            </a:r>
            <a:r>
              <a:rPr lang="en-US" i="1" dirty="0"/>
              <a:t>the rank correlation coefficient for the student’s performance in</a:t>
            </a:r>
            <a:r>
              <a:rPr lang="en-US" b="1" i="1" dirty="0"/>
              <a:t>:</a:t>
            </a:r>
            <a:endParaRPr lang="en-US" dirty="0"/>
          </a:p>
          <a:p>
            <a:pPr marL="0" indent="0">
              <a:buNone/>
            </a:pPr>
            <a:r>
              <a:rPr lang="en-US" b="1" i="1" dirty="0"/>
              <a:t>(</a:t>
            </a:r>
            <a:r>
              <a:rPr lang="en-US" b="1" i="1" dirty="0" err="1"/>
              <a:t>i</a:t>
            </a:r>
            <a:r>
              <a:rPr lang="en-US" b="1" i="1" dirty="0"/>
              <a:t>) mathematics</a:t>
            </a:r>
            <a:r>
              <a:rPr lang="en-US" i="1" dirty="0"/>
              <a:t> and</a:t>
            </a:r>
            <a:r>
              <a:rPr lang="en-US" b="1" i="1" dirty="0"/>
              <a:t> Economics.</a:t>
            </a:r>
            <a:endParaRPr lang="en-US" dirty="0"/>
          </a:p>
          <a:p>
            <a:pPr marL="0" indent="0">
              <a:buNone/>
            </a:pPr>
            <a:r>
              <a:rPr lang="en-US" b="1" i="1" dirty="0"/>
              <a:t>(ii) mathematics</a:t>
            </a:r>
            <a:r>
              <a:rPr lang="en-US" i="1" dirty="0"/>
              <a:t> and</a:t>
            </a:r>
            <a:r>
              <a:rPr lang="en-US" b="1" i="1" dirty="0"/>
              <a:t> Geography</a:t>
            </a:r>
            <a:r>
              <a:rPr lang="en-US" b="1" i="1" dirty="0" smtClean="0"/>
              <a:t>.</a:t>
            </a:r>
          </a:p>
          <a:p>
            <a:pPr marL="0" indent="0">
              <a:buNone/>
            </a:pPr>
            <a:r>
              <a:rPr lang="en-US" i="1" dirty="0" smtClean="0"/>
              <a:t>b) Comment </a:t>
            </a:r>
            <a:r>
              <a:rPr lang="en-US" i="1" dirty="0"/>
              <a:t>on the significance of mathematics in the performance of Economics</a:t>
            </a:r>
            <a:endParaRPr lang="en-US" dirty="0"/>
          </a:p>
          <a:p>
            <a:pPr marL="0" indent="0">
              <a:buNone/>
            </a:pPr>
            <a:r>
              <a:rPr lang="en-US" i="1" dirty="0"/>
              <a:t>and </a:t>
            </a:r>
            <a:r>
              <a:rPr lang="en-US" i="1" dirty="0" smtClean="0"/>
              <a:t>Geography</a:t>
            </a:r>
            <a:r>
              <a:rPr lang="en-US" b="1" i="1" dirty="0"/>
              <a:t> </a:t>
            </a:r>
            <a:r>
              <a:rPr lang="en-US" b="1" i="1" dirty="0" smtClean="0"/>
              <a:t>at 1% level of significance</a:t>
            </a:r>
            <a:endParaRPr lang="en-US" dirty="0"/>
          </a:p>
          <a:p>
            <a:pPr marL="0" indent="0">
              <a:buNone/>
            </a:pPr>
            <a:endParaRPr lang="en-US" dirty="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054366" y="1278013"/>
            <a:ext cx="9004034" cy="1783842"/>
          </a:xfrm>
          <a:prstGeom prst="rect">
            <a:avLst/>
          </a:prstGeom>
        </p:spPr>
      </p:pic>
    </p:spTree>
    <p:extLst>
      <p:ext uri="{BB962C8B-B14F-4D97-AF65-F5344CB8AC3E}">
        <p14:creationId xmlns:p14="http://schemas.microsoft.com/office/powerpoint/2010/main" val="146971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a:bodyPr>
          <a:lstStyle/>
          <a:p>
            <a:r>
              <a:rPr lang="en-US" sz="4000" dirty="0" smtClean="0">
                <a:solidFill>
                  <a:srgbClr val="FF0000"/>
                </a:solidFill>
                <a:latin typeface="Berlin Sans FB Demi" panose="020E0802020502020306" pitchFamily="34" charset="0"/>
              </a:rPr>
              <a:t>Line of best fit</a:t>
            </a:r>
            <a:endParaRPr lang="en-US" dirty="0">
              <a:solidFill>
                <a:srgbClr val="FF0000"/>
              </a:solidFill>
              <a:latin typeface="Berlin Sans FB Demi" panose="020E0802020502020306"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835" y="1011382"/>
                <a:ext cx="11485419" cy="5694218"/>
              </a:xfrm>
            </p:spPr>
            <p:txBody>
              <a:bodyPr/>
              <a:lstStyle/>
              <a:p>
                <a:pPr marL="0" indent="0">
                  <a:buNone/>
                </a:pPr>
                <a:r>
                  <a:rPr lang="en-US" dirty="0" smtClean="0"/>
                  <a:t>This refers to the line through a scatter plot of data points that best expresses the relationship between these points. To draw this line the following steps are followed:</a:t>
                </a:r>
              </a:p>
              <a:p>
                <a:pPr marL="0" indent="0">
                  <a:buNone/>
                </a:pPr>
                <a:r>
                  <a:rPr lang="en-US" dirty="0"/>
                  <a:t> </a:t>
                </a:r>
                <a:r>
                  <a:rPr lang="en-US" dirty="0" smtClean="0"/>
                  <a:t>(</a:t>
                </a:r>
                <a:r>
                  <a:rPr lang="en-US" dirty="0" err="1" smtClean="0"/>
                  <a:t>i</a:t>
                </a:r>
                <a:r>
                  <a:rPr lang="en-US" dirty="0" smtClean="0"/>
                  <a:t>) find the mean point (regression point) R(</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𝑥</m:t>
                        </m:r>
                      </m:e>
                    </m:bar>
                    <m:r>
                      <a:rPr lang="en-US" b="0" i="1" smtClean="0">
                        <a:latin typeface="Cambria Math" panose="02040503050406030204" pitchFamily="18" charset="0"/>
                      </a:rPr>
                      <m:t>,</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oMath>
                </a14:m>
                <a:r>
                  <a:rPr lang="en-US" dirty="0" smtClean="0"/>
                  <a:t>), where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𝑥</m:t>
                        </m:r>
                      </m:e>
                    </m:ba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𝑥</m:t>
                            </m:r>
                          </m:e>
                        </m:nary>
                      </m:num>
                      <m:den>
                        <m:r>
                          <a:rPr lang="en-US" b="0" i="1" smtClean="0">
                            <a:latin typeface="Cambria Math" panose="02040503050406030204" pitchFamily="18" charset="0"/>
                          </a:rPr>
                          <m:t>𝑛</m:t>
                        </m:r>
                      </m:den>
                    </m:f>
                  </m:oMath>
                </a14:m>
                <a:r>
                  <a:rPr lang="en-US" dirty="0" smtClean="0"/>
                  <a:t> and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𝑦</m:t>
                        </m:r>
                      </m:e>
                    </m:ba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𝑦</m:t>
                            </m:r>
                          </m:e>
                        </m:nary>
                      </m:num>
                      <m:den>
                        <m:r>
                          <a:rPr lang="en-US" b="0" i="1" smtClean="0">
                            <a:latin typeface="Cambria Math" panose="02040503050406030204" pitchFamily="18" charset="0"/>
                          </a:rPr>
                          <m:t>𝑛</m:t>
                        </m:r>
                      </m:den>
                    </m:f>
                  </m:oMath>
                </a14:m>
                <a:endParaRPr lang="en-US" dirty="0" smtClean="0"/>
              </a:p>
              <a:p>
                <a:pPr marL="0" indent="0">
                  <a:buNone/>
                </a:pPr>
                <a:r>
                  <a:rPr lang="en-US" dirty="0" smtClean="0"/>
                  <a:t>Where n is the number of pairs of x and y</a:t>
                </a:r>
              </a:p>
              <a:p>
                <a:pPr marL="0" indent="0">
                  <a:buNone/>
                </a:pPr>
                <a:r>
                  <a:rPr lang="en-US" dirty="0" smtClean="0"/>
                  <a:t>(ii) Draw the line of best fit ensuring that there are equal points left on either side of the line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835" y="1011382"/>
                <a:ext cx="11485419" cy="5694218"/>
              </a:xfrm>
              <a:blipFill>
                <a:blip r:embed="rId2"/>
                <a:stretch>
                  <a:fillRect l="-1062" t="-1820" r="-743"/>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981687" y="925800"/>
              <a:ext cx="529920" cy="116640"/>
            </p14:xfrm>
          </p:contentPart>
        </mc:Choice>
        <mc:Fallback>
          <p:pic>
            <p:nvPicPr>
              <p:cNvPr id="6" name="Ink 5"/>
              <p:cNvPicPr/>
              <p:nvPr/>
            </p:nvPicPr>
            <p:blipFill>
              <a:blip r:embed="rId4"/>
              <a:stretch>
                <a:fillRect/>
              </a:stretch>
            </p:blipFill>
            <p:spPr>
              <a:xfrm>
                <a:off x="974847" y="914280"/>
                <a:ext cx="5486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p14:cNvContentPartPr/>
              <p14:nvPr/>
            </p14:nvContentPartPr>
            <p14:xfrm>
              <a:off x="9303447" y="1360320"/>
              <a:ext cx="1838880" cy="121320"/>
            </p14:xfrm>
          </p:contentPart>
        </mc:Choice>
        <mc:Fallback>
          <p:pic>
            <p:nvPicPr>
              <p:cNvPr id="9" name="Ink 8"/>
              <p:cNvPicPr/>
              <p:nvPr/>
            </p:nvPicPr>
            <p:blipFill>
              <a:blip r:embed="rId6"/>
              <a:stretch>
                <a:fillRect/>
              </a:stretch>
            </p:blipFill>
            <p:spPr>
              <a:xfrm>
                <a:off x="9295887" y="1352760"/>
                <a:ext cx="18601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p14:cNvContentPartPr/>
              <p14:nvPr/>
            </p14:nvContentPartPr>
            <p14:xfrm>
              <a:off x="9467247" y="1419000"/>
              <a:ext cx="1865880" cy="128520"/>
            </p14:xfrm>
          </p:contentPart>
        </mc:Choice>
        <mc:Fallback>
          <p:pic>
            <p:nvPicPr>
              <p:cNvPr id="11" name="Ink 10"/>
              <p:cNvPicPr/>
              <p:nvPr/>
            </p:nvPicPr>
            <p:blipFill>
              <a:blip r:embed="rId8"/>
              <a:stretch>
                <a:fillRect/>
              </a:stretch>
            </p:blipFill>
            <p:spPr>
              <a:xfrm>
                <a:off x="9459327" y="1411080"/>
                <a:ext cx="18878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 name="Ink 18"/>
              <p14:cNvContentPartPr/>
              <p14:nvPr/>
            </p14:nvContentPartPr>
            <p14:xfrm>
              <a:off x="5148687" y="4261560"/>
              <a:ext cx="36720" cy="2023200"/>
            </p14:xfrm>
          </p:contentPart>
        </mc:Choice>
        <mc:Fallback>
          <p:pic>
            <p:nvPicPr>
              <p:cNvPr id="19" name="Ink 18"/>
              <p:cNvPicPr/>
              <p:nvPr/>
            </p:nvPicPr>
            <p:blipFill>
              <a:blip r:embed="rId10"/>
              <a:stretch>
                <a:fillRect/>
              </a:stretch>
            </p:blipFill>
            <p:spPr>
              <a:xfrm>
                <a:off x="5137167" y="4254360"/>
                <a:ext cx="64800" cy="2046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2" name="Ink 21"/>
              <p14:cNvContentPartPr/>
              <p14:nvPr/>
            </p14:nvContentPartPr>
            <p14:xfrm>
              <a:off x="4829367" y="5524440"/>
              <a:ext cx="3771360" cy="516240"/>
            </p14:xfrm>
          </p:contentPart>
        </mc:Choice>
        <mc:Fallback>
          <p:pic>
            <p:nvPicPr>
              <p:cNvPr id="22" name="Ink 21"/>
              <p:cNvPicPr/>
              <p:nvPr/>
            </p:nvPicPr>
            <p:blipFill>
              <a:blip r:embed="rId12"/>
              <a:stretch>
                <a:fillRect/>
              </a:stretch>
            </p:blipFill>
            <p:spPr>
              <a:xfrm>
                <a:off x="4820367" y="5511840"/>
                <a:ext cx="3794040"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p14:cNvContentPartPr/>
              <p14:nvPr/>
            </p14:nvContentPartPr>
            <p14:xfrm>
              <a:off x="8178087" y="5385480"/>
              <a:ext cx="424440" cy="419400"/>
            </p14:xfrm>
          </p:contentPart>
        </mc:Choice>
        <mc:Fallback>
          <p:pic>
            <p:nvPicPr>
              <p:cNvPr id="23" name="Ink 22"/>
              <p:cNvPicPr/>
              <p:nvPr/>
            </p:nvPicPr>
            <p:blipFill>
              <a:blip r:embed="rId14"/>
              <a:stretch>
                <a:fillRect/>
              </a:stretch>
            </p:blipFill>
            <p:spPr>
              <a:xfrm>
                <a:off x="8173047" y="5376120"/>
                <a:ext cx="44532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p14:cNvContentPartPr/>
              <p14:nvPr/>
            </p14:nvContentPartPr>
            <p14:xfrm>
              <a:off x="8274927" y="2782680"/>
              <a:ext cx="2097360" cy="351000"/>
            </p14:xfrm>
          </p:contentPart>
        </mc:Choice>
        <mc:Fallback>
          <p:pic>
            <p:nvPicPr>
              <p:cNvPr id="24" name="Ink 23"/>
              <p:cNvPicPr/>
              <p:nvPr/>
            </p:nvPicPr>
            <p:blipFill>
              <a:blip r:embed="rId16"/>
              <a:stretch>
                <a:fillRect/>
              </a:stretch>
            </p:blipFill>
            <p:spPr>
              <a:xfrm>
                <a:off x="8262687" y="2769720"/>
                <a:ext cx="212328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3" name="Ink 32"/>
              <p14:cNvContentPartPr/>
              <p14:nvPr/>
            </p14:nvContentPartPr>
            <p14:xfrm>
              <a:off x="8475087" y="5784720"/>
              <a:ext cx="1155600" cy="307800"/>
            </p14:xfrm>
          </p:contentPart>
        </mc:Choice>
        <mc:Fallback>
          <p:pic>
            <p:nvPicPr>
              <p:cNvPr id="33" name="Ink 32"/>
              <p:cNvPicPr/>
              <p:nvPr/>
            </p:nvPicPr>
            <p:blipFill>
              <a:blip r:embed="rId18"/>
              <a:stretch>
                <a:fillRect/>
              </a:stretch>
            </p:blipFill>
            <p:spPr>
              <a:xfrm>
                <a:off x="8468247" y="5774280"/>
                <a:ext cx="117936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8" name="Ink 37"/>
              <p14:cNvContentPartPr/>
              <p14:nvPr/>
            </p14:nvContentPartPr>
            <p14:xfrm>
              <a:off x="3657927" y="4234200"/>
              <a:ext cx="1652400" cy="390600"/>
            </p14:xfrm>
          </p:contentPart>
        </mc:Choice>
        <mc:Fallback>
          <p:pic>
            <p:nvPicPr>
              <p:cNvPr id="38" name="Ink 37"/>
              <p:cNvPicPr/>
              <p:nvPr/>
            </p:nvPicPr>
            <p:blipFill>
              <a:blip r:embed="rId20"/>
              <a:stretch>
                <a:fillRect/>
              </a:stretch>
            </p:blipFill>
            <p:spPr>
              <a:xfrm>
                <a:off x="3651087" y="4222320"/>
                <a:ext cx="166428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7" name="Ink 56"/>
              <p14:cNvContentPartPr/>
              <p14:nvPr/>
            </p14:nvContentPartPr>
            <p14:xfrm>
              <a:off x="9200127" y="935160"/>
              <a:ext cx="767880" cy="460800"/>
            </p14:xfrm>
          </p:contentPart>
        </mc:Choice>
        <mc:Fallback>
          <p:pic>
            <p:nvPicPr>
              <p:cNvPr id="57" name="Ink 56"/>
              <p:cNvPicPr/>
              <p:nvPr/>
            </p:nvPicPr>
            <p:blipFill>
              <a:blip r:embed="rId22"/>
              <a:stretch>
                <a:fillRect/>
              </a:stretch>
            </p:blipFill>
            <p:spPr>
              <a:xfrm>
                <a:off x="9188967" y="927240"/>
                <a:ext cx="79488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5" name="Ink 64"/>
              <p14:cNvContentPartPr/>
              <p14:nvPr/>
            </p14:nvContentPartPr>
            <p14:xfrm>
              <a:off x="3385407" y="68280"/>
              <a:ext cx="2120760" cy="674640"/>
            </p14:xfrm>
          </p:contentPart>
        </mc:Choice>
        <mc:Fallback>
          <p:pic>
            <p:nvPicPr>
              <p:cNvPr id="65" name="Ink 64"/>
              <p:cNvPicPr/>
              <p:nvPr/>
            </p:nvPicPr>
            <p:blipFill>
              <a:blip r:embed="rId24"/>
              <a:stretch>
                <a:fillRect/>
              </a:stretch>
            </p:blipFill>
            <p:spPr>
              <a:xfrm>
                <a:off x="3374967" y="60000"/>
                <a:ext cx="2143440" cy="691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5" name="Ink 74"/>
              <p14:cNvContentPartPr/>
              <p14:nvPr/>
            </p14:nvContentPartPr>
            <p14:xfrm>
              <a:off x="9828327" y="4133040"/>
              <a:ext cx="1218960" cy="383040"/>
            </p14:xfrm>
          </p:contentPart>
        </mc:Choice>
        <mc:Fallback>
          <p:pic>
            <p:nvPicPr>
              <p:cNvPr id="75" name="Ink 74"/>
              <p:cNvPicPr/>
              <p:nvPr/>
            </p:nvPicPr>
            <p:blipFill>
              <a:blip r:embed="rId26"/>
              <a:stretch>
                <a:fillRect/>
              </a:stretch>
            </p:blipFill>
            <p:spPr>
              <a:xfrm>
                <a:off x="9821847" y="4115400"/>
                <a:ext cx="124308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86" name="Ink 85"/>
              <p14:cNvContentPartPr/>
              <p14:nvPr/>
            </p14:nvContentPartPr>
            <p14:xfrm>
              <a:off x="579927" y="4701120"/>
              <a:ext cx="338400" cy="887400"/>
            </p14:xfrm>
          </p:contentPart>
        </mc:Choice>
        <mc:Fallback>
          <p:pic>
            <p:nvPicPr>
              <p:cNvPr id="86" name="Ink 85"/>
              <p:cNvPicPr/>
              <p:nvPr/>
            </p:nvPicPr>
            <p:blipFill>
              <a:blip r:embed="rId28"/>
              <a:stretch>
                <a:fillRect/>
              </a:stretch>
            </p:blipFill>
            <p:spPr>
              <a:xfrm>
                <a:off x="572007" y="4698240"/>
                <a:ext cx="350640" cy="894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87" name="Ink 86"/>
              <p14:cNvContentPartPr/>
              <p14:nvPr/>
            </p14:nvContentPartPr>
            <p14:xfrm>
              <a:off x="1691607" y="4505640"/>
              <a:ext cx="310680" cy="722160"/>
            </p14:xfrm>
          </p:contentPart>
        </mc:Choice>
        <mc:Fallback>
          <p:pic>
            <p:nvPicPr>
              <p:cNvPr id="87" name="Ink 86"/>
              <p:cNvPicPr/>
              <p:nvPr/>
            </p:nvPicPr>
            <p:blipFill>
              <a:blip r:embed="rId30"/>
              <a:stretch>
                <a:fillRect/>
              </a:stretch>
            </p:blipFill>
            <p:spPr>
              <a:xfrm>
                <a:off x="1688367" y="4502400"/>
                <a:ext cx="327240" cy="730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88" name="Ink 87"/>
              <p14:cNvContentPartPr/>
              <p14:nvPr/>
            </p14:nvContentPartPr>
            <p14:xfrm>
              <a:off x="5627487" y="3474600"/>
              <a:ext cx="6314040" cy="1899360"/>
            </p14:xfrm>
          </p:contentPart>
        </mc:Choice>
        <mc:Fallback>
          <p:pic>
            <p:nvPicPr>
              <p:cNvPr id="88" name="Ink 87"/>
              <p:cNvPicPr/>
              <p:nvPr/>
            </p:nvPicPr>
            <p:blipFill>
              <a:blip r:embed="rId32"/>
              <a:stretch>
                <a:fillRect/>
              </a:stretch>
            </p:blipFill>
            <p:spPr>
              <a:xfrm>
                <a:off x="5619927" y="3460920"/>
                <a:ext cx="6337440" cy="1925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9" name="Ink 88"/>
              <p14:cNvContentPartPr/>
              <p14:nvPr/>
            </p14:nvContentPartPr>
            <p14:xfrm>
              <a:off x="787287" y="4728480"/>
              <a:ext cx="826560" cy="631080"/>
            </p14:xfrm>
          </p:contentPart>
        </mc:Choice>
        <mc:Fallback>
          <p:pic>
            <p:nvPicPr>
              <p:cNvPr id="89" name="Ink 88"/>
              <p:cNvPicPr/>
              <p:nvPr/>
            </p:nvPicPr>
            <p:blipFill>
              <a:blip r:embed="rId34"/>
              <a:stretch>
                <a:fillRect/>
              </a:stretch>
            </p:blipFill>
            <p:spPr>
              <a:xfrm>
                <a:off x="777207" y="4723800"/>
                <a:ext cx="851400" cy="647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99" name="Ink 98"/>
              <p14:cNvContentPartPr/>
              <p14:nvPr/>
            </p14:nvContentPartPr>
            <p14:xfrm>
              <a:off x="5855727" y="4468920"/>
              <a:ext cx="998640" cy="1170000"/>
            </p14:xfrm>
          </p:contentPart>
        </mc:Choice>
        <mc:Fallback>
          <p:pic>
            <p:nvPicPr>
              <p:cNvPr id="99" name="Ink 98"/>
              <p:cNvPicPr/>
              <p:nvPr/>
            </p:nvPicPr>
            <p:blipFill>
              <a:blip r:embed="rId36"/>
              <a:stretch>
                <a:fillRect/>
              </a:stretch>
            </p:blipFill>
            <p:spPr>
              <a:xfrm>
                <a:off x="5851407" y="4465680"/>
                <a:ext cx="1011960" cy="1177560"/>
              </a:xfrm>
              <a:prstGeom prst="rect">
                <a:avLst/>
              </a:prstGeom>
            </p:spPr>
          </p:pic>
        </mc:Fallback>
      </mc:AlternateContent>
    </p:spTree>
    <p:extLst>
      <p:ext uri="{BB962C8B-B14F-4D97-AF65-F5344CB8AC3E}">
        <p14:creationId xmlns:p14="http://schemas.microsoft.com/office/powerpoint/2010/main" val="240245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lstStyle/>
          <a:p>
            <a:r>
              <a:rPr lang="en-US" dirty="0" smtClean="0">
                <a:solidFill>
                  <a:srgbClr val="FF0000"/>
                </a:solidFill>
              </a:rPr>
              <a:t>Rank correlation coefficient</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5527" y="1371600"/>
                <a:ext cx="11568546" cy="5292435"/>
              </a:xfrm>
            </p:spPr>
            <p:txBody>
              <a:bodyPr>
                <a:normAutofit/>
              </a:bodyPr>
              <a:lstStyle/>
              <a:p>
                <a:pPr marL="0" indent="0">
                  <a:buNone/>
                </a:pPr>
                <a:r>
                  <a:rPr lang="en-US" dirty="0" smtClean="0"/>
                  <a:t>It is the measure of the degree of the relationship between two variables. It is determined on the basis of ranks. There many correlation coefficients. spearman's correlation coefficient is most preferred. It is given by</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ρ</m:t>
                      </m:r>
                      <m:r>
                        <a:rPr lang="en-US" b="0" i="1" smtClean="0">
                          <a:latin typeface="Cambria Math" panose="02040503050406030204" pitchFamily="18" charset="0"/>
                        </a:rPr>
                        <m:t>=</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m:t>
                          </m:r>
                        </m:den>
                      </m:f>
                    </m:oMath>
                  </m:oMathPara>
                </a14:m>
                <a:endParaRPr lang="en-US" dirty="0" smtClean="0"/>
              </a:p>
              <a:p>
                <a:pPr marL="0" indent="0">
                  <a:buNone/>
                </a:pPr>
                <a:r>
                  <a:rPr lang="en-US" dirty="0" smtClean="0"/>
                  <a:t> where n= number of pairs of the variables</a:t>
                </a:r>
              </a:p>
              <a:p>
                <a:pPr marL="0" indent="0">
                  <a:buNone/>
                </a:pPr>
                <a:r>
                  <a:rPr lang="en-US" dirty="0" smtClean="0"/>
                  <a:t>d=difference between the ranks</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35527" y="1371600"/>
                <a:ext cx="11568546" cy="5292435"/>
              </a:xfrm>
              <a:blipFill>
                <a:blip r:embed="rId2"/>
                <a:stretch>
                  <a:fillRect l="-1107" t="-1843" r="-158"/>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136" name="Ink 135"/>
              <p14:cNvContentPartPr/>
              <p14:nvPr/>
            </p14:nvContentPartPr>
            <p14:xfrm>
              <a:off x="5598687" y="6277200"/>
              <a:ext cx="49680" cy="11520"/>
            </p14:xfrm>
          </p:contentPart>
        </mc:Choice>
        <mc:Fallback>
          <p:pic>
            <p:nvPicPr>
              <p:cNvPr id="136" name="Ink 135"/>
              <p:cNvPicPr/>
              <p:nvPr/>
            </p:nvPicPr>
            <p:blipFill>
              <a:blip r:embed="rId4"/>
              <a:stretch>
                <a:fillRect/>
              </a:stretch>
            </p:blipFill>
            <p:spPr>
              <a:xfrm>
                <a:off x="5594007" y="6270360"/>
                <a:ext cx="586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5" name="Ink 144"/>
              <p14:cNvContentPartPr/>
              <p14:nvPr/>
            </p14:nvContentPartPr>
            <p14:xfrm>
              <a:off x="8437647" y="4422120"/>
              <a:ext cx="5760" cy="11880"/>
            </p14:xfrm>
          </p:contentPart>
        </mc:Choice>
        <mc:Fallback>
          <p:pic>
            <p:nvPicPr>
              <p:cNvPr id="145" name="Ink 144"/>
              <p:cNvPicPr/>
              <p:nvPr/>
            </p:nvPicPr>
            <p:blipFill>
              <a:blip r:embed="rId6"/>
              <a:stretch>
                <a:fillRect/>
              </a:stretch>
            </p:blipFill>
            <p:spPr>
              <a:xfrm>
                <a:off x="8434407" y="4417800"/>
                <a:ext cx="1512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7" name="Ink 176"/>
              <p14:cNvContentPartPr/>
              <p14:nvPr/>
            </p14:nvContentPartPr>
            <p14:xfrm>
              <a:off x="8144247" y="5949600"/>
              <a:ext cx="7920" cy="17640"/>
            </p14:xfrm>
          </p:contentPart>
        </mc:Choice>
        <mc:Fallback>
          <p:pic>
            <p:nvPicPr>
              <p:cNvPr id="177" name="Ink 176"/>
              <p:cNvPicPr/>
              <p:nvPr/>
            </p:nvPicPr>
            <p:blipFill>
              <a:blip r:embed="rId8"/>
              <a:stretch>
                <a:fillRect/>
              </a:stretch>
            </p:blipFill>
            <p:spPr>
              <a:xfrm>
                <a:off x="8136687" y="5942040"/>
                <a:ext cx="234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8" name="Ink 197"/>
              <p14:cNvContentPartPr/>
              <p14:nvPr/>
            </p14:nvContentPartPr>
            <p14:xfrm>
              <a:off x="4516527" y="3375600"/>
              <a:ext cx="360" cy="360"/>
            </p14:xfrm>
          </p:contentPart>
        </mc:Choice>
        <mc:Fallback>
          <p:pic>
            <p:nvPicPr>
              <p:cNvPr id="198" name="Ink 197"/>
              <p:cNvPicPr/>
              <p:nvPr/>
            </p:nvPicPr>
            <p:blipFill>
              <a:blip r:embed="rId10"/>
              <a:stretch>
                <a:fillRect/>
              </a:stretch>
            </p:blipFill>
            <p:spPr>
              <a:xfrm>
                <a:off x="4503927" y="3363000"/>
                <a:ext cx="255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6" name="Ink 205"/>
              <p14:cNvContentPartPr/>
              <p14:nvPr/>
            </p14:nvContentPartPr>
            <p14:xfrm>
              <a:off x="1318287" y="3394680"/>
              <a:ext cx="1533960" cy="209880"/>
            </p14:xfrm>
          </p:contentPart>
        </mc:Choice>
        <mc:Fallback>
          <p:pic>
            <p:nvPicPr>
              <p:cNvPr id="206" name="Ink 205"/>
              <p:cNvPicPr/>
              <p:nvPr/>
            </p:nvPicPr>
            <p:blipFill>
              <a:blip r:embed="rId12"/>
              <a:stretch>
                <a:fillRect/>
              </a:stretch>
            </p:blipFill>
            <p:spPr>
              <a:xfrm>
                <a:off x="1307487" y="3384960"/>
                <a:ext cx="15498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7" name="Ink 206"/>
              <p14:cNvContentPartPr/>
              <p14:nvPr/>
            </p14:nvContentPartPr>
            <p14:xfrm>
              <a:off x="8363127" y="5747640"/>
              <a:ext cx="63360" cy="54360"/>
            </p14:xfrm>
          </p:contentPart>
        </mc:Choice>
        <mc:Fallback>
          <p:pic>
            <p:nvPicPr>
              <p:cNvPr id="207" name="Ink 206"/>
              <p:cNvPicPr/>
              <p:nvPr/>
            </p:nvPicPr>
            <p:blipFill>
              <a:blip r:embed="rId14"/>
              <a:stretch>
                <a:fillRect/>
              </a:stretch>
            </p:blipFill>
            <p:spPr>
              <a:xfrm>
                <a:off x="8359887" y="5740440"/>
                <a:ext cx="73800" cy="64800"/>
              </a:xfrm>
              <a:prstGeom prst="rect">
                <a:avLst/>
              </a:prstGeom>
            </p:spPr>
          </p:pic>
        </mc:Fallback>
      </mc:AlternateContent>
    </p:spTree>
    <p:extLst>
      <p:ext uri="{BB962C8B-B14F-4D97-AF65-F5344CB8AC3E}">
        <p14:creationId xmlns:p14="http://schemas.microsoft.com/office/powerpoint/2010/main" val="66084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normAutofit fontScale="90000"/>
          </a:bodyPr>
          <a:lstStyle/>
          <a:p>
            <a:pPr algn="ctr"/>
            <a:r>
              <a:rPr lang="en-US" dirty="0" smtClean="0">
                <a:solidFill>
                  <a:srgbClr val="0070C0"/>
                </a:solidFill>
                <a:latin typeface="+mn-lt"/>
              </a:rPr>
              <a:t>Interpretation of magnitude of correlation coefficient</a:t>
            </a:r>
            <a:endParaRPr lang="en-US" dirty="0">
              <a:solidFill>
                <a:srgbClr val="0070C0"/>
              </a:solidFill>
              <a:latin typeface="+mn-lt"/>
            </a:endParaRPr>
          </a:p>
        </p:txBody>
      </p:sp>
      <p:sp>
        <p:nvSpPr>
          <p:cNvPr id="3" name="Content Placeholder 2"/>
          <p:cNvSpPr>
            <a:spLocks noGrp="1"/>
          </p:cNvSpPr>
          <p:nvPr>
            <p:ph idx="1"/>
          </p:nvPr>
        </p:nvSpPr>
        <p:spPr>
          <a:xfrm>
            <a:off x="360218" y="1316182"/>
            <a:ext cx="10993582" cy="5292436"/>
          </a:xfrm>
        </p:spPr>
        <p:txBody>
          <a:bodyPr/>
          <a:lstStyle/>
          <a:p>
            <a:pPr marL="0" indent="0">
              <a:buNone/>
            </a:pPr>
            <a:r>
              <a:rPr lang="en-US" dirty="0" smtClean="0"/>
              <a:t>a) </a:t>
            </a:r>
            <a:r>
              <a:rPr lang="en-US" b="1" dirty="0" smtClean="0"/>
              <a:t>Using magnitude and direction</a:t>
            </a:r>
            <a:endParaRPr lang="en-US" dirty="0"/>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solidFill>
                  <a:srgbClr val="FF0000"/>
                </a:solidFill>
              </a:rPr>
              <a:t>NOTE:</a:t>
            </a:r>
            <a:r>
              <a:rPr lang="en-US" dirty="0" smtClean="0"/>
              <a:t> 1. the correlation coefficient lies btn -1 and +1. values btn -1 and 0 indicate negative correlation and values btn 0 and +1 indicate positive correlation.</a:t>
            </a:r>
          </a:p>
          <a:p>
            <a:pPr marL="0" indent="0">
              <a:buNone/>
            </a:pPr>
            <a:endParaRPr lang="en-US" dirty="0"/>
          </a:p>
          <a:p>
            <a:pPr marL="0" indent="0">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461221124"/>
              </p:ext>
            </p:extLst>
          </p:nvPr>
        </p:nvGraphicFramePr>
        <p:xfrm>
          <a:off x="937491" y="1855739"/>
          <a:ext cx="8128000" cy="29667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4207572898"/>
                    </a:ext>
                  </a:extLst>
                </a:gridCol>
                <a:gridCol w="4064000">
                  <a:extLst>
                    <a:ext uri="{9D8B030D-6E8A-4147-A177-3AD203B41FA5}">
                      <a16:colId xmlns:a16="http://schemas.microsoft.com/office/drawing/2014/main" val="2179217438"/>
                    </a:ext>
                  </a:extLst>
                </a:gridCol>
              </a:tblGrid>
              <a:tr h="370840">
                <a:tc>
                  <a:txBody>
                    <a:bodyPr/>
                    <a:lstStyle/>
                    <a:p>
                      <a:r>
                        <a:rPr lang="en-US" sz="1800" dirty="0" smtClean="0">
                          <a:solidFill>
                            <a:srgbClr val="00B050"/>
                          </a:solidFill>
                        </a:rPr>
                        <a:t>Correlation</a:t>
                      </a:r>
                      <a:r>
                        <a:rPr lang="en-US" sz="1800" baseline="0" dirty="0" smtClean="0">
                          <a:solidFill>
                            <a:srgbClr val="00B050"/>
                          </a:solidFill>
                        </a:rPr>
                        <a:t> coefficient </a:t>
                      </a:r>
                      <a:endParaRPr lang="en-US" sz="1800" dirty="0">
                        <a:solidFill>
                          <a:srgbClr val="00B050"/>
                        </a:solidFill>
                      </a:endParaRPr>
                    </a:p>
                  </a:txBody>
                  <a:tcPr/>
                </a:tc>
                <a:tc>
                  <a:txBody>
                    <a:bodyPr/>
                    <a:lstStyle/>
                    <a:p>
                      <a:r>
                        <a:rPr lang="en-US" sz="1800" dirty="0" smtClean="0">
                          <a:solidFill>
                            <a:srgbClr val="00B050"/>
                          </a:solidFill>
                        </a:rPr>
                        <a:t>interpretation</a:t>
                      </a:r>
                      <a:endParaRPr lang="en-US" sz="1800" dirty="0">
                        <a:solidFill>
                          <a:srgbClr val="00B050"/>
                        </a:solidFill>
                      </a:endParaRPr>
                    </a:p>
                  </a:txBody>
                  <a:tcPr/>
                </a:tc>
                <a:extLst>
                  <a:ext uri="{0D108BD9-81ED-4DB2-BD59-A6C34878D82A}">
                    <a16:rowId xmlns:a16="http://schemas.microsoft.com/office/drawing/2014/main" val="1054042269"/>
                  </a:ext>
                </a:extLst>
              </a:tr>
              <a:tr h="370840">
                <a:tc>
                  <a:txBody>
                    <a:bodyPr/>
                    <a:lstStyle/>
                    <a:p>
                      <a:r>
                        <a:rPr lang="en-US" sz="1800" dirty="0" smtClean="0">
                          <a:solidFill>
                            <a:srgbClr val="00B050"/>
                          </a:solidFill>
                        </a:rPr>
                        <a:t>0</a:t>
                      </a:r>
                      <a:endParaRPr lang="en-US" sz="1800" dirty="0">
                        <a:solidFill>
                          <a:srgbClr val="00B050"/>
                        </a:solidFill>
                      </a:endParaRPr>
                    </a:p>
                  </a:txBody>
                  <a:tcPr/>
                </a:tc>
                <a:tc>
                  <a:txBody>
                    <a:bodyPr/>
                    <a:lstStyle/>
                    <a:p>
                      <a:r>
                        <a:rPr lang="en-US" sz="1800" dirty="0" smtClean="0">
                          <a:solidFill>
                            <a:srgbClr val="00B050"/>
                          </a:solidFill>
                        </a:rPr>
                        <a:t>No correlation</a:t>
                      </a:r>
                      <a:endParaRPr lang="en-US" sz="1800" dirty="0">
                        <a:solidFill>
                          <a:srgbClr val="00B050"/>
                        </a:solidFill>
                      </a:endParaRPr>
                    </a:p>
                  </a:txBody>
                  <a:tcPr/>
                </a:tc>
                <a:extLst>
                  <a:ext uri="{0D108BD9-81ED-4DB2-BD59-A6C34878D82A}">
                    <a16:rowId xmlns:a16="http://schemas.microsoft.com/office/drawing/2014/main" val="2728443452"/>
                  </a:ext>
                </a:extLst>
              </a:tr>
              <a:tr h="370840">
                <a:tc>
                  <a:txBody>
                    <a:bodyPr/>
                    <a:lstStyle/>
                    <a:p>
                      <a:r>
                        <a:rPr lang="en-US" sz="1800" dirty="0" smtClean="0">
                          <a:solidFill>
                            <a:srgbClr val="00B050"/>
                          </a:solidFill>
                        </a:rPr>
                        <a:t>0</a:t>
                      </a:r>
                      <a:r>
                        <a:rPr lang="en-US" sz="1800" baseline="0" dirty="0" smtClean="0">
                          <a:solidFill>
                            <a:srgbClr val="00B050"/>
                          </a:solidFill>
                        </a:rPr>
                        <a:t> – 0.19</a:t>
                      </a:r>
                      <a:endParaRPr lang="en-US" sz="1800" dirty="0">
                        <a:solidFill>
                          <a:srgbClr val="00B050"/>
                        </a:solidFill>
                      </a:endParaRPr>
                    </a:p>
                  </a:txBody>
                  <a:tcPr/>
                </a:tc>
                <a:tc>
                  <a:txBody>
                    <a:bodyPr/>
                    <a:lstStyle/>
                    <a:p>
                      <a:r>
                        <a:rPr lang="en-US" sz="1800" dirty="0" smtClean="0">
                          <a:solidFill>
                            <a:srgbClr val="00B050"/>
                          </a:solidFill>
                        </a:rPr>
                        <a:t>Chance correlation</a:t>
                      </a:r>
                      <a:endParaRPr lang="en-US" sz="1800" dirty="0">
                        <a:solidFill>
                          <a:srgbClr val="00B050"/>
                        </a:solidFill>
                      </a:endParaRPr>
                    </a:p>
                  </a:txBody>
                  <a:tcPr/>
                </a:tc>
                <a:extLst>
                  <a:ext uri="{0D108BD9-81ED-4DB2-BD59-A6C34878D82A}">
                    <a16:rowId xmlns:a16="http://schemas.microsoft.com/office/drawing/2014/main" val="3987943953"/>
                  </a:ext>
                </a:extLst>
              </a:tr>
              <a:tr h="370840">
                <a:tc>
                  <a:txBody>
                    <a:bodyPr/>
                    <a:lstStyle/>
                    <a:p>
                      <a:r>
                        <a:rPr lang="en-US" sz="1800" dirty="0" smtClean="0">
                          <a:solidFill>
                            <a:srgbClr val="00B050"/>
                          </a:solidFill>
                        </a:rPr>
                        <a:t>0.2- 0.39</a:t>
                      </a:r>
                      <a:endParaRPr lang="en-US" sz="1800" dirty="0">
                        <a:solidFill>
                          <a:srgbClr val="00B050"/>
                        </a:solidFill>
                      </a:endParaRPr>
                    </a:p>
                  </a:txBody>
                  <a:tcPr/>
                </a:tc>
                <a:tc>
                  <a:txBody>
                    <a:bodyPr/>
                    <a:lstStyle/>
                    <a:p>
                      <a:r>
                        <a:rPr lang="en-US" sz="1800" dirty="0" smtClean="0">
                          <a:solidFill>
                            <a:srgbClr val="00B050"/>
                          </a:solidFill>
                        </a:rPr>
                        <a:t>Slight/</a:t>
                      </a:r>
                      <a:r>
                        <a:rPr lang="en-US" sz="1800" baseline="0" dirty="0" smtClean="0">
                          <a:solidFill>
                            <a:srgbClr val="00B050"/>
                          </a:solidFill>
                        </a:rPr>
                        <a:t> weak correlation</a:t>
                      </a:r>
                      <a:endParaRPr lang="en-US" sz="1800" dirty="0">
                        <a:solidFill>
                          <a:srgbClr val="00B050"/>
                        </a:solidFill>
                      </a:endParaRPr>
                    </a:p>
                  </a:txBody>
                  <a:tcPr/>
                </a:tc>
                <a:extLst>
                  <a:ext uri="{0D108BD9-81ED-4DB2-BD59-A6C34878D82A}">
                    <a16:rowId xmlns:a16="http://schemas.microsoft.com/office/drawing/2014/main" val="3476442889"/>
                  </a:ext>
                </a:extLst>
              </a:tr>
              <a:tr h="370840">
                <a:tc>
                  <a:txBody>
                    <a:bodyPr/>
                    <a:lstStyle/>
                    <a:p>
                      <a:r>
                        <a:rPr lang="en-US" sz="1800" dirty="0" smtClean="0">
                          <a:solidFill>
                            <a:srgbClr val="00B050"/>
                          </a:solidFill>
                        </a:rPr>
                        <a:t>0.4 – 0.59</a:t>
                      </a:r>
                      <a:endParaRPr lang="en-US" sz="1800" dirty="0">
                        <a:solidFill>
                          <a:srgbClr val="00B050"/>
                        </a:solidFill>
                      </a:endParaRPr>
                    </a:p>
                  </a:txBody>
                  <a:tcPr/>
                </a:tc>
                <a:tc>
                  <a:txBody>
                    <a:bodyPr/>
                    <a:lstStyle/>
                    <a:p>
                      <a:r>
                        <a:rPr lang="en-US" sz="1800" dirty="0" smtClean="0">
                          <a:solidFill>
                            <a:srgbClr val="00B050"/>
                          </a:solidFill>
                        </a:rPr>
                        <a:t>Moderate correlation</a:t>
                      </a:r>
                      <a:endParaRPr lang="en-US" sz="1800" dirty="0">
                        <a:solidFill>
                          <a:srgbClr val="00B050"/>
                        </a:solidFill>
                      </a:endParaRPr>
                    </a:p>
                  </a:txBody>
                  <a:tcPr/>
                </a:tc>
                <a:extLst>
                  <a:ext uri="{0D108BD9-81ED-4DB2-BD59-A6C34878D82A}">
                    <a16:rowId xmlns:a16="http://schemas.microsoft.com/office/drawing/2014/main" val="4046315271"/>
                  </a:ext>
                </a:extLst>
              </a:tr>
              <a:tr h="370840">
                <a:tc>
                  <a:txBody>
                    <a:bodyPr/>
                    <a:lstStyle/>
                    <a:p>
                      <a:r>
                        <a:rPr lang="en-US" sz="1800" dirty="0" smtClean="0">
                          <a:solidFill>
                            <a:srgbClr val="00B050"/>
                          </a:solidFill>
                        </a:rPr>
                        <a:t>0.6</a:t>
                      </a:r>
                      <a:r>
                        <a:rPr lang="en-US" sz="1800" baseline="0" dirty="0" smtClean="0">
                          <a:solidFill>
                            <a:srgbClr val="00B050"/>
                          </a:solidFill>
                        </a:rPr>
                        <a:t> – 0.79 </a:t>
                      </a:r>
                      <a:endParaRPr lang="en-US" sz="1800" dirty="0">
                        <a:solidFill>
                          <a:srgbClr val="00B050"/>
                        </a:solidFill>
                      </a:endParaRPr>
                    </a:p>
                  </a:txBody>
                  <a:tcPr/>
                </a:tc>
                <a:tc>
                  <a:txBody>
                    <a:bodyPr/>
                    <a:lstStyle/>
                    <a:p>
                      <a:r>
                        <a:rPr lang="en-US" sz="1800" dirty="0" smtClean="0">
                          <a:solidFill>
                            <a:srgbClr val="00B050"/>
                          </a:solidFill>
                        </a:rPr>
                        <a:t>Substantial correlation</a:t>
                      </a:r>
                      <a:endParaRPr lang="en-US" sz="1800" dirty="0">
                        <a:solidFill>
                          <a:srgbClr val="00B050"/>
                        </a:solidFill>
                      </a:endParaRPr>
                    </a:p>
                  </a:txBody>
                  <a:tcPr/>
                </a:tc>
                <a:extLst>
                  <a:ext uri="{0D108BD9-81ED-4DB2-BD59-A6C34878D82A}">
                    <a16:rowId xmlns:a16="http://schemas.microsoft.com/office/drawing/2014/main" val="3774774763"/>
                  </a:ext>
                </a:extLst>
              </a:tr>
              <a:tr h="370840">
                <a:tc>
                  <a:txBody>
                    <a:bodyPr/>
                    <a:lstStyle/>
                    <a:p>
                      <a:r>
                        <a:rPr lang="en-US" sz="1800" dirty="0" smtClean="0">
                          <a:solidFill>
                            <a:srgbClr val="00B050"/>
                          </a:solidFill>
                        </a:rPr>
                        <a:t>0.8 – 0.99</a:t>
                      </a:r>
                      <a:endParaRPr lang="en-US" sz="1800" dirty="0">
                        <a:solidFill>
                          <a:srgbClr val="00B050"/>
                        </a:solidFill>
                      </a:endParaRPr>
                    </a:p>
                  </a:txBody>
                  <a:tcPr/>
                </a:tc>
                <a:tc>
                  <a:txBody>
                    <a:bodyPr/>
                    <a:lstStyle/>
                    <a:p>
                      <a:r>
                        <a:rPr lang="en-US" sz="1800" dirty="0" smtClean="0">
                          <a:solidFill>
                            <a:srgbClr val="00B050"/>
                          </a:solidFill>
                        </a:rPr>
                        <a:t>Strong /high correlation</a:t>
                      </a:r>
                      <a:endParaRPr lang="en-US" sz="1800" dirty="0">
                        <a:solidFill>
                          <a:srgbClr val="00B050"/>
                        </a:solidFill>
                      </a:endParaRPr>
                    </a:p>
                  </a:txBody>
                  <a:tcPr/>
                </a:tc>
                <a:extLst>
                  <a:ext uri="{0D108BD9-81ED-4DB2-BD59-A6C34878D82A}">
                    <a16:rowId xmlns:a16="http://schemas.microsoft.com/office/drawing/2014/main" val="2834085003"/>
                  </a:ext>
                </a:extLst>
              </a:tr>
              <a:tr h="370840">
                <a:tc>
                  <a:txBody>
                    <a:bodyPr/>
                    <a:lstStyle/>
                    <a:p>
                      <a:r>
                        <a:rPr lang="en-US" sz="1800" dirty="0" smtClean="0">
                          <a:solidFill>
                            <a:srgbClr val="00B050"/>
                          </a:solidFill>
                        </a:rPr>
                        <a:t>1</a:t>
                      </a:r>
                      <a:endParaRPr lang="en-US" sz="1800" dirty="0">
                        <a:solidFill>
                          <a:srgbClr val="00B050"/>
                        </a:solidFill>
                      </a:endParaRPr>
                    </a:p>
                  </a:txBody>
                  <a:tcPr/>
                </a:tc>
                <a:tc>
                  <a:txBody>
                    <a:bodyPr/>
                    <a:lstStyle/>
                    <a:p>
                      <a:r>
                        <a:rPr lang="en-US" sz="1800" dirty="0" smtClean="0">
                          <a:solidFill>
                            <a:srgbClr val="00B050"/>
                          </a:solidFill>
                        </a:rPr>
                        <a:t>Perfect correlation</a:t>
                      </a:r>
                      <a:endParaRPr lang="en-US" sz="1800" dirty="0">
                        <a:solidFill>
                          <a:srgbClr val="00B050"/>
                        </a:solidFill>
                      </a:endParaRPr>
                    </a:p>
                  </a:txBody>
                  <a:tcPr/>
                </a:tc>
                <a:extLst>
                  <a:ext uri="{0D108BD9-81ED-4DB2-BD59-A6C34878D82A}">
                    <a16:rowId xmlns:a16="http://schemas.microsoft.com/office/drawing/2014/main" val="926519485"/>
                  </a:ext>
                </a:extLst>
              </a:tr>
            </a:tbl>
          </a:graphicData>
        </a:graphic>
      </p:graphicFrame>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7044447" y="2548680"/>
              <a:ext cx="1709280" cy="470880"/>
            </p14:xfrm>
          </p:contentPart>
        </mc:Choice>
        <mc:Fallback>
          <p:pic>
            <p:nvPicPr>
              <p:cNvPr id="7" name="Ink 6"/>
              <p:cNvPicPr/>
              <p:nvPr/>
            </p:nvPicPr>
            <p:blipFill>
              <a:blip r:embed="rId3"/>
              <a:stretch>
                <a:fillRect/>
              </a:stretch>
            </p:blipFill>
            <p:spPr>
              <a:xfrm>
                <a:off x="7028247" y="2538600"/>
                <a:ext cx="1732680" cy="495720"/>
              </a:xfrm>
              <a:prstGeom prst="rect">
                <a:avLst/>
              </a:prstGeom>
            </p:spPr>
          </p:pic>
        </mc:Fallback>
      </mc:AlternateContent>
    </p:spTree>
    <p:extLst>
      <p:ext uri="{BB962C8B-B14F-4D97-AF65-F5344CB8AC3E}">
        <p14:creationId xmlns:p14="http://schemas.microsoft.com/office/powerpoint/2010/main" val="51890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noAutofit/>
          </a:bodyPr>
          <a:lstStyle/>
          <a:p>
            <a:r>
              <a:rPr lang="en-US" sz="3200" dirty="0" smtClean="0">
                <a:solidFill>
                  <a:srgbClr val="FF0000"/>
                </a:solidFill>
              </a:rPr>
              <a:t>2. In interpreting correlation coefficients, we consider 2 factors;</a:t>
            </a:r>
            <a:endParaRPr lang="en-US" sz="3200" dirty="0">
              <a:solidFill>
                <a:srgbClr val="FF0000"/>
              </a:solidFill>
            </a:endParaRPr>
          </a:p>
        </p:txBody>
      </p:sp>
      <p:sp>
        <p:nvSpPr>
          <p:cNvPr id="3" name="Content Placeholder 2"/>
          <p:cNvSpPr>
            <a:spLocks noGrp="1"/>
          </p:cNvSpPr>
          <p:nvPr>
            <p:ph idx="1"/>
          </p:nvPr>
        </p:nvSpPr>
        <p:spPr>
          <a:xfrm>
            <a:off x="263236" y="1288474"/>
            <a:ext cx="11090564" cy="5417125"/>
          </a:xfrm>
        </p:spPr>
        <p:txBody>
          <a:bodyPr/>
          <a:lstStyle/>
          <a:p>
            <a:pPr>
              <a:buFont typeface="Wingdings" panose="05000000000000000000" pitchFamily="2" charset="2"/>
              <a:buChar char="ü"/>
            </a:pPr>
            <a:r>
              <a:rPr lang="en-US" dirty="0" smtClean="0"/>
              <a:t>Sign of correlation coefficient</a:t>
            </a:r>
          </a:p>
          <a:p>
            <a:pPr>
              <a:buFont typeface="Wingdings" panose="05000000000000000000" pitchFamily="2" charset="2"/>
              <a:buChar char="ü"/>
            </a:pPr>
            <a:r>
              <a:rPr lang="en-US" dirty="0" smtClean="0"/>
              <a:t>Magnitude of correlation coefficient</a:t>
            </a:r>
            <a:endParaRPr lang="en-US" dirty="0"/>
          </a:p>
          <a:p>
            <a:pPr marL="0" indent="0">
              <a:buNone/>
            </a:pPr>
            <a:r>
              <a:rPr lang="en-US" dirty="0" smtClean="0"/>
              <a:t>       The sign tells us whether the variables have a positive or negative correlation and the magnitude tells us the degree of the correlation</a:t>
            </a:r>
          </a:p>
          <a:p>
            <a:pPr marL="0" indent="0">
              <a:buNone/>
            </a:pPr>
            <a:r>
              <a:rPr lang="en-US" dirty="0"/>
              <a:t> </a:t>
            </a:r>
            <a:r>
              <a:rPr lang="en-US" dirty="0" smtClean="0">
                <a:solidFill>
                  <a:srgbClr val="FF0000"/>
                </a:solidFill>
                <a:latin typeface="Algerian" panose="04020705040A02060702" pitchFamily="82" charset="0"/>
              </a:rPr>
              <a:t>Examples</a:t>
            </a:r>
          </a:p>
          <a:p>
            <a:pPr marL="514350" indent="-514350">
              <a:buAutoNum type="arabicPeriod"/>
            </a:pPr>
            <a:r>
              <a:rPr lang="en-US" dirty="0" smtClean="0"/>
              <a:t>The boys compete in throwing a ball and the a table below shows the heights of each boy and the distances to which he can throw the ball</a:t>
            </a:r>
          </a:p>
          <a:p>
            <a:pPr marL="0" indent="0">
              <a:buNone/>
            </a:pPr>
            <a:endParaRPr lang="en-US" dirty="0" smtClean="0">
              <a:solidFill>
                <a:srgbClr val="FF0000"/>
              </a:solidFill>
              <a:latin typeface="Algerian" panose="04020705040A02060702" pitchFamily="82"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0310159"/>
              </p:ext>
            </p:extLst>
          </p:nvPr>
        </p:nvGraphicFramePr>
        <p:xfrm>
          <a:off x="1842653" y="4682836"/>
          <a:ext cx="8963892" cy="1704109"/>
        </p:xfrm>
        <a:graphic>
          <a:graphicData uri="http://schemas.openxmlformats.org/drawingml/2006/table">
            <a:tbl>
              <a:tblPr firstRow="1" bandRow="1">
                <a:tableStyleId>{5940675A-B579-460E-94D1-54222C63F5DA}</a:tableStyleId>
              </a:tblPr>
              <a:tblGrid>
                <a:gridCol w="1609047">
                  <a:extLst>
                    <a:ext uri="{9D8B030D-6E8A-4147-A177-3AD203B41FA5}">
                      <a16:colId xmlns:a16="http://schemas.microsoft.com/office/drawing/2014/main" val="3673192372"/>
                    </a:ext>
                  </a:extLst>
                </a:gridCol>
                <a:gridCol w="617766">
                  <a:extLst>
                    <a:ext uri="{9D8B030D-6E8A-4147-A177-3AD203B41FA5}">
                      <a16:colId xmlns:a16="http://schemas.microsoft.com/office/drawing/2014/main" val="3880533475"/>
                    </a:ext>
                  </a:extLst>
                </a:gridCol>
                <a:gridCol w="601841">
                  <a:extLst>
                    <a:ext uri="{9D8B030D-6E8A-4147-A177-3AD203B41FA5}">
                      <a16:colId xmlns:a16="http://schemas.microsoft.com/office/drawing/2014/main" val="2914557242"/>
                    </a:ext>
                  </a:extLst>
                </a:gridCol>
                <a:gridCol w="616888">
                  <a:extLst>
                    <a:ext uri="{9D8B030D-6E8A-4147-A177-3AD203B41FA5}">
                      <a16:colId xmlns:a16="http://schemas.microsoft.com/office/drawing/2014/main" val="2422705575"/>
                    </a:ext>
                  </a:extLst>
                </a:gridCol>
                <a:gridCol w="812485">
                  <a:extLst>
                    <a:ext uri="{9D8B030D-6E8A-4147-A177-3AD203B41FA5}">
                      <a16:colId xmlns:a16="http://schemas.microsoft.com/office/drawing/2014/main" val="3961385109"/>
                    </a:ext>
                  </a:extLst>
                </a:gridCol>
                <a:gridCol w="797440">
                  <a:extLst>
                    <a:ext uri="{9D8B030D-6E8A-4147-A177-3AD203B41FA5}">
                      <a16:colId xmlns:a16="http://schemas.microsoft.com/office/drawing/2014/main" val="1050745253"/>
                    </a:ext>
                  </a:extLst>
                </a:gridCol>
                <a:gridCol w="707164">
                  <a:extLst>
                    <a:ext uri="{9D8B030D-6E8A-4147-A177-3AD203B41FA5}">
                      <a16:colId xmlns:a16="http://schemas.microsoft.com/office/drawing/2014/main" val="3564917287"/>
                    </a:ext>
                  </a:extLst>
                </a:gridCol>
                <a:gridCol w="902761">
                  <a:extLst>
                    <a:ext uri="{9D8B030D-6E8A-4147-A177-3AD203B41FA5}">
                      <a16:colId xmlns:a16="http://schemas.microsoft.com/office/drawing/2014/main" val="307580284"/>
                    </a:ext>
                  </a:extLst>
                </a:gridCol>
                <a:gridCol w="782394">
                  <a:extLst>
                    <a:ext uri="{9D8B030D-6E8A-4147-A177-3AD203B41FA5}">
                      <a16:colId xmlns:a16="http://schemas.microsoft.com/office/drawing/2014/main" val="2857129741"/>
                    </a:ext>
                  </a:extLst>
                </a:gridCol>
                <a:gridCol w="782393">
                  <a:extLst>
                    <a:ext uri="{9D8B030D-6E8A-4147-A177-3AD203B41FA5}">
                      <a16:colId xmlns:a16="http://schemas.microsoft.com/office/drawing/2014/main" val="80668451"/>
                    </a:ext>
                  </a:extLst>
                </a:gridCol>
                <a:gridCol w="733713">
                  <a:extLst>
                    <a:ext uri="{9D8B030D-6E8A-4147-A177-3AD203B41FA5}">
                      <a16:colId xmlns:a16="http://schemas.microsoft.com/office/drawing/2014/main" val="248395132"/>
                    </a:ext>
                  </a:extLst>
                </a:gridCol>
              </a:tblGrid>
              <a:tr h="846178">
                <a:tc>
                  <a:txBody>
                    <a:bodyPr/>
                    <a:lstStyle/>
                    <a:p>
                      <a:r>
                        <a:rPr lang="en-US" dirty="0" smtClean="0"/>
                        <a:t>Heights(cm)</a:t>
                      </a:r>
                      <a:endParaRPr lang="en-US" dirty="0"/>
                    </a:p>
                  </a:txBody>
                  <a:tcPr/>
                </a:tc>
                <a:tc>
                  <a:txBody>
                    <a:bodyPr/>
                    <a:lstStyle/>
                    <a:p>
                      <a:r>
                        <a:rPr lang="en-US" dirty="0" smtClean="0"/>
                        <a:t>122</a:t>
                      </a:r>
                      <a:endParaRPr lang="en-US" dirty="0"/>
                    </a:p>
                  </a:txBody>
                  <a:tcPr/>
                </a:tc>
                <a:tc>
                  <a:txBody>
                    <a:bodyPr/>
                    <a:lstStyle/>
                    <a:p>
                      <a:r>
                        <a:rPr lang="en-US" dirty="0" smtClean="0"/>
                        <a:t>124</a:t>
                      </a:r>
                      <a:endParaRPr lang="en-US" dirty="0"/>
                    </a:p>
                  </a:txBody>
                  <a:tcPr/>
                </a:tc>
                <a:tc>
                  <a:txBody>
                    <a:bodyPr/>
                    <a:lstStyle/>
                    <a:p>
                      <a:r>
                        <a:rPr lang="en-US" dirty="0" smtClean="0"/>
                        <a:t>133</a:t>
                      </a:r>
                      <a:endParaRPr lang="en-US" dirty="0"/>
                    </a:p>
                  </a:txBody>
                  <a:tcPr/>
                </a:tc>
                <a:tc>
                  <a:txBody>
                    <a:bodyPr/>
                    <a:lstStyle/>
                    <a:p>
                      <a:r>
                        <a:rPr lang="en-US" dirty="0" smtClean="0"/>
                        <a:t>138</a:t>
                      </a:r>
                      <a:endParaRPr lang="en-US" dirty="0"/>
                    </a:p>
                  </a:txBody>
                  <a:tcPr/>
                </a:tc>
                <a:tc>
                  <a:txBody>
                    <a:bodyPr/>
                    <a:lstStyle/>
                    <a:p>
                      <a:r>
                        <a:rPr lang="en-US" dirty="0" smtClean="0"/>
                        <a:t>144</a:t>
                      </a:r>
                      <a:endParaRPr lang="en-US" dirty="0"/>
                    </a:p>
                  </a:txBody>
                  <a:tcPr/>
                </a:tc>
                <a:tc>
                  <a:txBody>
                    <a:bodyPr/>
                    <a:lstStyle/>
                    <a:p>
                      <a:r>
                        <a:rPr lang="en-US" dirty="0" smtClean="0"/>
                        <a:t>156</a:t>
                      </a:r>
                      <a:endParaRPr lang="en-US" dirty="0"/>
                    </a:p>
                  </a:txBody>
                  <a:tcPr/>
                </a:tc>
                <a:tc>
                  <a:txBody>
                    <a:bodyPr/>
                    <a:lstStyle/>
                    <a:p>
                      <a:r>
                        <a:rPr lang="en-US" dirty="0" smtClean="0"/>
                        <a:t>158</a:t>
                      </a:r>
                      <a:endParaRPr lang="en-US" dirty="0"/>
                    </a:p>
                  </a:txBody>
                  <a:tcPr/>
                </a:tc>
                <a:tc>
                  <a:txBody>
                    <a:bodyPr/>
                    <a:lstStyle/>
                    <a:p>
                      <a:r>
                        <a:rPr lang="en-US" dirty="0" smtClean="0"/>
                        <a:t>161</a:t>
                      </a:r>
                      <a:endParaRPr lang="en-US" dirty="0"/>
                    </a:p>
                  </a:txBody>
                  <a:tcPr/>
                </a:tc>
                <a:tc>
                  <a:txBody>
                    <a:bodyPr/>
                    <a:lstStyle/>
                    <a:p>
                      <a:r>
                        <a:rPr lang="en-US" dirty="0" smtClean="0"/>
                        <a:t>164</a:t>
                      </a:r>
                      <a:endParaRPr lang="en-US" dirty="0"/>
                    </a:p>
                  </a:txBody>
                  <a:tcPr/>
                </a:tc>
                <a:tc>
                  <a:txBody>
                    <a:bodyPr/>
                    <a:lstStyle/>
                    <a:p>
                      <a:r>
                        <a:rPr lang="en-US" dirty="0" smtClean="0"/>
                        <a:t>168</a:t>
                      </a:r>
                      <a:endParaRPr lang="en-US" dirty="0"/>
                    </a:p>
                  </a:txBody>
                  <a:tcPr/>
                </a:tc>
                <a:extLst>
                  <a:ext uri="{0D108BD9-81ED-4DB2-BD59-A6C34878D82A}">
                    <a16:rowId xmlns:a16="http://schemas.microsoft.com/office/drawing/2014/main" val="1216015200"/>
                  </a:ext>
                </a:extLst>
              </a:tr>
              <a:tr h="857931">
                <a:tc>
                  <a:txBody>
                    <a:bodyPr/>
                    <a:lstStyle/>
                    <a:p>
                      <a:r>
                        <a:rPr lang="en-US" dirty="0" smtClean="0"/>
                        <a:t>Distance(m)</a:t>
                      </a:r>
                      <a:endParaRPr lang="en-US" dirty="0"/>
                    </a:p>
                  </a:txBody>
                  <a:tcPr/>
                </a:tc>
                <a:tc>
                  <a:txBody>
                    <a:bodyPr/>
                    <a:lstStyle/>
                    <a:p>
                      <a:r>
                        <a:rPr lang="en-US" dirty="0" smtClean="0"/>
                        <a:t>41</a:t>
                      </a:r>
                      <a:endParaRPr lang="en-US" dirty="0"/>
                    </a:p>
                  </a:txBody>
                  <a:tcPr/>
                </a:tc>
                <a:tc>
                  <a:txBody>
                    <a:bodyPr/>
                    <a:lstStyle/>
                    <a:p>
                      <a:r>
                        <a:rPr lang="en-US" dirty="0" smtClean="0"/>
                        <a:t>38</a:t>
                      </a:r>
                      <a:endParaRPr lang="en-US" dirty="0"/>
                    </a:p>
                  </a:txBody>
                  <a:tcPr/>
                </a:tc>
                <a:tc>
                  <a:txBody>
                    <a:bodyPr/>
                    <a:lstStyle/>
                    <a:p>
                      <a:r>
                        <a:rPr lang="en-US" dirty="0" smtClean="0"/>
                        <a:t>52</a:t>
                      </a:r>
                      <a:endParaRPr lang="en-US" dirty="0"/>
                    </a:p>
                  </a:txBody>
                  <a:tcPr/>
                </a:tc>
                <a:tc>
                  <a:txBody>
                    <a:bodyPr/>
                    <a:lstStyle/>
                    <a:p>
                      <a:r>
                        <a:rPr lang="en-US" dirty="0" smtClean="0"/>
                        <a:t>56</a:t>
                      </a:r>
                      <a:endParaRPr lang="en-US" dirty="0"/>
                    </a:p>
                  </a:txBody>
                  <a:tcPr/>
                </a:tc>
                <a:tc>
                  <a:txBody>
                    <a:bodyPr/>
                    <a:lstStyle/>
                    <a:p>
                      <a:r>
                        <a:rPr lang="en-US" dirty="0" smtClean="0"/>
                        <a:t>29</a:t>
                      </a:r>
                      <a:endParaRPr lang="en-US" dirty="0"/>
                    </a:p>
                  </a:txBody>
                  <a:tcPr/>
                </a:tc>
                <a:tc>
                  <a:txBody>
                    <a:bodyPr/>
                    <a:lstStyle/>
                    <a:p>
                      <a:r>
                        <a:rPr lang="en-US" dirty="0" smtClean="0"/>
                        <a:t>54</a:t>
                      </a:r>
                      <a:endParaRPr lang="en-US" dirty="0"/>
                    </a:p>
                  </a:txBody>
                  <a:tcPr/>
                </a:tc>
                <a:tc>
                  <a:txBody>
                    <a:bodyPr/>
                    <a:lstStyle/>
                    <a:p>
                      <a:r>
                        <a:rPr lang="en-US" dirty="0" smtClean="0"/>
                        <a:t>59</a:t>
                      </a:r>
                      <a:endParaRPr lang="en-US" dirty="0"/>
                    </a:p>
                  </a:txBody>
                  <a:tcPr/>
                </a:tc>
                <a:tc>
                  <a:txBody>
                    <a:bodyPr/>
                    <a:lstStyle/>
                    <a:p>
                      <a:r>
                        <a:rPr lang="en-US" dirty="0" smtClean="0"/>
                        <a:t>61</a:t>
                      </a:r>
                      <a:endParaRPr lang="en-US" dirty="0"/>
                    </a:p>
                  </a:txBody>
                  <a:tcPr/>
                </a:tc>
                <a:tc>
                  <a:txBody>
                    <a:bodyPr/>
                    <a:lstStyle/>
                    <a:p>
                      <a:r>
                        <a:rPr lang="en-US" dirty="0" smtClean="0"/>
                        <a:t>63</a:t>
                      </a:r>
                      <a:endParaRPr lang="en-US" dirty="0"/>
                    </a:p>
                  </a:txBody>
                  <a:tcPr/>
                </a:tc>
                <a:tc>
                  <a:txBody>
                    <a:bodyPr/>
                    <a:lstStyle/>
                    <a:p>
                      <a:r>
                        <a:rPr lang="en-US" dirty="0" smtClean="0"/>
                        <a:t>67</a:t>
                      </a:r>
                      <a:endParaRPr lang="en-US" dirty="0"/>
                    </a:p>
                  </a:txBody>
                  <a:tcPr/>
                </a:tc>
                <a:extLst>
                  <a:ext uri="{0D108BD9-81ED-4DB2-BD59-A6C34878D82A}">
                    <a16:rowId xmlns:a16="http://schemas.microsoft.com/office/drawing/2014/main" val="2730187917"/>
                  </a:ext>
                </a:extLst>
              </a:tr>
            </a:tbl>
          </a:graphicData>
        </a:graphic>
      </p:graphicFrame>
    </p:spTree>
    <p:extLst>
      <p:ext uri="{BB962C8B-B14F-4D97-AF65-F5344CB8AC3E}">
        <p14:creationId xmlns:p14="http://schemas.microsoft.com/office/powerpoint/2010/main" val="161609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Autofit/>
          </a:bodyPr>
          <a:lstStyle/>
          <a:p>
            <a:r>
              <a:rPr lang="en-US" sz="3600" dirty="0" smtClean="0"/>
              <a:t>a</a:t>
            </a:r>
            <a:r>
              <a:rPr lang="en-US" sz="2400" dirty="0" smtClean="0"/>
              <a:t>)</a:t>
            </a:r>
            <a:r>
              <a:rPr lang="en-US" sz="3600" dirty="0" smtClean="0"/>
              <a:t>Calculate the rank correlation coefficient and give a comment on your results</a:t>
            </a:r>
            <a:endParaRPr lang="en-US" sz="3600" dirty="0"/>
          </a:p>
        </p:txBody>
      </p:sp>
      <p:sp>
        <p:nvSpPr>
          <p:cNvPr id="3" name="Content Placeholder 2"/>
          <p:cNvSpPr>
            <a:spLocks noGrp="1"/>
          </p:cNvSpPr>
          <p:nvPr>
            <p:ph idx="1"/>
          </p:nvPr>
        </p:nvSpPr>
        <p:spPr>
          <a:xfrm>
            <a:off x="124691" y="1399308"/>
            <a:ext cx="11790218" cy="5250873"/>
          </a:xfrm>
        </p:spPr>
        <p:txBody>
          <a:bodyPr/>
          <a:lstStyle/>
          <a:p>
            <a:pPr marL="0" indent="0">
              <a:buNone/>
            </a:pPr>
            <a:r>
              <a:rPr lang="en-US" dirty="0" smtClean="0"/>
              <a:t>b) Draw a scatter diagram for the above data, obtain a line of best fit and use it to estimate;</a:t>
            </a:r>
          </a:p>
          <a:p>
            <a:pPr marL="571500" indent="-571500">
              <a:buAutoNum type="romanLcParenBoth"/>
            </a:pPr>
            <a:r>
              <a:rPr lang="en-US" dirty="0" smtClean="0"/>
              <a:t>The distance thrown by a boy of height 135cm</a:t>
            </a:r>
          </a:p>
          <a:p>
            <a:pPr marL="571500" indent="-571500">
              <a:buAutoNum type="romanLcParenBoth"/>
            </a:pPr>
            <a:r>
              <a:rPr lang="en-US" dirty="0" smtClean="0"/>
              <a:t> the distance thrown by a boy of height 162cm</a:t>
            </a:r>
            <a:endParaRPr lang="en-US" dirty="0"/>
          </a:p>
        </p:txBody>
      </p:sp>
    </p:spTree>
    <p:extLst>
      <p:ext uri="{BB962C8B-B14F-4D97-AF65-F5344CB8AC3E}">
        <p14:creationId xmlns:p14="http://schemas.microsoft.com/office/powerpoint/2010/main" val="59698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857"/>
          </a:xfrm>
        </p:spPr>
        <p:txBody>
          <a:bodyPr>
            <a:normAutofit fontScale="90000"/>
          </a:bodyPr>
          <a:lstStyle/>
          <a:p>
            <a:pPr algn="ctr"/>
            <a:r>
              <a:rPr lang="en-US" sz="3600" dirty="0" smtClean="0"/>
              <a:t>solution</a:t>
            </a:r>
            <a:endParaRPr lang="en-US" dirty="0"/>
          </a:p>
        </p:txBody>
      </p:sp>
      <p:sp>
        <p:nvSpPr>
          <p:cNvPr id="3" name="Content Placeholder 2"/>
          <p:cNvSpPr>
            <a:spLocks noGrp="1"/>
          </p:cNvSpPr>
          <p:nvPr>
            <p:ph idx="1"/>
          </p:nvPr>
        </p:nvSpPr>
        <p:spPr>
          <a:xfrm>
            <a:off x="498764" y="1385454"/>
            <a:ext cx="10855036" cy="5320145"/>
          </a:xfrm>
        </p:spPr>
        <p:txBody>
          <a:bodyPr/>
          <a:lstStyle/>
          <a:p>
            <a:pPr marL="0" indent="0">
              <a:buNone/>
            </a:pPr>
            <a:r>
              <a:rPr lang="en-US" dirty="0" smtClean="0"/>
              <a:t>Let the heights be x and the distance be y</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361524321"/>
                  </p:ext>
                </p:extLst>
              </p:nvPr>
            </p:nvGraphicFramePr>
            <p:xfrm>
              <a:off x="498764" y="2255519"/>
              <a:ext cx="8128002" cy="4565333"/>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796228788"/>
                        </a:ext>
                      </a:extLst>
                    </a:gridCol>
                    <a:gridCol w="1354667">
                      <a:extLst>
                        <a:ext uri="{9D8B030D-6E8A-4147-A177-3AD203B41FA5}">
                          <a16:colId xmlns:a16="http://schemas.microsoft.com/office/drawing/2014/main" val="2171029876"/>
                        </a:ext>
                      </a:extLst>
                    </a:gridCol>
                    <a:gridCol w="1354667">
                      <a:extLst>
                        <a:ext uri="{9D8B030D-6E8A-4147-A177-3AD203B41FA5}">
                          <a16:colId xmlns:a16="http://schemas.microsoft.com/office/drawing/2014/main" val="3726868732"/>
                        </a:ext>
                      </a:extLst>
                    </a:gridCol>
                    <a:gridCol w="1354667">
                      <a:extLst>
                        <a:ext uri="{9D8B030D-6E8A-4147-A177-3AD203B41FA5}">
                          <a16:colId xmlns:a16="http://schemas.microsoft.com/office/drawing/2014/main" val="2462465544"/>
                        </a:ext>
                      </a:extLst>
                    </a:gridCol>
                    <a:gridCol w="1354667">
                      <a:extLst>
                        <a:ext uri="{9D8B030D-6E8A-4147-A177-3AD203B41FA5}">
                          <a16:colId xmlns:a16="http://schemas.microsoft.com/office/drawing/2014/main" val="1800306945"/>
                        </a:ext>
                      </a:extLst>
                    </a:gridCol>
                    <a:gridCol w="1354667">
                      <a:extLst>
                        <a:ext uri="{9D8B030D-6E8A-4147-A177-3AD203B41FA5}">
                          <a16:colId xmlns:a16="http://schemas.microsoft.com/office/drawing/2014/main" val="1740074379"/>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𝑐𝑚</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𝑥</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𝑦</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𝑑</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𝑥</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𝑦</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m:t>
                                    </m:r>
                                  </m:e>
                                  <m:sup>
                                    <m:r>
                                      <a:rPr lang="en-US" sz="2400" b="0" i="1" smtClean="0">
                                        <a:latin typeface="Cambria Math" panose="02040503050406030204" pitchFamily="18" charset="0"/>
                                      </a:rPr>
                                      <m:t>2</m:t>
                                    </m:r>
                                  </m:sup>
                                </m:sSup>
                              </m:oMath>
                            </m:oMathPara>
                          </a14:m>
                          <a:endParaRPr lang="en-US" sz="2400" dirty="0"/>
                        </a:p>
                      </a:txBody>
                      <a:tcPr/>
                    </a:tc>
                    <a:extLst>
                      <a:ext uri="{0D108BD9-81ED-4DB2-BD59-A6C34878D82A}">
                        <a16:rowId xmlns:a16="http://schemas.microsoft.com/office/drawing/2014/main" val="1719827869"/>
                      </a:ext>
                    </a:extLst>
                  </a:tr>
                  <a:tr h="370840">
                    <a:tc>
                      <a:txBody>
                        <a:bodyPr/>
                        <a:lstStyle/>
                        <a:p>
                          <a:r>
                            <a:rPr lang="en-US" dirty="0" smtClean="0"/>
                            <a:t>122</a:t>
                          </a:r>
                          <a:endParaRPr lang="en-US" dirty="0"/>
                        </a:p>
                      </a:txBody>
                      <a:tcPr/>
                    </a:tc>
                    <a:tc>
                      <a:txBody>
                        <a:bodyPr/>
                        <a:lstStyle/>
                        <a:p>
                          <a:r>
                            <a:rPr lang="en-US" dirty="0" smtClean="0"/>
                            <a:t>41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88573303"/>
                      </a:ext>
                    </a:extLst>
                  </a:tr>
                  <a:tr h="370840">
                    <a:tc>
                      <a:txBody>
                        <a:bodyPr/>
                        <a:lstStyle/>
                        <a:p>
                          <a:r>
                            <a:rPr lang="en-US" dirty="0" smtClean="0"/>
                            <a:t>124</a:t>
                          </a:r>
                          <a:endParaRPr lang="en-US" dirty="0"/>
                        </a:p>
                      </a:txBody>
                      <a:tcPr/>
                    </a:tc>
                    <a:tc>
                      <a:txBody>
                        <a:bodyPr/>
                        <a:lstStyle/>
                        <a:p>
                          <a:r>
                            <a:rPr lang="en-US" dirty="0" smtClean="0"/>
                            <a:t>38</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28938682"/>
                      </a:ext>
                    </a:extLst>
                  </a:tr>
                  <a:tr h="370840">
                    <a:tc>
                      <a:txBody>
                        <a:bodyPr/>
                        <a:lstStyle/>
                        <a:p>
                          <a:r>
                            <a:rPr lang="en-US" dirty="0" smtClean="0"/>
                            <a:t>133</a:t>
                          </a:r>
                          <a:endParaRPr lang="en-US" dirty="0"/>
                        </a:p>
                      </a:txBody>
                      <a:tcPr/>
                    </a:tc>
                    <a:tc>
                      <a:txBody>
                        <a:bodyPr/>
                        <a:lstStyle/>
                        <a:p>
                          <a:r>
                            <a:rPr lang="en-US" dirty="0" smtClean="0"/>
                            <a:t>52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9604377"/>
                      </a:ext>
                    </a:extLst>
                  </a:tr>
                  <a:tr h="370840">
                    <a:tc>
                      <a:txBody>
                        <a:bodyPr/>
                        <a:lstStyle/>
                        <a:p>
                          <a:r>
                            <a:rPr lang="en-US" dirty="0" smtClean="0"/>
                            <a:t>138</a:t>
                          </a:r>
                          <a:endParaRPr lang="en-US" dirty="0"/>
                        </a:p>
                      </a:txBody>
                      <a:tcPr/>
                    </a:tc>
                    <a:tc>
                      <a:txBody>
                        <a:bodyPr/>
                        <a:lstStyle/>
                        <a:p>
                          <a:r>
                            <a:rPr lang="en-US" dirty="0" smtClean="0"/>
                            <a:t>56</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74147592"/>
                      </a:ext>
                    </a:extLst>
                  </a:tr>
                  <a:tr h="370840">
                    <a:tc>
                      <a:txBody>
                        <a:bodyPr/>
                        <a:lstStyle/>
                        <a:p>
                          <a:r>
                            <a:rPr lang="en-US" dirty="0" smtClean="0"/>
                            <a:t>144</a:t>
                          </a:r>
                          <a:endParaRPr lang="en-US" dirty="0"/>
                        </a:p>
                      </a:txBody>
                      <a:tcPr/>
                    </a:tc>
                    <a:tc>
                      <a:txBody>
                        <a:bodyPr/>
                        <a:lstStyle/>
                        <a:p>
                          <a:r>
                            <a:rPr lang="en-US" dirty="0" smtClean="0"/>
                            <a:t>29</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0924735"/>
                      </a:ext>
                    </a:extLst>
                  </a:tr>
                  <a:tr h="370840">
                    <a:tc>
                      <a:txBody>
                        <a:bodyPr/>
                        <a:lstStyle/>
                        <a:p>
                          <a:r>
                            <a:rPr lang="en-US" dirty="0" smtClean="0"/>
                            <a:t>156</a:t>
                          </a:r>
                          <a:endParaRPr lang="en-US" dirty="0"/>
                        </a:p>
                      </a:txBody>
                      <a:tcPr/>
                    </a:tc>
                    <a:tc>
                      <a:txBody>
                        <a:bodyPr/>
                        <a:lstStyle/>
                        <a:p>
                          <a:r>
                            <a:rPr lang="en-US" dirty="0" smtClean="0"/>
                            <a:t>54</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26540031"/>
                      </a:ext>
                    </a:extLst>
                  </a:tr>
                  <a:tr h="370840">
                    <a:tc>
                      <a:txBody>
                        <a:bodyPr/>
                        <a:lstStyle/>
                        <a:p>
                          <a:r>
                            <a:rPr lang="en-US" dirty="0" smtClean="0"/>
                            <a:t>158</a:t>
                          </a:r>
                          <a:endParaRPr lang="en-US" dirty="0"/>
                        </a:p>
                      </a:txBody>
                      <a:tcPr/>
                    </a:tc>
                    <a:tc>
                      <a:txBody>
                        <a:bodyPr/>
                        <a:lstStyle/>
                        <a:p>
                          <a:r>
                            <a:rPr lang="en-US" dirty="0" smtClean="0"/>
                            <a:t>59</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65344086"/>
                      </a:ext>
                    </a:extLst>
                  </a:tr>
                  <a:tr h="370840">
                    <a:tc>
                      <a:txBody>
                        <a:bodyPr/>
                        <a:lstStyle/>
                        <a:p>
                          <a:r>
                            <a:rPr lang="en-US" dirty="0" smtClean="0"/>
                            <a:t>161</a:t>
                          </a:r>
                          <a:endParaRPr lang="en-US" dirty="0"/>
                        </a:p>
                      </a:txBody>
                      <a:tcPr/>
                    </a:tc>
                    <a:tc>
                      <a:txBody>
                        <a:bodyPr/>
                        <a:lstStyle/>
                        <a:p>
                          <a:r>
                            <a:rPr lang="en-US" dirty="0" smtClean="0"/>
                            <a:t>61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44454043"/>
                      </a:ext>
                    </a:extLst>
                  </a:tr>
                  <a:tr h="370840">
                    <a:tc>
                      <a:txBody>
                        <a:bodyPr/>
                        <a:lstStyle/>
                        <a:p>
                          <a:r>
                            <a:rPr lang="en-US" dirty="0" smtClean="0"/>
                            <a:t>164</a:t>
                          </a:r>
                          <a:endParaRPr lang="en-US" dirty="0"/>
                        </a:p>
                      </a:txBody>
                      <a:tcPr/>
                    </a:tc>
                    <a:tc>
                      <a:txBody>
                        <a:bodyPr/>
                        <a:lstStyle/>
                        <a:p>
                          <a:r>
                            <a:rPr lang="en-US" dirty="0" smtClean="0"/>
                            <a:t>63</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16325562"/>
                      </a:ext>
                    </a:extLst>
                  </a:tr>
                  <a:tr h="370840">
                    <a:tc>
                      <a:txBody>
                        <a:bodyPr/>
                        <a:lstStyle/>
                        <a:p>
                          <a:r>
                            <a:rPr lang="en-US" dirty="0" smtClean="0"/>
                            <a:t>168</a:t>
                          </a:r>
                          <a:endParaRPr lang="en-US" dirty="0"/>
                        </a:p>
                      </a:txBody>
                      <a:tcPr/>
                    </a:tc>
                    <a:tc>
                      <a:txBody>
                        <a:bodyPr/>
                        <a:lstStyle/>
                        <a:p>
                          <a:r>
                            <a:rPr lang="en-US" dirty="0" smtClean="0"/>
                            <a:t>67</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891066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47182840"/>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361524321"/>
                  </p:ext>
                </p:extLst>
              </p:nvPr>
            </p:nvGraphicFramePr>
            <p:xfrm>
              <a:off x="498764" y="2255519"/>
              <a:ext cx="8128002" cy="4565333"/>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796228788"/>
                        </a:ext>
                      </a:extLst>
                    </a:gridCol>
                    <a:gridCol w="1354667">
                      <a:extLst>
                        <a:ext uri="{9D8B030D-6E8A-4147-A177-3AD203B41FA5}">
                          <a16:colId xmlns:a16="http://schemas.microsoft.com/office/drawing/2014/main" val="2171029876"/>
                        </a:ext>
                      </a:extLst>
                    </a:gridCol>
                    <a:gridCol w="1354667">
                      <a:extLst>
                        <a:ext uri="{9D8B030D-6E8A-4147-A177-3AD203B41FA5}">
                          <a16:colId xmlns:a16="http://schemas.microsoft.com/office/drawing/2014/main" val="3726868732"/>
                        </a:ext>
                      </a:extLst>
                    </a:gridCol>
                    <a:gridCol w="1354667">
                      <a:extLst>
                        <a:ext uri="{9D8B030D-6E8A-4147-A177-3AD203B41FA5}">
                          <a16:colId xmlns:a16="http://schemas.microsoft.com/office/drawing/2014/main" val="2462465544"/>
                        </a:ext>
                      </a:extLst>
                    </a:gridCol>
                    <a:gridCol w="1354667">
                      <a:extLst>
                        <a:ext uri="{9D8B030D-6E8A-4147-A177-3AD203B41FA5}">
                          <a16:colId xmlns:a16="http://schemas.microsoft.com/office/drawing/2014/main" val="1800306945"/>
                        </a:ext>
                      </a:extLst>
                    </a:gridCol>
                    <a:gridCol w="1354667">
                      <a:extLst>
                        <a:ext uri="{9D8B030D-6E8A-4147-A177-3AD203B41FA5}">
                          <a16:colId xmlns:a16="http://schemas.microsoft.com/office/drawing/2014/main" val="1740074379"/>
                        </a:ext>
                      </a:extLst>
                    </a:gridCol>
                  </a:tblGrid>
                  <a:tr h="486093">
                    <a:tc>
                      <a:txBody>
                        <a:bodyPr/>
                        <a:lstStyle/>
                        <a:p>
                          <a:endParaRPr lang="en-US"/>
                        </a:p>
                      </a:txBody>
                      <a:tcPr>
                        <a:blipFill>
                          <a:blip r:embed="rId2"/>
                          <a:stretch>
                            <a:fillRect l="-448" t="-1250" r="-499552" b="-840000"/>
                          </a:stretch>
                        </a:blipFill>
                      </a:tcPr>
                    </a:tc>
                    <a:tc>
                      <a:txBody>
                        <a:bodyPr/>
                        <a:lstStyle/>
                        <a:p>
                          <a:endParaRPr lang="en-US"/>
                        </a:p>
                      </a:txBody>
                      <a:tcPr>
                        <a:blipFill>
                          <a:blip r:embed="rId2"/>
                          <a:stretch>
                            <a:fillRect l="-100901" t="-1250" r="-401802" b="-840000"/>
                          </a:stretch>
                        </a:blipFill>
                      </a:tcPr>
                    </a:tc>
                    <a:tc>
                      <a:txBody>
                        <a:bodyPr/>
                        <a:lstStyle/>
                        <a:p>
                          <a:endParaRPr lang="en-US"/>
                        </a:p>
                      </a:txBody>
                      <a:tcPr>
                        <a:blipFill>
                          <a:blip r:embed="rId2"/>
                          <a:stretch>
                            <a:fillRect l="-200000" t="-1250" r="-300000" b="-840000"/>
                          </a:stretch>
                        </a:blipFill>
                      </a:tcPr>
                    </a:tc>
                    <a:tc>
                      <a:txBody>
                        <a:bodyPr/>
                        <a:lstStyle/>
                        <a:p>
                          <a:endParaRPr lang="en-US"/>
                        </a:p>
                      </a:txBody>
                      <a:tcPr>
                        <a:blipFill>
                          <a:blip r:embed="rId2"/>
                          <a:stretch>
                            <a:fillRect l="-301351" t="-1250" r="-201351" b="-840000"/>
                          </a:stretch>
                        </a:blipFill>
                      </a:tcPr>
                    </a:tc>
                    <a:tc>
                      <a:txBody>
                        <a:bodyPr/>
                        <a:lstStyle/>
                        <a:p>
                          <a:endParaRPr lang="en-US"/>
                        </a:p>
                      </a:txBody>
                      <a:tcPr>
                        <a:blipFill>
                          <a:blip r:embed="rId2"/>
                          <a:stretch>
                            <a:fillRect l="-399552" t="-1250" r="-100448" b="-840000"/>
                          </a:stretch>
                        </a:blipFill>
                      </a:tcPr>
                    </a:tc>
                    <a:tc>
                      <a:txBody>
                        <a:bodyPr/>
                        <a:lstStyle/>
                        <a:p>
                          <a:endParaRPr lang="en-US"/>
                        </a:p>
                      </a:txBody>
                      <a:tcPr>
                        <a:blipFill>
                          <a:blip r:embed="rId2"/>
                          <a:stretch>
                            <a:fillRect l="-501802" t="-1250" r="-901" b="-840000"/>
                          </a:stretch>
                        </a:blipFill>
                      </a:tcPr>
                    </a:tc>
                    <a:extLst>
                      <a:ext uri="{0D108BD9-81ED-4DB2-BD59-A6C34878D82A}">
                        <a16:rowId xmlns:a16="http://schemas.microsoft.com/office/drawing/2014/main" val="1719827869"/>
                      </a:ext>
                    </a:extLst>
                  </a:tr>
                  <a:tr h="370840">
                    <a:tc>
                      <a:txBody>
                        <a:bodyPr/>
                        <a:lstStyle/>
                        <a:p>
                          <a:r>
                            <a:rPr lang="en-US" dirty="0" smtClean="0"/>
                            <a:t>122</a:t>
                          </a:r>
                          <a:endParaRPr lang="en-US" dirty="0"/>
                        </a:p>
                      </a:txBody>
                      <a:tcPr/>
                    </a:tc>
                    <a:tc>
                      <a:txBody>
                        <a:bodyPr/>
                        <a:lstStyle/>
                        <a:p>
                          <a:r>
                            <a:rPr lang="en-US" dirty="0" smtClean="0"/>
                            <a:t>41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88573303"/>
                      </a:ext>
                    </a:extLst>
                  </a:tr>
                  <a:tr h="370840">
                    <a:tc>
                      <a:txBody>
                        <a:bodyPr/>
                        <a:lstStyle/>
                        <a:p>
                          <a:r>
                            <a:rPr lang="en-US" dirty="0" smtClean="0"/>
                            <a:t>124</a:t>
                          </a:r>
                          <a:endParaRPr lang="en-US" dirty="0"/>
                        </a:p>
                      </a:txBody>
                      <a:tcPr/>
                    </a:tc>
                    <a:tc>
                      <a:txBody>
                        <a:bodyPr/>
                        <a:lstStyle/>
                        <a:p>
                          <a:r>
                            <a:rPr lang="en-US" dirty="0" smtClean="0"/>
                            <a:t>38</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28938682"/>
                      </a:ext>
                    </a:extLst>
                  </a:tr>
                  <a:tr h="370840">
                    <a:tc>
                      <a:txBody>
                        <a:bodyPr/>
                        <a:lstStyle/>
                        <a:p>
                          <a:r>
                            <a:rPr lang="en-US" dirty="0" smtClean="0"/>
                            <a:t>133</a:t>
                          </a:r>
                          <a:endParaRPr lang="en-US" dirty="0"/>
                        </a:p>
                      </a:txBody>
                      <a:tcPr/>
                    </a:tc>
                    <a:tc>
                      <a:txBody>
                        <a:bodyPr/>
                        <a:lstStyle/>
                        <a:p>
                          <a:r>
                            <a:rPr lang="en-US" dirty="0" smtClean="0"/>
                            <a:t>52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9604377"/>
                      </a:ext>
                    </a:extLst>
                  </a:tr>
                  <a:tr h="370840">
                    <a:tc>
                      <a:txBody>
                        <a:bodyPr/>
                        <a:lstStyle/>
                        <a:p>
                          <a:r>
                            <a:rPr lang="en-US" dirty="0" smtClean="0"/>
                            <a:t>138</a:t>
                          </a:r>
                          <a:endParaRPr lang="en-US" dirty="0"/>
                        </a:p>
                      </a:txBody>
                      <a:tcPr/>
                    </a:tc>
                    <a:tc>
                      <a:txBody>
                        <a:bodyPr/>
                        <a:lstStyle/>
                        <a:p>
                          <a:r>
                            <a:rPr lang="en-US" dirty="0" smtClean="0"/>
                            <a:t>56</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74147592"/>
                      </a:ext>
                    </a:extLst>
                  </a:tr>
                  <a:tr h="370840">
                    <a:tc>
                      <a:txBody>
                        <a:bodyPr/>
                        <a:lstStyle/>
                        <a:p>
                          <a:r>
                            <a:rPr lang="en-US" dirty="0" smtClean="0"/>
                            <a:t>144</a:t>
                          </a:r>
                          <a:endParaRPr lang="en-US" dirty="0"/>
                        </a:p>
                      </a:txBody>
                      <a:tcPr/>
                    </a:tc>
                    <a:tc>
                      <a:txBody>
                        <a:bodyPr/>
                        <a:lstStyle/>
                        <a:p>
                          <a:r>
                            <a:rPr lang="en-US" dirty="0" smtClean="0"/>
                            <a:t>29</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0924735"/>
                      </a:ext>
                    </a:extLst>
                  </a:tr>
                  <a:tr h="370840">
                    <a:tc>
                      <a:txBody>
                        <a:bodyPr/>
                        <a:lstStyle/>
                        <a:p>
                          <a:r>
                            <a:rPr lang="en-US" dirty="0" smtClean="0"/>
                            <a:t>156</a:t>
                          </a:r>
                          <a:endParaRPr lang="en-US" dirty="0"/>
                        </a:p>
                      </a:txBody>
                      <a:tcPr/>
                    </a:tc>
                    <a:tc>
                      <a:txBody>
                        <a:bodyPr/>
                        <a:lstStyle/>
                        <a:p>
                          <a:r>
                            <a:rPr lang="en-US" dirty="0" smtClean="0"/>
                            <a:t>54</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26540031"/>
                      </a:ext>
                    </a:extLst>
                  </a:tr>
                  <a:tr h="370840">
                    <a:tc>
                      <a:txBody>
                        <a:bodyPr/>
                        <a:lstStyle/>
                        <a:p>
                          <a:r>
                            <a:rPr lang="en-US" dirty="0" smtClean="0"/>
                            <a:t>158</a:t>
                          </a:r>
                          <a:endParaRPr lang="en-US" dirty="0"/>
                        </a:p>
                      </a:txBody>
                      <a:tcPr/>
                    </a:tc>
                    <a:tc>
                      <a:txBody>
                        <a:bodyPr/>
                        <a:lstStyle/>
                        <a:p>
                          <a:r>
                            <a:rPr lang="en-US" dirty="0" smtClean="0"/>
                            <a:t>59</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65344086"/>
                      </a:ext>
                    </a:extLst>
                  </a:tr>
                  <a:tr h="370840">
                    <a:tc>
                      <a:txBody>
                        <a:bodyPr/>
                        <a:lstStyle/>
                        <a:p>
                          <a:r>
                            <a:rPr lang="en-US" dirty="0" smtClean="0"/>
                            <a:t>161</a:t>
                          </a:r>
                          <a:endParaRPr lang="en-US" dirty="0"/>
                        </a:p>
                      </a:txBody>
                      <a:tcPr/>
                    </a:tc>
                    <a:tc>
                      <a:txBody>
                        <a:bodyPr/>
                        <a:lstStyle/>
                        <a:p>
                          <a:r>
                            <a:rPr lang="en-US" dirty="0" smtClean="0"/>
                            <a:t>61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44454043"/>
                      </a:ext>
                    </a:extLst>
                  </a:tr>
                  <a:tr h="370840">
                    <a:tc>
                      <a:txBody>
                        <a:bodyPr/>
                        <a:lstStyle/>
                        <a:p>
                          <a:r>
                            <a:rPr lang="en-US" dirty="0" smtClean="0"/>
                            <a:t>164</a:t>
                          </a:r>
                          <a:endParaRPr lang="en-US" dirty="0"/>
                        </a:p>
                      </a:txBody>
                      <a:tcPr/>
                    </a:tc>
                    <a:tc>
                      <a:txBody>
                        <a:bodyPr/>
                        <a:lstStyle/>
                        <a:p>
                          <a:r>
                            <a:rPr lang="en-US" dirty="0" smtClean="0"/>
                            <a:t>63</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16325562"/>
                      </a:ext>
                    </a:extLst>
                  </a:tr>
                  <a:tr h="370840">
                    <a:tc>
                      <a:txBody>
                        <a:bodyPr/>
                        <a:lstStyle/>
                        <a:p>
                          <a:r>
                            <a:rPr lang="en-US" dirty="0" smtClean="0"/>
                            <a:t>168</a:t>
                          </a:r>
                          <a:endParaRPr lang="en-US" dirty="0"/>
                        </a:p>
                      </a:txBody>
                      <a:tcPr/>
                    </a:tc>
                    <a:tc>
                      <a:txBody>
                        <a:bodyPr/>
                        <a:lstStyle/>
                        <a:p>
                          <a:r>
                            <a:rPr lang="en-US" dirty="0" smtClean="0"/>
                            <a:t>67</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891066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47182840"/>
                      </a:ext>
                    </a:extLst>
                  </a:tr>
                </a:tbl>
              </a:graphicData>
            </a:graphic>
          </p:graphicFrame>
        </mc:Fallback>
      </mc:AlternateContent>
    </p:spTree>
    <p:extLst>
      <p:ext uri="{BB962C8B-B14F-4D97-AF65-F5344CB8AC3E}">
        <p14:creationId xmlns:p14="http://schemas.microsoft.com/office/powerpoint/2010/main" val="65826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365125"/>
                <a:ext cx="10515600" cy="604693"/>
              </a:xfrm>
            </p:spPr>
            <p:txBody>
              <a:bodyPr/>
              <a:lstStyle/>
              <a:p>
                <a:r>
                  <a:rPr lang="en-US" sz="3600" dirty="0" smtClean="0"/>
                  <a:t>2. The table below shows values of </a:t>
                </a:r>
                <a14:m>
                  <m:oMath xmlns:m="http://schemas.openxmlformats.org/officeDocument/2006/math">
                    <m:r>
                      <a:rPr lang="en-US" sz="3600" b="0" i="1" smtClean="0">
                        <a:latin typeface="Cambria Math" panose="02040503050406030204" pitchFamily="18" charset="0"/>
                      </a:rPr>
                      <m:t>𝑥</m:t>
                    </m:r>
                    <m:r>
                      <a:rPr lang="en-US" sz="3600" b="0" i="1" smtClean="0">
                        <a:latin typeface="Cambria Math" panose="02040503050406030204" pitchFamily="18" charset="0"/>
                      </a:rPr>
                      <m:t> </m:t>
                    </m:r>
                    <m:r>
                      <a:rPr lang="en-US" sz="3600" b="0" i="1" smtClean="0">
                        <a:latin typeface="Cambria Math" panose="02040503050406030204" pitchFamily="18" charset="0"/>
                      </a:rPr>
                      <m:t>𝑎𝑛𝑑</m:t>
                    </m:r>
                    <m:r>
                      <a:rPr lang="en-US" sz="3600" b="0" i="1" smtClean="0">
                        <a:latin typeface="Cambria Math" panose="02040503050406030204" pitchFamily="18" charset="0"/>
                      </a:rPr>
                      <m:t> </m:t>
                    </m:r>
                    <m:r>
                      <a:rPr lang="en-US" sz="3600" b="0" i="1" smtClean="0">
                        <a:latin typeface="Cambria Math" panose="02040503050406030204" pitchFamily="18" charset="0"/>
                      </a:rPr>
                      <m:t>𝑦</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365125"/>
                <a:ext cx="10515600" cy="604693"/>
              </a:xfrm>
              <a:blipFill>
                <a:blip r:embed="rId2"/>
                <a:stretch>
                  <a:fillRect l="-1797" t="-23232"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6364" y="969818"/>
                <a:ext cx="11007436" cy="5207145"/>
              </a:xfrm>
            </p:spPr>
            <p:txBody>
              <a:bodyPr/>
              <a:lstStyle/>
              <a:p>
                <a:pPr marL="0" indent="0">
                  <a:buNone/>
                </a:pPr>
                <a:r>
                  <a:rPr lang="en-US" dirty="0" smtClean="0"/>
                  <a:t>#</a:t>
                </a:r>
              </a:p>
              <a:p>
                <a:pPr marL="0" indent="0">
                  <a:buNone/>
                </a:pPr>
                <a:endParaRPr lang="en-US" dirty="0"/>
              </a:p>
              <a:p>
                <a:pPr marL="514350" indent="-514350">
                  <a:buAutoNum type="alphaLcParenR"/>
                </a:pPr>
                <a:r>
                  <a:rPr lang="en-US" dirty="0" smtClean="0"/>
                  <a:t>Calculate the rank correlation coefficient and give a comment on your answer</a:t>
                </a:r>
              </a:p>
              <a:p>
                <a:pPr marL="514350" indent="-514350">
                  <a:buAutoNum type="alphaLcParenR"/>
                </a:pPr>
                <a:r>
                  <a:rPr lang="en-US" dirty="0" smtClean="0"/>
                  <a:t>Draw a scatter diagram for the data, obtain a line of best fit and use it to estimate;</a:t>
                </a:r>
              </a:p>
              <a:p>
                <a:pPr marL="571500" indent="-571500">
                  <a:buAutoNum type="romanLcParen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=34</m:t>
                    </m:r>
                    <m:r>
                      <a:rPr lang="en-US" b="0" i="1" smtClean="0">
                        <a:latin typeface="Cambria Math" panose="02040503050406030204" pitchFamily="18" charset="0"/>
                      </a:rPr>
                      <m:t>𝑚</m:t>
                    </m:r>
                  </m:oMath>
                </a14:m>
                <a:endParaRPr lang="en-US" b="0" dirty="0" smtClean="0"/>
              </a:p>
              <a:p>
                <a:pPr marL="571500" indent="-571500">
                  <a:buAutoNum type="romanLcParenR"/>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=163</m:t>
                    </m:r>
                    <m:r>
                      <a:rPr lang="en-US" b="0" i="1" smtClean="0">
                        <a:latin typeface="Cambria Math" panose="02040503050406030204" pitchFamily="18" charset="0"/>
                      </a:rPr>
                      <m:t>𝑐𝑚</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6364" y="969818"/>
                <a:ext cx="11007436" cy="5207145"/>
              </a:xfrm>
              <a:blipFill>
                <a:blip r:embed="rId3"/>
                <a:stretch>
                  <a:fillRect l="-1163" t="-18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591914126"/>
                  </p:ext>
                </p:extLst>
              </p:nvPr>
            </p:nvGraphicFramePr>
            <p:xfrm>
              <a:off x="838203" y="1203671"/>
              <a:ext cx="10952012" cy="741680"/>
            </p:xfrm>
            <a:graphic>
              <a:graphicData uri="http://schemas.openxmlformats.org/drawingml/2006/table">
                <a:tbl>
                  <a:tblPr firstRow="1" bandRow="1">
                    <a:tableStyleId>{5940675A-B579-460E-94D1-54222C63F5DA}</a:tableStyleId>
                  </a:tblPr>
                  <a:tblGrid>
                    <a:gridCol w="998749">
                      <a:extLst>
                        <a:ext uri="{9D8B030D-6E8A-4147-A177-3AD203B41FA5}">
                          <a16:colId xmlns:a16="http://schemas.microsoft.com/office/drawing/2014/main" val="3807515639"/>
                        </a:ext>
                      </a:extLst>
                    </a:gridCol>
                    <a:gridCol w="546030">
                      <a:extLst>
                        <a:ext uri="{9D8B030D-6E8A-4147-A177-3AD203B41FA5}">
                          <a16:colId xmlns:a16="http://schemas.microsoft.com/office/drawing/2014/main" val="1190959226"/>
                        </a:ext>
                      </a:extLst>
                    </a:gridCol>
                    <a:gridCol w="645625">
                      <a:extLst>
                        <a:ext uri="{9D8B030D-6E8A-4147-A177-3AD203B41FA5}">
                          <a16:colId xmlns:a16="http://schemas.microsoft.com/office/drawing/2014/main" val="1568387993"/>
                        </a:ext>
                      </a:extLst>
                    </a:gridCol>
                    <a:gridCol w="730134">
                      <a:extLst>
                        <a:ext uri="{9D8B030D-6E8A-4147-A177-3AD203B41FA5}">
                          <a16:colId xmlns:a16="http://schemas.microsoft.com/office/drawing/2014/main" val="2855610407"/>
                        </a:ext>
                      </a:extLst>
                    </a:gridCol>
                    <a:gridCol w="730134">
                      <a:extLst>
                        <a:ext uri="{9D8B030D-6E8A-4147-A177-3AD203B41FA5}">
                          <a16:colId xmlns:a16="http://schemas.microsoft.com/office/drawing/2014/main" val="2229068465"/>
                        </a:ext>
                      </a:extLst>
                    </a:gridCol>
                    <a:gridCol w="730134">
                      <a:extLst>
                        <a:ext uri="{9D8B030D-6E8A-4147-A177-3AD203B41FA5}">
                          <a16:colId xmlns:a16="http://schemas.microsoft.com/office/drawing/2014/main" val="2310266416"/>
                        </a:ext>
                      </a:extLst>
                    </a:gridCol>
                    <a:gridCol w="730134">
                      <a:extLst>
                        <a:ext uri="{9D8B030D-6E8A-4147-A177-3AD203B41FA5}">
                          <a16:colId xmlns:a16="http://schemas.microsoft.com/office/drawing/2014/main" val="1740130317"/>
                        </a:ext>
                      </a:extLst>
                    </a:gridCol>
                    <a:gridCol w="730134">
                      <a:extLst>
                        <a:ext uri="{9D8B030D-6E8A-4147-A177-3AD203B41FA5}">
                          <a16:colId xmlns:a16="http://schemas.microsoft.com/office/drawing/2014/main" val="1859242348"/>
                        </a:ext>
                      </a:extLst>
                    </a:gridCol>
                    <a:gridCol w="730134">
                      <a:extLst>
                        <a:ext uri="{9D8B030D-6E8A-4147-A177-3AD203B41FA5}">
                          <a16:colId xmlns:a16="http://schemas.microsoft.com/office/drawing/2014/main" val="867291314"/>
                        </a:ext>
                      </a:extLst>
                    </a:gridCol>
                    <a:gridCol w="730134">
                      <a:extLst>
                        <a:ext uri="{9D8B030D-6E8A-4147-A177-3AD203B41FA5}">
                          <a16:colId xmlns:a16="http://schemas.microsoft.com/office/drawing/2014/main" val="1784742569"/>
                        </a:ext>
                      </a:extLst>
                    </a:gridCol>
                    <a:gridCol w="730134">
                      <a:extLst>
                        <a:ext uri="{9D8B030D-6E8A-4147-A177-3AD203B41FA5}">
                          <a16:colId xmlns:a16="http://schemas.microsoft.com/office/drawing/2014/main" val="2853164915"/>
                        </a:ext>
                      </a:extLst>
                    </a:gridCol>
                    <a:gridCol w="730134">
                      <a:extLst>
                        <a:ext uri="{9D8B030D-6E8A-4147-A177-3AD203B41FA5}">
                          <a16:colId xmlns:a16="http://schemas.microsoft.com/office/drawing/2014/main" val="2991856410"/>
                        </a:ext>
                      </a:extLst>
                    </a:gridCol>
                    <a:gridCol w="730134">
                      <a:extLst>
                        <a:ext uri="{9D8B030D-6E8A-4147-A177-3AD203B41FA5}">
                          <a16:colId xmlns:a16="http://schemas.microsoft.com/office/drawing/2014/main" val="4220326026"/>
                        </a:ext>
                      </a:extLst>
                    </a:gridCol>
                    <a:gridCol w="730134">
                      <a:extLst>
                        <a:ext uri="{9D8B030D-6E8A-4147-A177-3AD203B41FA5}">
                          <a16:colId xmlns:a16="http://schemas.microsoft.com/office/drawing/2014/main" val="159629552"/>
                        </a:ext>
                      </a:extLst>
                    </a:gridCol>
                    <a:gridCol w="730134">
                      <a:extLst>
                        <a:ext uri="{9D8B030D-6E8A-4147-A177-3AD203B41FA5}">
                          <a16:colId xmlns:a16="http://schemas.microsoft.com/office/drawing/2014/main" val="3145681622"/>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lang="en-US" dirty="0"/>
                        </a:p>
                      </a:txBody>
                      <a:tcPr/>
                    </a:tc>
                    <a:tc>
                      <a:txBody>
                        <a:bodyPr/>
                        <a:lstStyle/>
                        <a:p>
                          <a:r>
                            <a:rPr lang="en-US" dirty="0" smtClean="0"/>
                            <a:t>27</a:t>
                          </a:r>
                          <a:endParaRPr lang="en-US" dirty="0"/>
                        </a:p>
                      </a:txBody>
                      <a:tcPr/>
                    </a:tc>
                    <a:tc>
                      <a:txBody>
                        <a:bodyPr/>
                        <a:lstStyle/>
                        <a:p>
                          <a:r>
                            <a:rPr lang="en-US" dirty="0" smtClean="0"/>
                            <a:t>30</a:t>
                          </a:r>
                          <a:endParaRPr lang="en-US" dirty="0"/>
                        </a:p>
                      </a:txBody>
                      <a:tcPr/>
                    </a:tc>
                    <a:tc>
                      <a:txBody>
                        <a:bodyPr/>
                        <a:lstStyle/>
                        <a:p>
                          <a:r>
                            <a:rPr lang="en-US" dirty="0" smtClean="0"/>
                            <a:t>37</a:t>
                          </a:r>
                          <a:endParaRPr lang="en-US" dirty="0"/>
                        </a:p>
                      </a:txBody>
                      <a:tcPr/>
                    </a:tc>
                    <a:tc>
                      <a:txBody>
                        <a:bodyPr/>
                        <a:lstStyle/>
                        <a:p>
                          <a:r>
                            <a:rPr lang="en-US" dirty="0" smtClean="0"/>
                            <a:t>38</a:t>
                          </a:r>
                          <a:endParaRPr lang="en-US" dirty="0"/>
                        </a:p>
                      </a:txBody>
                      <a:tcPr/>
                    </a:tc>
                    <a:tc>
                      <a:txBody>
                        <a:bodyPr/>
                        <a:lstStyle/>
                        <a:p>
                          <a:r>
                            <a:rPr lang="en-US" dirty="0" smtClean="0"/>
                            <a:t>32</a:t>
                          </a:r>
                          <a:endParaRPr lang="en-US" dirty="0"/>
                        </a:p>
                      </a:txBody>
                      <a:tcPr/>
                    </a:tc>
                    <a:tc>
                      <a:txBody>
                        <a:bodyPr/>
                        <a:lstStyle/>
                        <a:p>
                          <a:r>
                            <a:rPr lang="en-US" dirty="0" smtClean="0"/>
                            <a:t>38</a:t>
                          </a:r>
                          <a:endParaRPr lang="en-US" dirty="0"/>
                        </a:p>
                      </a:txBody>
                      <a:tcPr/>
                    </a:tc>
                    <a:tc>
                      <a:txBody>
                        <a:bodyPr/>
                        <a:lstStyle/>
                        <a:p>
                          <a:r>
                            <a:rPr lang="en-US" dirty="0" smtClean="0"/>
                            <a:t>42</a:t>
                          </a:r>
                          <a:endParaRPr lang="en-US" dirty="0"/>
                        </a:p>
                      </a:txBody>
                      <a:tcPr/>
                    </a:tc>
                    <a:tc>
                      <a:txBody>
                        <a:bodyPr/>
                        <a:lstStyle/>
                        <a:p>
                          <a:r>
                            <a:rPr lang="en-US" dirty="0" smtClean="0"/>
                            <a:t>36</a:t>
                          </a:r>
                          <a:endParaRPr lang="en-US" dirty="0"/>
                        </a:p>
                      </a:txBody>
                      <a:tcPr/>
                    </a:tc>
                    <a:tc>
                      <a:txBody>
                        <a:bodyPr/>
                        <a:lstStyle/>
                        <a:p>
                          <a:r>
                            <a:rPr lang="en-US" dirty="0" smtClean="0"/>
                            <a:t>44</a:t>
                          </a:r>
                          <a:endParaRPr lang="en-US" dirty="0"/>
                        </a:p>
                      </a:txBody>
                      <a:tcPr/>
                    </a:tc>
                    <a:tc>
                      <a:txBody>
                        <a:bodyPr/>
                        <a:lstStyle/>
                        <a:p>
                          <a:r>
                            <a:rPr lang="en-US" dirty="0" smtClean="0"/>
                            <a:t>33</a:t>
                          </a:r>
                          <a:endParaRPr lang="en-US" dirty="0"/>
                        </a:p>
                      </a:txBody>
                      <a:tcPr/>
                    </a:tc>
                    <a:tc>
                      <a:txBody>
                        <a:bodyPr/>
                        <a:lstStyle/>
                        <a:p>
                          <a:r>
                            <a:rPr lang="en-US" dirty="0" smtClean="0"/>
                            <a:t>38</a:t>
                          </a:r>
                          <a:endParaRPr lang="en-US" dirty="0"/>
                        </a:p>
                      </a:txBody>
                      <a:tcPr/>
                    </a:tc>
                    <a:tc>
                      <a:txBody>
                        <a:bodyPr/>
                        <a:lstStyle/>
                        <a:p>
                          <a:r>
                            <a:rPr lang="en-US" dirty="0" smtClean="0"/>
                            <a:t>36</a:t>
                          </a:r>
                          <a:endParaRPr lang="en-US" dirty="0"/>
                        </a:p>
                      </a:txBody>
                      <a:tcPr/>
                    </a:tc>
                    <a:tc>
                      <a:txBody>
                        <a:bodyPr/>
                        <a:lstStyle/>
                        <a:p>
                          <a:r>
                            <a:rPr lang="en-US" dirty="0" smtClean="0"/>
                            <a:t>32</a:t>
                          </a:r>
                          <a:endParaRPr lang="en-US" dirty="0"/>
                        </a:p>
                      </a:txBody>
                      <a:tcPr/>
                    </a:tc>
                    <a:tc>
                      <a:txBody>
                        <a:bodyPr/>
                        <a:lstStyle/>
                        <a:p>
                          <a:r>
                            <a:rPr lang="en-US" dirty="0" smtClean="0"/>
                            <a:t>32</a:t>
                          </a:r>
                          <a:endParaRPr lang="en-US" dirty="0"/>
                        </a:p>
                      </a:txBody>
                      <a:tcPr/>
                    </a:tc>
                    <a:extLst>
                      <a:ext uri="{0D108BD9-81ED-4DB2-BD59-A6C34878D82A}">
                        <a16:rowId xmlns:a16="http://schemas.microsoft.com/office/drawing/2014/main" val="1489925959"/>
                      </a:ext>
                    </a:extLst>
                  </a:tr>
                  <a:tr h="370840">
                    <a:tc>
                      <a:txBody>
                        <a:bodyPr/>
                        <a:lstStyle/>
                        <a:p>
                          <a:r>
                            <a:rPr lang="en-US" dirty="0" smtClean="0"/>
                            <a:t>Y(cm)</a:t>
                          </a:r>
                          <a:endParaRPr lang="en-US" dirty="0"/>
                        </a:p>
                      </a:txBody>
                      <a:tcPr/>
                    </a:tc>
                    <a:tc>
                      <a:txBody>
                        <a:bodyPr/>
                        <a:lstStyle/>
                        <a:p>
                          <a:r>
                            <a:rPr lang="en-US" dirty="0" smtClean="0"/>
                            <a:t>118</a:t>
                          </a:r>
                          <a:endParaRPr lang="en-US" dirty="0"/>
                        </a:p>
                      </a:txBody>
                      <a:tcPr/>
                    </a:tc>
                    <a:tc>
                      <a:txBody>
                        <a:bodyPr/>
                        <a:lstStyle/>
                        <a:p>
                          <a:r>
                            <a:rPr lang="en-US" dirty="0" smtClean="0"/>
                            <a:t>136</a:t>
                          </a:r>
                          <a:endParaRPr lang="en-US" dirty="0"/>
                        </a:p>
                      </a:txBody>
                      <a:tcPr/>
                    </a:tc>
                    <a:tc>
                      <a:txBody>
                        <a:bodyPr/>
                        <a:lstStyle/>
                        <a:p>
                          <a:r>
                            <a:rPr lang="en-US" dirty="0" smtClean="0"/>
                            <a:t>156</a:t>
                          </a:r>
                          <a:endParaRPr lang="en-US" dirty="0"/>
                        </a:p>
                      </a:txBody>
                      <a:tcPr/>
                    </a:tc>
                    <a:tc>
                      <a:txBody>
                        <a:bodyPr/>
                        <a:lstStyle/>
                        <a:p>
                          <a:r>
                            <a:rPr lang="en-US" dirty="0" smtClean="0"/>
                            <a:t>150</a:t>
                          </a:r>
                          <a:endParaRPr lang="en-US" dirty="0"/>
                        </a:p>
                      </a:txBody>
                      <a:tcPr/>
                    </a:tc>
                    <a:tc>
                      <a:txBody>
                        <a:bodyPr/>
                        <a:lstStyle/>
                        <a:p>
                          <a:r>
                            <a:rPr lang="en-US" dirty="0" smtClean="0"/>
                            <a:t>140</a:t>
                          </a:r>
                          <a:endParaRPr lang="en-US" dirty="0"/>
                        </a:p>
                      </a:txBody>
                      <a:tcPr/>
                    </a:tc>
                    <a:tc>
                      <a:txBody>
                        <a:bodyPr/>
                        <a:lstStyle/>
                        <a:p>
                          <a:r>
                            <a:rPr lang="en-US" dirty="0" smtClean="0"/>
                            <a:t>144</a:t>
                          </a:r>
                          <a:endParaRPr lang="en-US" dirty="0"/>
                        </a:p>
                      </a:txBody>
                      <a:tcPr/>
                    </a:tc>
                    <a:tc>
                      <a:txBody>
                        <a:bodyPr/>
                        <a:lstStyle/>
                        <a:p>
                          <a:r>
                            <a:rPr lang="en-US" dirty="0" smtClean="0"/>
                            <a:t>159</a:t>
                          </a:r>
                          <a:endParaRPr lang="en-US" dirty="0"/>
                        </a:p>
                      </a:txBody>
                      <a:tcPr/>
                    </a:tc>
                    <a:tc>
                      <a:txBody>
                        <a:bodyPr/>
                        <a:lstStyle/>
                        <a:p>
                          <a:r>
                            <a:rPr lang="en-US" dirty="0" smtClean="0"/>
                            <a:t>149</a:t>
                          </a:r>
                          <a:endParaRPr lang="en-US" dirty="0"/>
                        </a:p>
                      </a:txBody>
                      <a:tcPr/>
                    </a:tc>
                    <a:tc>
                      <a:txBody>
                        <a:bodyPr/>
                        <a:lstStyle/>
                        <a:p>
                          <a:r>
                            <a:rPr lang="en-US" dirty="0" smtClean="0"/>
                            <a:t>170</a:t>
                          </a:r>
                          <a:endParaRPr lang="en-US" dirty="0"/>
                        </a:p>
                      </a:txBody>
                      <a:tcPr/>
                    </a:tc>
                    <a:tc>
                      <a:txBody>
                        <a:bodyPr/>
                        <a:lstStyle/>
                        <a:p>
                          <a:r>
                            <a:rPr lang="en-US" dirty="0" smtClean="0"/>
                            <a:t>131</a:t>
                          </a:r>
                          <a:endParaRPr lang="en-US" dirty="0"/>
                        </a:p>
                      </a:txBody>
                      <a:tcPr/>
                    </a:tc>
                    <a:tc>
                      <a:txBody>
                        <a:bodyPr/>
                        <a:lstStyle/>
                        <a:p>
                          <a:r>
                            <a:rPr lang="en-US" dirty="0" smtClean="0"/>
                            <a:t>160</a:t>
                          </a:r>
                          <a:endParaRPr lang="en-US" dirty="0"/>
                        </a:p>
                      </a:txBody>
                      <a:tcPr/>
                    </a:tc>
                    <a:tc>
                      <a:txBody>
                        <a:bodyPr/>
                        <a:lstStyle/>
                        <a:p>
                          <a:r>
                            <a:rPr lang="en-US" dirty="0" smtClean="0"/>
                            <a:t>155</a:t>
                          </a:r>
                          <a:endParaRPr lang="en-US" dirty="0"/>
                        </a:p>
                      </a:txBody>
                      <a:tcPr/>
                    </a:tc>
                    <a:tc>
                      <a:txBody>
                        <a:bodyPr/>
                        <a:lstStyle/>
                        <a:p>
                          <a:r>
                            <a:rPr lang="en-US" dirty="0" smtClean="0"/>
                            <a:t>157</a:t>
                          </a:r>
                          <a:endParaRPr lang="en-US" dirty="0"/>
                        </a:p>
                      </a:txBody>
                      <a:tcPr/>
                    </a:tc>
                    <a:tc>
                      <a:txBody>
                        <a:bodyPr/>
                        <a:lstStyle/>
                        <a:p>
                          <a:r>
                            <a:rPr lang="en-US" dirty="0" smtClean="0"/>
                            <a:t>114</a:t>
                          </a:r>
                          <a:endParaRPr lang="en-US" dirty="0"/>
                        </a:p>
                      </a:txBody>
                      <a:tcPr/>
                    </a:tc>
                    <a:extLst>
                      <a:ext uri="{0D108BD9-81ED-4DB2-BD59-A6C34878D82A}">
                        <a16:rowId xmlns:a16="http://schemas.microsoft.com/office/drawing/2014/main" val="396698995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591914126"/>
                  </p:ext>
                </p:extLst>
              </p:nvPr>
            </p:nvGraphicFramePr>
            <p:xfrm>
              <a:off x="838203" y="1203671"/>
              <a:ext cx="10952012" cy="741680"/>
            </p:xfrm>
            <a:graphic>
              <a:graphicData uri="http://schemas.openxmlformats.org/drawingml/2006/table">
                <a:tbl>
                  <a:tblPr firstRow="1" bandRow="1">
                    <a:tableStyleId>{5940675A-B579-460E-94D1-54222C63F5DA}</a:tableStyleId>
                  </a:tblPr>
                  <a:tblGrid>
                    <a:gridCol w="998749">
                      <a:extLst>
                        <a:ext uri="{9D8B030D-6E8A-4147-A177-3AD203B41FA5}">
                          <a16:colId xmlns:a16="http://schemas.microsoft.com/office/drawing/2014/main" val="3807515639"/>
                        </a:ext>
                      </a:extLst>
                    </a:gridCol>
                    <a:gridCol w="546030">
                      <a:extLst>
                        <a:ext uri="{9D8B030D-6E8A-4147-A177-3AD203B41FA5}">
                          <a16:colId xmlns:a16="http://schemas.microsoft.com/office/drawing/2014/main" val="1190959226"/>
                        </a:ext>
                      </a:extLst>
                    </a:gridCol>
                    <a:gridCol w="645625">
                      <a:extLst>
                        <a:ext uri="{9D8B030D-6E8A-4147-A177-3AD203B41FA5}">
                          <a16:colId xmlns:a16="http://schemas.microsoft.com/office/drawing/2014/main" val="1568387993"/>
                        </a:ext>
                      </a:extLst>
                    </a:gridCol>
                    <a:gridCol w="730134">
                      <a:extLst>
                        <a:ext uri="{9D8B030D-6E8A-4147-A177-3AD203B41FA5}">
                          <a16:colId xmlns:a16="http://schemas.microsoft.com/office/drawing/2014/main" val="2855610407"/>
                        </a:ext>
                      </a:extLst>
                    </a:gridCol>
                    <a:gridCol w="730134">
                      <a:extLst>
                        <a:ext uri="{9D8B030D-6E8A-4147-A177-3AD203B41FA5}">
                          <a16:colId xmlns:a16="http://schemas.microsoft.com/office/drawing/2014/main" val="2229068465"/>
                        </a:ext>
                      </a:extLst>
                    </a:gridCol>
                    <a:gridCol w="730134">
                      <a:extLst>
                        <a:ext uri="{9D8B030D-6E8A-4147-A177-3AD203B41FA5}">
                          <a16:colId xmlns:a16="http://schemas.microsoft.com/office/drawing/2014/main" val="2310266416"/>
                        </a:ext>
                      </a:extLst>
                    </a:gridCol>
                    <a:gridCol w="730134">
                      <a:extLst>
                        <a:ext uri="{9D8B030D-6E8A-4147-A177-3AD203B41FA5}">
                          <a16:colId xmlns:a16="http://schemas.microsoft.com/office/drawing/2014/main" val="1740130317"/>
                        </a:ext>
                      </a:extLst>
                    </a:gridCol>
                    <a:gridCol w="730134">
                      <a:extLst>
                        <a:ext uri="{9D8B030D-6E8A-4147-A177-3AD203B41FA5}">
                          <a16:colId xmlns:a16="http://schemas.microsoft.com/office/drawing/2014/main" val="1859242348"/>
                        </a:ext>
                      </a:extLst>
                    </a:gridCol>
                    <a:gridCol w="730134">
                      <a:extLst>
                        <a:ext uri="{9D8B030D-6E8A-4147-A177-3AD203B41FA5}">
                          <a16:colId xmlns:a16="http://schemas.microsoft.com/office/drawing/2014/main" val="867291314"/>
                        </a:ext>
                      </a:extLst>
                    </a:gridCol>
                    <a:gridCol w="730134">
                      <a:extLst>
                        <a:ext uri="{9D8B030D-6E8A-4147-A177-3AD203B41FA5}">
                          <a16:colId xmlns:a16="http://schemas.microsoft.com/office/drawing/2014/main" val="1784742569"/>
                        </a:ext>
                      </a:extLst>
                    </a:gridCol>
                    <a:gridCol w="730134">
                      <a:extLst>
                        <a:ext uri="{9D8B030D-6E8A-4147-A177-3AD203B41FA5}">
                          <a16:colId xmlns:a16="http://schemas.microsoft.com/office/drawing/2014/main" val="2853164915"/>
                        </a:ext>
                      </a:extLst>
                    </a:gridCol>
                    <a:gridCol w="730134">
                      <a:extLst>
                        <a:ext uri="{9D8B030D-6E8A-4147-A177-3AD203B41FA5}">
                          <a16:colId xmlns:a16="http://schemas.microsoft.com/office/drawing/2014/main" val="2991856410"/>
                        </a:ext>
                      </a:extLst>
                    </a:gridCol>
                    <a:gridCol w="730134">
                      <a:extLst>
                        <a:ext uri="{9D8B030D-6E8A-4147-A177-3AD203B41FA5}">
                          <a16:colId xmlns:a16="http://schemas.microsoft.com/office/drawing/2014/main" val="4220326026"/>
                        </a:ext>
                      </a:extLst>
                    </a:gridCol>
                    <a:gridCol w="730134">
                      <a:extLst>
                        <a:ext uri="{9D8B030D-6E8A-4147-A177-3AD203B41FA5}">
                          <a16:colId xmlns:a16="http://schemas.microsoft.com/office/drawing/2014/main" val="159629552"/>
                        </a:ext>
                      </a:extLst>
                    </a:gridCol>
                    <a:gridCol w="730134">
                      <a:extLst>
                        <a:ext uri="{9D8B030D-6E8A-4147-A177-3AD203B41FA5}">
                          <a16:colId xmlns:a16="http://schemas.microsoft.com/office/drawing/2014/main" val="3145681622"/>
                        </a:ext>
                      </a:extLst>
                    </a:gridCol>
                  </a:tblGrid>
                  <a:tr h="370840">
                    <a:tc>
                      <a:txBody>
                        <a:bodyPr/>
                        <a:lstStyle/>
                        <a:p>
                          <a:endParaRPr lang="en-US"/>
                        </a:p>
                      </a:txBody>
                      <a:tcPr>
                        <a:blipFill>
                          <a:blip r:embed="rId4"/>
                          <a:stretch>
                            <a:fillRect l="-610" t="-8065" r="-997561" b="-120968"/>
                          </a:stretch>
                        </a:blipFill>
                      </a:tcPr>
                    </a:tc>
                    <a:tc>
                      <a:txBody>
                        <a:bodyPr/>
                        <a:lstStyle/>
                        <a:p>
                          <a:r>
                            <a:rPr lang="en-US" dirty="0" smtClean="0"/>
                            <a:t>27</a:t>
                          </a:r>
                          <a:endParaRPr lang="en-US" dirty="0"/>
                        </a:p>
                      </a:txBody>
                      <a:tcPr/>
                    </a:tc>
                    <a:tc>
                      <a:txBody>
                        <a:bodyPr/>
                        <a:lstStyle/>
                        <a:p>
                          <a:r>
                            <a:rPr lang="en-US" dirty="0" smtClean="0"/>
                            <a:t>30</a:t>
                          </a:r>
                          <a:endParaRPr lang="en-US" dirty="0"/>
                        </a:p>
                      </a:txBody>
                      <a:tcPr/>
                    </a:tc>
                    <a:tc>
                      <a:txBody>
                        <a:bodyPr/>
                        <a:lstStyle/>
                        <a:p>
                          <a:r>
                            <a:rPr lang="en-US" dirty="0" smtClean="0"/>
                            <a:t>37</a:t>
                          </a:r>
                          <a:endParaRPr lang="en-US" dirty="0"/>
                        </a:p>
                      </a:txBody>
                      <a:tcPr/>
                    </a:tc>
                    <a:tc>
                      <a:txBody>
                        <a:bodyPr/>
                        <a:lstStyle/>
                        <a:p>
                          <a:r>
                            <a:rPr lang="en-US" dirty="0" smtClean="0"/>
                            <a:t>38</a:t>
                          </a:r>
                          <a:endParaRPr lang="en-US" dirty="0"/>
                        </a:p>
                      </a:txBody>
                      <a:tcPr/>
                    </a:tc>
                    <a:tc>
                      <a:txBody>
                        <a:bodyPr/>
                        <a:lstStyle/>
                        <a:p>
                          <a:r>
                            <a:rPr lang="en-US" dirty="0" smtClean="0"/>
                            <a:t>32</a:t>
                          </a:r>
                          <a:endParaRPr lang="en-US" dirty="0"/>
                        </a:p>
                      </a:txBody>
                      <a:tcPr/>
                    </a:tc>
                    <a:tc>
                      <a:txBody>
                        <a:bodyPr/>
                        <a:lstStyle/>
                        <a:p>
                          <a:r>
                            <a:rPr lang="en-US" dirty="0" smtClean="0"/>
                            <a:t>38</a:t>
                          </a:r>
                          <a:endParaRPr lang="en-US" dirty="0"/>
                        </a:p>
                      </a:txBody>
                      <a:tcPr/>
                    </a:tc>
                    <a:tc>
                      <a:txBody>
                        <a:bodyPr/>
                        <a:lstStyle/>
                        <a:p>
                          <a:r>
                            <a:rPr lang="en-US" dirty="0" smtClean="0"/>
                            <a:t>42</a:t>
                          </a:r>
                          <a:endParaRPr lang="en-US" dirty="0"/>
                        </a:p>
                      </a:txBody>
                      <a:tcPr/>
                    </a:tc>
                    <a:tc>
                      <a:txBody>
                        <a:bodyPr/>
                        <a:lstStyle/>
                        <a:p>
                          <a:r>
                            <a:rPr lang="en-US" dirty="0" smtClean="0"/>
                            <a:t>36</a:t>
                          </a:r>
                          <a:endParaRPr lang="en-US" dirty="0"/>
                        </a:p>
                      </a:txBody>
                      <a:tcPr/>
                    </a:tc>
                    <a:tc>
                      <a:txBody>
                        <a:bodyPr/>
                        <a:lstStyle/>
                        <a:p>
                          <a:r>
                            <a:rPr lang="en-US" dirty="0" smtClean="0"/>
                            <a:t>44</a:t>
                          </a:r>
                          <a:endParaRPr lang="en-US" dirty="0"/>
                        </a:p>
                      </a:txBody>
                      <a:tcPr/>
                    </a:tc>
                    <a:tc>
                      <a:txBody>
                        <a:bodyPr/>
                        <a:lstStyle/>
                        <a:p>
                          <a:r>
                            <a:rPr lang="en-US" dirty="0" smtClean="0"/>
                            <a:t>33</a:t>
                          </a:r>
                          <a:endParaRPr lang="en-US" dirty="0"/>
                        </a:p>
                      </a:txBody>
                      <a:tcPr/>
                    </a:tc>
                    <a:tc>
                      <a:txBody>
                        <a:bodyPr/>
                        <a:lstStyle/>
                        <a:p>
                          <a:r>
                            <a:rPr lang="en-US" dirty="0" smtClean="0"/>
                            <a:t>38</a:t>
                          </a:r>
                          <a:endParaRPr lang="en-US" dirty="0"/>
                        </a:p>
                      </a:txBody>
                      <a:tcPr/>
                    </a:tc>
                    <a:tc>
                      <a:txBody>
                        <a:bodyPr/>
                        <a:lstStyle/>
                        <a:p>
                          <a:r>
                            <a:rPr lang="en-US" dirty="0" smtClean="0"/>
                            <a:t>36</a:t>
                          </a:r>
                          <a:endParaRPr lang="en-US" dirty="0"/>
                        </a:p>
                      </a:txBody>
                      <a:tcPr/>
                    </a:tc>
                    <a:tc>
                      <a:txBody>
                        <a:bodyPr/>
                        <a:lstStyle/>
                        <a:p>
                          <a:r>
                            <a:rPr lang="en-US" dirty="0" smtClean="0"/>
                            <a:t>32</a:t>
                          </a:r>
                          <a:endParaRPr lang="en-US" dirty="0"/>
                        </a:p>
                      </a:txBody>
                      <a:tcPr/>
                    </a:tc>
                    <a:tc>
                      <a:txBody>
                        <a:bodyPr/>
                        <a:lstStyle/>
                        <a:p>
                          <a:r>
                            <a:rPr lang="en-US" dirty="0" smtClean="0"/>
                            <a:t>32</a:t>
                          </a:r>
                          <a:endParaRPr lang="en-US" dirty="0"/>
                        </a:p>
                      </a:txBody>
                      <a:tcPr/>
                    </a:tc>
                    <a:extLst>
                      <a:ext uri="{0D108BD9-81ED-4DB2-BD59-A6C34878D82A}">
                        <a16:rowId xmlns:a16="http://schemas.microsoft.com/office/drawing/2014/main" val="1489925959"/>
                      </a:ext>
                    </a:extLst>
                  </a:tr>
                  <a:tr h="370840">
                    <a:tc>
                      <a:txBody>
                        <a:bodyPr/>
                        <a:lstStyle/>
                        <a:p>
                          <a:r>
                            <a:rPr lang="en-US" dirty="0" smtClean="0"/>
                            <a:t>Y(cm)</a:t>
                          </a:r>
                          <a:endParaRPr lang="en-US" dirty="0"/>
                        </a:p>
                      </a:txBody>
                      <a:tcPr/>
                    </a:tc>
                    <a:tc>
                      <a:txBody>
                        <a:bodyPr/>
                        <a:lstStyle/>
                        <a:p>
                          <a:r>
                            <a:rPr lang="en-US" dirty="0" smtClean="0"/>
                            <a:t>118</a:t>
                          </a:r>
                          <a:endParaRPr lang="en-US" dirty="0"/>
                        </a:p>
                      </a:txBody>
                      <a:tcPr/>
                    </a:tc>
                    <a:tc>
                      <a:txBody>
                        <a:bodyPr/>
                        <a:lstStyle/>
                        <a:p>
                          <a:r>
                            <a:rPr lang="en-US" dirty="0" smtClean="0"/>
                            <a:t>136</a:t>
                          </a:r>
                          <a:endParaRPr lang="en-US" dirty="0"/>
                        </a:p>
                      </a:txBody>
                      <a:tcPr/>
                    </a:tc>
                    <a:tc>
                      <a:txBody>
                        <a:bodyPr/>
                        <a:lstStyle/>
                        <a:p>
                          <a:r>
                            <a:rPr lang="en-US" dirty="0" smtClean="0"/>
                            <a:t>156</a:t>
                          </a:r>
                          <a:endParaRPr lang="en-US" dirty="0"/>
                        </a:p>
                      </a:txBody>
                      <a:tcPr/>
                    </a:tc>
                    <a:tc>
                      <a:txBody>
                        <a:bodyPr/>
                        <a:lstStyle/>
                        <a:p>
                          <a:r>
                            <a:rPr lang="en-US" dirty="0" smtClean="0"/>
                            <a:t>150</a:t>
                          </a:r>
                          <a:endParaRPr lang="en-US" dirty="0"/>
                        </a:p>
                      </a:txBody>
                      <a:tcPr/>
                    </a:tc>
                    <a:tc>
                      <a:txBody>
                        <a:bodyPr/>
                        <a:lstStyle/>
                        <a:p>
                          <a:r>
                            <a:rPr lang="en-US" dirty="0" smtClean="0"/>
                            <a:t>140</a:t>
                          </a:r>
                          <a:endParaRPr lang="en-US" dirty="0"/>
                        </a:p>
                      </a:txBody>
                      <a:tcPr/>
                    </a:tc>
                    <a:tc>
                      <a:txBody>
                        <a:bodyPr/>
                        <a:lstStyle/>
                        <a:p>
                          <a:r>
                            <a:rPr lang="en-US" dirty="0" smtClean="0"/>
                            <a:t>144</a:t>
                          </a:r>
                          <a:endParaRPr lang="en-US" dirty="0"/>
                        </a:p>
                      </a:txBody>
                      <a:tcPr/>
                    </a:tc>
                    <a:tc>
                      <a:txBody>
                        <a:bodyPr/>
                        <a:lstStyle/>
                        <a:p>
                          <a:r>
                            <a:rPr lang="en-US" dirty="0" smtClean="0"/>
                            <a:t>159</a:t>
                          </a:r>
                          <a:endParaRPr lang="en-US" dirty="0"/>
                        </a:p>
                      </a:txBody>
                      <a:tcPr/>
                    </a:tc>
                    <a:tc>
                      <a:txBody>
                        <a:bodyPr/>
                        <a:lstStyle/>
                        <a:p>
                          <a:r>
                            <a:rPr lang="en-US" dirty="0" smtClean="0"/>
                            <a:t>149</a:t>
                          </a:r>
                          <a:endParaRPr lang="en-US" dirty="0"/>
                        </a:p>
                      </a:txBody>
                      <a:tcPr/>
                    </a:tc>
                    <a:tc>
                      <a:txBody>
                        <a:bodyPr/>
                        <a:lstStyle/>
                        <a:p>
                          <a:r>
                            <a:rPr lang="en-US" dirty="0" smtClean="0"/>
                            <a:t>170</a:t>
                          </a:r>
                          <a:endParaRPr lang="en-US" dirty="0"/>
                        </a:p>
                      </a:txBody>
                      <a:tcPr/>
                    </a:tc>
                    <a:tc>
                      <a:txBody>
                        <a:bodyPr/>
                        <a:lstStyle/>
                        <a:p>
                          <a:r>
                            <a:rPr lang="en-US" dirty="0" smtClean="0"/>
                            <a:t>131</a:t>
                          </a:r>
                          <a:endParaRPr lang="en-US" dirty="0"/>
                        </a:p>
                      </a:txBody>
                      <a:tcPr/>
                    </a:tc>
                    <a:tc>
                      <a:txBody>
                        <a:bodyPr/>
                        <a:lstStyle/>
                        <a:p>
                          <a:r>
                            <a:rPr lang="en-US" dirty="0" smtClean="0"/>
                            <a:t>160</a:t>
                          </a:r>
                          <a:endParaRPr lang="en-US" dirty="0"/>
                        </a:p>
                      </a:txBody>
                      <a:tcPr/>
                    </a:tc>
                    <a:tc>
                      <a:txBody>
                        <a:bodyPr/>
                        <a:lstStyle/>
                        <a:p>
                          <a:r>
                            <a:rPr lang="en-US" dirty="0" smtClean="0"/>
                            <a:t>155</a:t>
                          </a:r>
                          <a:endParaRPr lang="en-US" dirty="0"/>
                        </a:p>
                      </a:txBody>
                      <a:tcPr/>
                    </a:tc>
                    <a:tc>
                      <a:txBody>
                        <a:bodyPr/>
                        <a:lstStyle/>
                        <a:p>
                          <a:r>
                            <a:rPr lang="en-US" dirty="0" smtClean="0"/>
                            <a:t>157</a:t>
                          </a:r>
                          <a:endParaRPr lang="en-US" dirty="0"/>
                        </a:p>
                      </a:txBody>
                      <a:tcPr/>
                    </a:tc>
                    <a:tc>
                      <a:txBody>
                        <a:bodyPr/>
                        <a:lstStyle/>
                        <a:p>
                          <a:r>
                            <a:rPr lang="en-US" dirty="0" smtClean="0"/>
                            <a:t>114</a:t>
                          </a:r>
                          <a:endParaRPr lang="en-US" dirty="0"/>
                        </a:p>
                      </a:txBody>
                      <a:tcPr/>
                    </a:tc>
                    <a:extLst>
                      <a:ext uri="{0D108BD9-81ED-4DB2-BD59-A6C34878D82A}">
                        <a16:rowId xmlns:a16="http://schemas.microsoft.com/office/drawing/2014/main" val="3966989952"/>
                      </a:ext>
                    </a:extLst>
                  </a:tr>
                </a:tbl>
              </a:graphicData>
            </a:graphic>
          </p:graphicFrame>
        </mc:Fallback>
      </mc:AlternateContent>
    </p:spTree>
    <p:extLst>
      <p:ext uri="{BB962C8B-B14F-4D97-AF65-F5344CB8AC3E}">
        <p14:creationId xmlns:p14="http://schemas.microsoft.com/office/powerpoint/2010/main" val="1983282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B88277A1FFC84CB4A0359DDCB31371" ma:contentTypeVersion="12" ma:contentTypeDescription="Create a new document." ma:contentTypeScope="" ma:versionID="26534f58c9885dc7d5945b5c4f152219">
  <xsd:schema xmlns:xsd="http://www.w3.org/2001/XMLSchema" xmlns:xs="http://www.w3.org/2001/XMLSchema" xmlns:p="http://schemas.microsoft.com/office/2006/metadata/properties" xmlns:ns2="601b4f91-f409-4326-a69d-948123d595ba" xmlns:ns3="2a4e48ee-37b9-496d-ba4b-068c982c5b64" targetNamespace="http://schemas.microsoft.com/office/2006/metadata/properties" ma:root="true" ma:fieldsID="a0b02c87eb137dfe56d9b1b8362bb408" ns2:_="" ns3:_="">
    <xsd:import namespace="601b4f91-f409-4326-a69d-948123d595ba"/>
    <xsd:import namespace="2a4e48ee-37b9-496d-ba4b-068c982c5b6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1b4f91-f409-4326-a69d-948123d59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4e48ee-37b9-496d-ba4b-068c982c5b6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1682F2-9C4D-4F1A-8544-0E2B04817E14}"/>
</file>

<file path=customXml/itemProps2.xml><?xml version="1.0" encoding="utf-8"?>
<ds:datastoreItem xmlns:ds="http://schemas.openxmlformats.org/officeDocument/2006/customXml" ds:itemID="{E69A69E2-70FF-48B3-BFAC-EDF89742AC23}"/>
</file>

<file path=customXml/itemProps3.xml><?xml version="1.0" encoding="utf-8"?>
<ds:datastoreItem xmlns:ds="http://schemas.openxmlformats.org/officeDocument/2006/customXml" ds:itemID="{27C273F0-33DA-42B3-86BE-E3571B699417}"/>
</file>

<file path=docProps/app.xml><?xml version="1.0" encoding="utf-8"?>
<Properties xmlns="http://schemas.openxmlformats.org/officeDocument/2006/extended-properties" xmlns:vt="http://schemas.openxmlformats.org/officeDocument/2006/docPropsVTypes">
  <Template/>
  <TotalTime>792</TotalTime>
  <Words>1520</Words>
  <Application>Microsoft Office PowerPoint</Application>
  <PresentationFormat>Widescreen</PresentationFormat>
  <Paragraphs>416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Berlin Sans FB Demi</vt:lpstr>
      <vt:lpstr>Calibri</vt:lpstr>
      <vt:lpstr>Calibri Light</vt:lpstr>
      <vt:lpstr>Cambria Math</vt:lpstr>
      <vt:lpstr>Wingdings</vt:lpstr>
      <vt:lpstr>Office Theme</vt:lpstr>
      <vt:lpstr>TOPIC 2: CORRELATIONS AND SCATTER GRAPHS</vt:lpstr>
      <vt:lpstr>PowerPoint Presentation</vt:lpstr>
      <vt:lpstr>Line of best fit</vt:lpstr>
      <vt:lpstr>Rank correlation coefficient</vt:lpstr>
      <vt:lpstr>Interpretation of magnitude of correlation coefficient</vt:lpstr>
      <vt:lpstr>2. In interpreting correlation coefficients, we consider 2 factors;</vt:lpstr>
      <vt:lpstr>a)Calculate the rank correlation coefficient and give a comment on your results</vt:lpstr>
      <vt:lpstr>solution</vt:lpstr>
      <vt:lpstr>2. The table below shows values of x and y</vt:lpstr>
      <vt:lpstr>solution</vt:lpstr>
      <vt:lpstr>3. The table below shows grades of the five students in math P_1  and P_2</vt:lpstr>
      <vt:lpstr>4.The table below shows the performance of 7 students in maths and physics</vt:lpstr>
      <vt:lpstr>Exercise</vt:lpstr>
      <vt:lpstr>3. The performance of 10 students in maths and physics are given in the table below.</vt:lpstr>
      <vt:lpstr>5. The table below shows the scores in math and economics for 11 students</vt:lpstr>
      <vt:lpstr>6. The table below shows how 6 students were graded in physics and maths</vt:lpstr>
      <vt:lpstr>8. The course work grades ranging from A to H and examination marks of 8 candidates are given below</vt:lpstr>
      <vt:lpstr>9. The table below scores by  candidates in ICT and mathematics </vt:lpstr>
      <vt:lpstr>Calculate: (i) the rank correlation coefficient (ii) comment on 1% level of significance</vt:lpstr>
      <vt:lpstr>12. The table below shows the mock examination marks and A level grades obtained by students in a certain year</vt:lpstr>
      <vt:lpstr>a) Plot a scatter graph for the above data and comment on your results</vt:lpstr>
      <vt:lpstr>14. The table below shows the speeds(y) in seconds and the number of errors(x) in the typed scripts of 12 secretaries of a certain institution</vt:lpstr>
      <vt:lpstr>15.The table below shows the amount of rainfall(mm) and tonnes of maize produced by farmers’ forum from 2019 to 2020</vt:lpstr>
      <vt:lpstr>16. The marks of 8 students in maths ,geography and economics were as follows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2: CORRELATIONS AND SCATTER GRAPHS</dc:title>
  <dc:creator>PC</dc:creator>
  <cp:lastModifiedBy>PC</cp:lastModifiedBy>
  <cp:revision>75</cp:revision>
  <dcterms:created xsi:type="dcterms:W3CDTF">2021-10-02T08:13:29Z</dcterms:created>
  <dcterms:modified xsi:type="dcterms:W3CDTF">2021-10-13T08:34:43Z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0x010100F4B88277A1FFC84CB4A0359DDCB31371</vt:lpwstr>
  </property>
</Properties>
</file>