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59" r:id="rId4"/>
    <p:sldId id="257" r:id="rId5"/>
    <p:sldId id="264" r:id="rId6"/>
    <p:sldId id="260" r:id="rId7"/>
    <p:sldId id="265" r:id="rId8"/>
    <p:sldId id="261" r:id="rId9"/>
    <p:sldId id="266" r:id="rId10"/>
    <p:sldId id="258"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A79D78-69FC-4A29-BC3F-5FE69371F0B6}" type="datetimeFigureOut">
              <a:rPr lang="en-US" smtClean="0"/>
              <a:t>8/28/2020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BD6345-17AD-4EAC-A83F-E06CD0F8B7E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6ABD6345-17AD-4EAC-A83F-E06CD0F8B7ED}" type="slidenum">
              <a:rPr lang="en-US" smtClean="0"/>
              <a:t>8</a:t>
            </a:fld>
            <a:endParaRPr lang="en-US"/>
          </a:p>
        </p:txBody>
      </p:sp>
    </p:spTree>
    <p:extLst>
      <p:ext uri="{BB962C8B-B14F-4D97-AF65-F5344CB8AC3E}">
        <p14:creationId xmlns:p14="http://schemas.microsoft.com/office/powerpoint/2010/main" val="4443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BD6345-17AD-4EAC-A83F-E06CD0F8B7ED}"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9B0EE4-FEEA-484B-8B16-631B484FA400}"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B688-57E9-4AFE-B92C-607B7FFCFEA4}" type="slidenum">
              <a:rPr lang="en-US" smtClean="0"/>
              <a:pPr/>
              <a:t>‹#›</a:t>
            </a:fld>
            <a:endParaRPr lang="en-US"/>
          </a:p>
        </p:txBody>
      </p:sp>
    </p:spTree>
    <p:extLst>
      <p:ext uri="{BB962C8B-B14F-4D97-AF65-F5344CB8AC3E}">
        <p14:creationId xmlns:p14="http://schemas.microsoft.com/office/powerpoint/2010/main" val="246405586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9B0EE4-FEEA-484B-8B16-631B484FA400}"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B688-57E9-4AFE-B92C-607B7FFCFEA4}" type="slidenum">
              <a:rPr lang="en-US" smtClean="0"/>
              <a:pPr/>
              <a:t>‹#›</a:t>
            </a:fld>
            <a:endParaRPr lang="en-US"/>
          </a:p>
        </p:txBody>
      </p:sp>
    </p:spTree>
    <p:extLst>
      <p:ext uri="{BB962C8B-B14F-4D97-AF65-F5344CB8AC3E}">
        <p14:creationId xmlns:p14="http://schemas.microsoft.com/office/powerpoint/2010/main" val="12072216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9B0EE4-FEEA-484B-8B16-631B484FA400}"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B688-57E9-4AFE-B92C-607B7FFCFEA4}" type="slidenum">
              <a:rPr lang="en-US" smtClean="0"/>
              <a:pPr/>
              <a:t>‹#›</a:t>
            </a:fld>
            <a:endParaRPr lang="en-US"/>
          </a:p>
        </p:txBody>
      </p:sp>
    </p:spTree>
    <p:extLst>
      <p:ext uri="{BB962C8B-B14F-4D97-AF65-F5344CB8AC3E}">
        <p14:creationId xmlns:p14="http://schemas.microsoft.com/office/powerpoint/2010/main" val="259986192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524D369E-8C0D-44A6-8348-BE26941F2360}" type="datetimeFigureOut">
              <a:rPr lang="en-US" smtClean="0">
                <a:solidFill>
                  <a:prstClr val="black">
                    <a:tint val="75000"/>
                  </a:prstClr>
                </a:solidFill>
              </a:rPr>
              <a:pPr/>
              <a:t>8/28/2020</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8FBE4A09-CC84-4AA8-A52E-A639C25F8A26}" type="slidenum">
              <a:rPr lang="en-IE" smtClean="0">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99776482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524D369E-8C0D-44A6-8348-BE26941F2360}" type="datetimeFigureOut">
              <a:rPr lang="en-US" smtClean="0">
                <a:solidFill>
                  <a:prstClr val="black">
                    <a:tint val="75000"/>
                  </a:prstClr>
                </a:solidFill>
              </a:rPr>
              <a:pPr/>
              <a:t>8/28/2020</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8FBE4A09-CC84-4AA8-A52E-A639C25F8A26}" type="slidenum">
              <a:rPr lang="en-IE" smtClean="0">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26973312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D369E-8C0D-44A6-8348-BE26941F2360}" type="datetimeFigureOut">
              <a:rPr lang="en-US" smtClean="0">
                <a:solidFill>
                  <a:prstClr val="black">
                    <a:tint val="75000"/>
                  </a:prstClr>
                </a:solidFill>
              </a:rPr>
              <a:pPr/>
              <a:t>8/28/2020</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8FBE4A09-CC84-4AA8-A52E-A639C25F8A26}" type="slidenum">
              <a:rPr lang="en-IE" smtClean="0">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8783386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524D369E-8C0D-44A6-8348-BE26941F2360}" type="datetimeFigureOut">
              <a:rPr lang="en-US" smtClean="0">
                <a:solidFill>
                  <a:prstClr val="black">
                    <a:tint val="75000"/>
                  </a:prstClr>
                </a:solidFill>
              </a:rPr>
              <a:pPr/>
              <a:t>8/28/2020</a:t>
            </a:fld>
            <a:endParaRPr lang="en-IE">
              <a:solidFill>
                <a:prstClr val="black">
                  <a:tint val="75000"/>
                </a:prstClr>
              </a:solidFill>
            </a:endParaRPr>
          </a:p>
        </p:txBody>
      </p:sp>
      <p:sp>
        <p:nvSpPr>
          <p:cNvPr id="6" name="Footer Placeholder 5"/>
          <p:cNvSpPr>
            <a:spLocks noGrp="1"/>
          </p:cNvSpPr>
          <p:nvPr>
            <p:ph type="ftr" sz="quarter" idx="11"/>
          </p:nvPr>
        </p:nvSpPr>
        <p:spPr/>
        <p:txBody>
          <a:bodyPr/>
          <a:lstStyle/>
          <a:p>
            <a:endParaRPr lang="en-IE">
              <a:solidFill>
                <a:prstClr val="black">
                  <a:tint val="75000"/>
                </a:prstClr>
              </a:solidFill>
            </a:endParaRPr>
          </a:p>
        </p:txBody>
      </p:sp>
      <p:sp>
        <p:nvSpPr>
          <p:cNvPr id="7" name="Slide Number Placeholder 6"/>
          <p:cNvSpPr>
            <a:spLocks noGrp="1"/>
          </p:cNvSpPr>
          <p:nvPr>
            <p:ph type="sldNum" sz="quarter" idx="12"/>
          </p:nvPr>
        </p:nvSpPr>
        <p:spPr/>
        <p:txBody>
          <a:bodyPr/>
          <a:lstStyle/>
          <a:p>
            <a:fld id="{8FBE4A09-CC84-4AA8-A52E-A639C25F8A26}" type="slidenum">
              <a:rPr lang="en-IE" smtClean="0">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12535972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524D369E-8C0D-44A6-8348-BE26941F2360}" type="datetimeFigureOut">
              <a:rPr lang="en-US" smtClean="0">
                <a:solidFill>
                  <a:prstClr val="black">
                    <a:tint val="75000"/>
                  </a:prstClr>
                </a:solidFill>
              </a:rPr>
              <a:pPr/>
              <a:t>8/28/2020</a:t>
            </a:fld>
            <a:endParaRPr lang="en-IE">
              <a:solidFill>
                <a:prstClr val="black">
                  <a:tint val="75000"/>
                </a:prstClr>
              </a:solidFill>
            </a:endParaRPr>
          </a:p>
        </p:txBody>
      </p:sp>
      <p:sp>
        <p:nvSpPr>
          <p:cNvPr id="8" name="Footer Placeholder 7"/>
          <p:cNvSpPr>
            <a:spLocks noGrp="1"/>
          </p:cNvSpPr>
          <p:nvPr>
            <p:ph type="ftr" sz="quarter" idx="11"/>
          </p:nvPr>
        </p:nvSpPr>
        <p:spPr/>
        <p:txBody>
          <a:bodyPr/>
          <a:lstStyle/>
          <a:p>
            <a:endParaRPr lang="en-IE">
              <a:solidFill>
                <a:prstClr val="black">
                  <a:tint val="75000"/>
                </a:prstClr>
              </a:solidFill>
            </a:endParaRPr>
          </a:p>
        </p:txBody>
      </p:sp>
      <p:sp>
        <p:nvSpPr>
          <p:cNvPr id="9" name="Slide Number Placeholder 8"/>
          <p:cNvSpPr>
            <a:spLocks noGrp="1"/>
          </p:cNvSpPr>
          <p:nvPr>
            <p:ph type="sldNum" sz="quarter" idx="12"/>
          </p:nvPr>
        </p:nvSpPr>
        <p:spPr/>
        <p:txBody>
          <a:bodyPr/>
          <a:lstStyle/>
          <a:p>
            <a:fld id="{8FBE4A09-CC84-4AA8-A52E-A639C25F8A26}" type="slidenum">
              <a:rPr lang="en-IE" smtClean="0">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35421080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524D369E-8C0D-44A6-8348-BE26941F2360}" type="datetimeFigureOut">
              <a:rPr lang="en-US" smtClean="0">
                <a:solidFill>
                  <a:prstClr val="black">
                    <a:tint val="75000"/>
                  </a:prstClr>
                </a:solidFill>
              </a:rPr>
              <a:pPr/>
              <a:t>8/28/2020</a:t>
            </a:fld>
            <a:endParaRPr lang="en-IE">
              <a:solidFill>
                <a:prstClr val="black">
                  <a:tint val="75000"/>
                </a:prstClr>
              </a:solidFill>
            </a:endParaRPr>
          </a:p>
        </p:txBody>
      </p:sp>
      <p:sp>
        <p:nvSpPr>
          <p:cNvPr id="4" name="Footer Placeholder 3"/>
          <p:cNvSpPr>
            <a:spLocks noGrp="1"/>
          </p:cNvSpPr>
          <p:nvPr>
            <p:ph type="ftr" sz="quarter" idx="11"/>
          </p:nvPr>
        </p:nvSpPr>
        <p:spPr/>
        <p:txBody>
          <a:bodyPr/>
          <a:lstStyle/>
          <a:p>
            <a:endParaRPr lang="en-IE">
              <a:solidFill>
                <a:prstClr val="black">
                  <a:tint val="75000"/>
                </a:prstClr>
              </a:solidFill>
            </a:endParaRPr>
          </a:p>
        </p:txBody>
      </p:sp>
      <p:sp>
        <p:nvSpPr>
          <p:cNvPr id="5" name="Slide Number Placeholder 4"/>
          <p:cNvSpPr>
            <a:spLocks noGrp="1"/>
          </p:cNvSpPr>
          <p:nvPr>
            <p:ph type="sldNum" sz="quarter" idx="12"/>
          </p:nvPr>
        </p:nvSpPr>
        <p:spPr/>
        <p:txBody>
          <a:bodyPr/>
          <a:lstStyle/>
          <a:p>
            <a:fld id="{8FBE4A09-CC84-4AA8-A52E-A639C25F8A26}" type="slidenum">
              <a:rPr lang="en-IE" smtClean="0">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2726633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D369E-8C0D-44A6-8348-BE26941F2360}" type="datetimeFigureOut">
              <a:rPr lang="en-US" smtClean="0">
                <a:solidFill>
                  <a:prstClr val="black">
                    <a:tint val="75000"/>
                  </a:prstClr>
                </a:solidFill>
              </a:rPr>
              <a:pPr/>
              <a:t>8/28/2020</a:t>
            </a:fld>
            <a:endParaRPr lang="en-IE">
              <a:solidFill>
                <a:prstClr val="black">
                  <a:tint val="75000"/>
                </a:prstClr>
              </a:solidFill>
            </a:endParaRPr>
          </a:p>
        </p:txBody>
      </p:sp>
      <p:sp>
        <p:nvSpPr>
          <p:cNvPr id="3" name="Footer Placeholder 2"/>
          <p:cNvSpPr>
            <a:spLocks noGrp="1"/>
          </p:cNvSpPr>
          <p:nvPr>
            <p:ph type="ftr" sz="quarter" idx="11"/>
          </p:nvPr>
        </p:nvSpPr>
        <p:spPr/>
        <p:txBody>
          <a:bodyPr/>
          <a:lstStyle/>
          <a:p>
            <a:endParaRPr lang="en-IE">
              <a:solidFill>
                <a:prstClr val="black">
                  <a:tint val="75000"/>
                </a:prstClr>
              </a:solidFill>
            </a:endParaRPr>
          </a:p>
        </p:txBody>
      </p:sp>
      <p:sp>
        <p:nvSpPr>
          <p:cNvPr id="4" name="Slide Number Placeholder 3"/>
          <p:cNvSpPr>
            <a:spLocks noGrp="1"/>
          </p:cNvSpPr>
          <p:nvPr>
            <p:ph type="sldNum" sz="quarter" idx="12"/>
          </p:nvPr>
        </p:nvSpPr>
        <p:spPr/>
        <p:txBody>
          <a:bodyPr/>
          <a:lstStyle/>
          <a:p>
            <a:fld id="{8FBE4A09-CC84-4AA8-A52E-A639C25F8A26}" type="slidenum">
              <a:rPr lang="en-IE" smtClean="0">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35275125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4D369E-8C0D-44A6-8348-BE26941F2360}" type="datetimeFigureOut">
              <a:rPr lang="en-US" smtClean="0">
                <a:solidFill>
                  <a:prstClr val="black">
                    <a:tint val="75000"/>
                  </a:prstClr>
                </a:solidFill>
              </a:rPr>
              <a:pPr/>
              <a:t>8/28/2020</a:t>
            </a:fld>
            <a:endParaRPr lang="en-IE">
              <a:solidFill>
                <a:prstClr val="black">
                  <a:tint val="75000"/>
                </a:prstClr>
              </a:solidFill>
            </a:endParaRPr>
          </a:p>
        </p:txBody>
      </p:sp>
      <p:sp>
        <p:nvSpPr>
          <p:cNvPr id="6" name="Footer Placeholder 5"/>
          <p:cNvSpPr>
            <a:spLocks noGrp="1"/>
          </p:cNvSpPr>
          <p:nvPr>
            <p:ph type="ftr" sz="quarter" idx="11"/>
          </p:nvPr>
        </p:nvSpPr>
        <p:spPr/>
        <p:txBody>
          <a:bodyPr/>
          <a:lstStyle/>
          <a:p>
            <a:endParaRPr lang="en-IE">
              <a:solidFill>
                <a:prstClr val="black">
                  <a:tint val="75000"/>
                </a:prstClr>
              </a:solidFill>
            </a:endParaRPr>
          </a:p>
        </p:txBody>
      </p:sp>
      <p:sp>
        <p:nvSpPr>
          <p:cNvPr id="7" name="Slide Number Placeholder 6"/>
          <p:cNvSpPr>
            <a:spLocks noGrp="1"/>
          </p:cNvSpPr>
          <p:nvPr>
            <p:ph type="sldNum" sz="quarter" idx="12"/>
          </p:nvPr>
        </p:nvSpPr>
        <p:spPr/>
        <p:txBody>
          <a:bodyPr/>
          <a:lstStyle/>
          <a:p>
            <a:fld id="{8FBE4A09-CC84-4AA8-A52E-A639C25F8A26}" type="slidenum">
              <a:rPr lang="en-IE" smtClean="0">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422793645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9B0EE4-FEEA-484B-8B16-631B484FA400}"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B688-57E9-4AFE-B92C-607B7FFCFEA4}" type="slidenum">
              <a:rPr lang="en-US" smtClean="0"/>
              <a:pPr/>
              <a:t>‹#›</a:t>
            </a:fld>
            <a:endParaRPr lang="en-US"/>
          </a:p>
        </p:txBody>
      </p:sp>
    </p:spTree>
    <p:extLst>
      <p:ext uri="{BB962C8B-B14F-4D97-AF65-F5344CB8AC3E}">
        <p14:creationId xmlns:p14="http://schemas.microsoft.com/office/powerpoint/2010/main" val="16508104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4D369E-8C0D-44A6-8348-BE26941F2360}" type="datetimeFigureOut">
              <a:rPr lang="en-US" smtClean="0">
                <a:solidFill>
                  <a:prstClr val="black">
                    <a:tint val="75000"/>
                  </a:prstClr>
                </a:solidFill>
              </a:rPr>
              <a:pPr/>
              <a:t>8/28/2020</a:t>
            </a:fld>
            <a:endParaRPr lang="en-IE">
              <a:solidFill>
                <a:prstClr val="black">
                  <a:tint val="75000"/>
                </a:prstClr>
              </a:solidFill>
            </a:endParaRPr>
          </a:p>
        </p:txBody>
      </p:sp>
      <p:sp>
        <p:nvSpPr>
          <p:cNvPr id="6" name="Footer Placeholder 5"/>
          <p:cNvSpPr>
            <a:spLocks noGrp="1"/>
          </p:cNvSpPr>
          <p:nvPr>
            <p:ph type="ftr" sz="quarter" idx="11"/>
          </p:nvPr>
        </p:nvSpPr>
        <p:spPr/>
        <p:txBody>
          <a:bodyPr/>
          <a:lstStyle/>
          <a:p>
            <a:endParaRPr lang="en-IE">
              <a:solidFill>
                <a:prstClr val="black">
                  <a:tint val="75000"/>
                </a:prstClr>
              </a:solidFill>
            </a:endParaRPr>
          </a:p>
        </p:txBody>
      </p:sp>
      <p:sp>
        <p:nvSpPr>
          <p:cNvPr id="7" name="Slide Number Placeholder 6"/>
          <p:cNvSpPr>
            <a:spLocks noGrp="1"/>
          </p:cNvSpPr>
          <p:nvPr>
            <p:ph type="sldNum" sz="quarter" idx="12"/>
          </p:nvPr>
        </p:nvSpPr>
        <p:spPr/>
        <p:txBody>
          <a:bodyPr/>
          <a:lstStyle/>
          <a:p>
            <a:fld id="{8FBE4A09-CC84-4AA8-A52E-A639C25F8A26}" type="slidenum">
              <a:rPr lang="en-IE" smtClean="0">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76994200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524D369E-8C0D-44A6-8348-BE26941F2360}" type="datetimeFigureOut">
              <a:rPr lang="en-US" smtClean="0">
                <a:solidFill>
                  <a:prstClr val="black">
                    <a:tint val="75000"/>
                  </a:prstClr>
                </a:solidFill>
              </a:rPr>
              <a:pPr/>
              <a:t>8/28/2020</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8FBE4A09-CC84-4AA8-A52E-A639C25F8A26}" type="slidenum">
              <a:rPr lang="en-IE" smtClean="0">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186379754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524D369E-8C0D-44A6-8348-BE26941F2360}" type="datetimeFigureOut">
              <a:rPr lang="en-US" smtClean="0">
                <a:solidFill>
                  <a:prstClr val="black">
                    <a:tint val="75000"/>
                  </a:prstClr>
                </a:solidFill>
              </a:rPr>
              <a:pPr/>
              <a:t>8/28/2020</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8FBE4A09-CC84-4AA8-A52E-A639C25F8A26}" type="slidenum">
              <a:rPr lang="en-IE" smtClean="0">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66074448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B0EE4-FEEA-484B-8B16-631B484FA400}"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B688-57E9-4AFE-B92C-607B7FFCFEA4}" type="slidenum">
              <a:rPr lang="en-US" smtClean="0"/>
              <a:pPr/>
              <a:t>‹#›</a:t>
            </a:fld>
            <a:endParaRPr lang="en-US"/>
          </a:p>
        </p:txBody>
      </p:sp>
    </p:spTree>
    <p:extLst>
      <p:ext uri="{BB962C8B-B14F-4D97-AF65-F5344CB8AC3E}">
        <p14:creationId xmlns:p14="http://schemas.microsoft.com/office/powerpoint/2010/main" val="18668067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9B0EE4-FEEA-484B-8B16-631B484FA400}"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7B688-57E9-4AFE-B92C-607B7FFCFEA4}" type="slidenum">
              <a:rPr lang="en-US" smtClean="0"/>
              <a:pPr/>
              <a:t>‹#›</a:t>
            </a:fld>
            <a:endParaRPr lang="en-US"/>
          </a:p>
        </p:txBody>
      </p:sp>
    </p:spTree>
    <p:extLst>
      <p:ext uri="{BB962C8B-B14F-4D97-AF65-F5344CB8AC3E}">
        <p14:creationId xmlns:p14="http://schemas.microsoft.com/office/powerpoint/2010/main" val="26131857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9B0EE4-FEEA-484B-8B16-631B484FA400}" type="datetimeFigureOut">
              <a:rPr lang="en-US" smtClean="0"/>
              <a:pPr/>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37B688-57E9-4AFE-B92C-607B7FFCFEA4}" type="slidenum">
              <a:rPr lang="en-US" smtClean="0"/>
              <a:pPr/>
              <a:t>‹#›</a:t>
            </a:fld>
            <a:endParaRPr lang="en-US"/>
          </a:p>
        </p:txBody>
      </p:sp>
    </p:spTree>
    <p:extLst>
      <p:ext uri="{BB962C8B-B14F-4D97-AF65-F5344CB8AC3E}">
        <p14:creationId xmlns:p14="http://schemas.microsoft.com/office/powerpoint/2010/main" val="224234918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9B0EE4-FEEA-484B-8B16-631B484FA400}" type="datetimeFigureOut">
              <a:rPr lang="en-US" smtClean="0"/>
              <a:pPr/>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37B688-57E9-4AFE-B92C-607B7FFCFEA4}" type="slidenum">
              <a:rPr lang="en-US" smtClean="0"/>
              <a:pPr/>
              <a:t>‹#›</a:t>
            </a:fld>
            <a:endParaRPr lang="en-US"/>
          </a:p>
        </p:txBody>
      </p:sp>
    </p:spTree>
    <p:extLst>
      <p:ext uri="{BB962C8B-B14F-4D97-AF65-F5344CB8AC3E}">
        <p14:creationId xmlns:p14="http://schemas.microsoft.com/office/powerpoint/2010/main" val="42281649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B0EE4-FEEA-484B-8B16-631B484FA400}" type="datetimeFigureOut">
              <a:rPr lang="en-US" smtClean="0"/>
              <a:pPr/>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37B688-57E9-4AFE-B92C-607B7FFCFEA4}" type="slidenum">
              <a:rPr lang="en-US" smtClean="0"/>
              <a:pPr/>
              <a:t>‹#›</a:t>
            </a:fld>
            <a:endParaRPr lang="en-US"/>
          </a:p>
        </p:txBody>
      </p:sp>
    </p:spTree>
    <p:extLst>
      <p:ext uri="{BB962C8B-B14F-4D97-AF65-F5344CB8AC3E}">
        <p14:creationId xmlns:p14="http://schemas.microsoft.com/office/powerpoint/2010/main" val="17787084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9B0EE4-FEEA-484B-8B16-631B484FA400}"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7B688-57E9-4AFE-B92C-607B7FFCFEA4}" type="slidenum">
              <a:rPr lang="en-US" smtClean="0"/>
              <a:pPr/>
              <a:t>‹#›</a:t>
            </a:fld>
            <a:endParaRPr lang="en-US"/>
          </a:p>
        </p:txBody>
      </p:sp>
    </p:spTree>
    <p:extLst>
      <p:ext uri="{BB962C8B-B14F-4D97-AF65-F5344CB8AC3E}">
        <p14:creationId xmlns:p14="http://schemas.microsoft.com/office/powerpoint/2010/main" val="15370881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9B0EE4-FEEA-484B-8B16-631B484FA400}"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7B688-57E9-4AFE-B92C-607B7FFCFEA4}" type="slidenum">
              <a:rPr lang="en-US" smtClean="0"/>
              <a:pPr/>
              <a:t>‹#›</a:t>
            </a:fld>
            <a:endParaRPr lang="en-US"/>
          </a:p>
        </p:txBody>
      </p:sp>
    </p:spTree>
    <p:extLst>
      <p:ext uri="{BB962C8B-B14F-4D97-AF65-F5344CB8AC3E}">
        <p14:creationId xmlns:p14="http://schemas.microsoft.com/office/powerpoint/2010/main" val="182330196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B0EE4-FEEA-484B-8B16-631B484FA400}" type="datetimeFigureOut">
              <a:rPr lang="en-US" smtClean="0"/>
              <a:pPr/>
              <a:t>8/28/2020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7B688-57E9-4AFE-B92C-607B7FFCFEA4}" type="slidenum">
              <a:rPr lang="en-US" smtClean="0"/>
              <a:pPr/>
              <a:t>‹#›</a:t>
            </a:fld>
            <a:endParaRPr lang="en-US"/>
          </a:p>
        </p:txBody>
      </p:sp>
    </p:spTree>
    <p:extLst>
      <p:ext uri="{BB962C8B-B14F-4D97-AF65-F5344CB8AC3E}">
        <p14:creationId xmlns:p14="http://schemas.microsoft.com/office/powerpoint/2010/main" val="246291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D369E-8C0D-44A6-8348-BE26941F2360}" type="datetimeFigureOut">
              <a:rPr lang="en-US" smtClean="0">
                <a:solidFill>
                  <a:prstClr val="black">
                    <a:tint val="75000"/>
                  </a:prstClr>
                </a:solidFill>
              </a:rPr>
              <a:pPr/>
              <a:t>8/28/2020</a:t>
            </a:fld>
            <a:endParaRPr lang="en-IE">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E4A09-CC84-4AA8-A52E-A639C25F8A26}" type="slidenum">
              <a:rPr lang="en-IE" smtClean="0">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2647776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246" y="1835252"/>
            <a:ext cx="11432457" cy="4328160"/>
          </a:xfrm>
        </p:spPr>
        <p:txBody>
          <a:bodyPr>
            <a:normAutofit/>
          </a:bodyPr>
          <a:lstStyle/>
          <a:p>
            <a:r>
              <a:rPr lang="en-US" b="1" dirty="0">
                <a:latin typeface="Comic Sans MS" panose="030F0702030302020204" pitchFamily="66" charset="0"/>
                <a:ea typeface="Calibri" panose="020F0502020204030204" pitchFamily="34" charset="0"/>
                <a:cs typeface="Times New Roman" panose="02020603050405020304" pitchFamily="18" charset="0"/>
              </a:rPr>
              <a:t>Linkage between the T</a:t>
            </a:r>
            <a:r>
              <a:rPr lang="en-US" b="1" dirty="0">
                <a:effectLst/>
                <a:latin typeface="Comic Sans MS" panose="030F0702030302020204" pitchFamily="66" charset="0"/>
                <a:ea typeface="Calibri" panose="020F0502020204030204" pitchFamily="34" charset="0"/>
                <a:cs typeface="Times New Roman" panose="02020603050405020304" pitchFamily="18" charset="0"/>
              </a:rPr>
              <a:t>eacher’s </a:t>
            </a:r>
            <a:r>
              <a:rPr lang="en-US" b="1" dirty="0">
                <a:latin typeface="Comic Sans MS" panose="030F0702030302020204" pitchFamily="66" charset="0"/>
                <a:ea typeface="Calibri" panose="020F0502020204030204" pitchFamily="34" charset="0"/>
                <a:cs typeface="Times New Roman" panose="02020603050405020304" pitchFamily="18" charset="0"/>
              </a:rPr>
              <a:t>G</a:t>
            </a:r>
            <a:r>
              <a:rPr lang="en-US" b="1" dirty="0">
                <a:effectLst/>
                <a:latin typeface="Comic Sans MS" panose="030F0702030302020204" pitchFamily="66" charset="0"/>
                <a:ea typeface="Calibri" panose="020F0502020204030204" pitchFamily="34" charset="0"/>
                <a:cs typeface="Times New Roman" panose="02020603050405020304" pitchFamily="18" charset="0"/>
              </a:rPr>
              <a:t>uide </a:t>
            </a:r>
            <a:br>
              <a:rPr lang="en-US" b="1" dirty="0">
                <a:effectLst/>
                <a:latin typeface="Comic Sans MS" panose="030F0702030302020204" pitchFamily="66" charset="0"/>
                <a:ea typeface="Calibri" panose="020F0502020204030204" pitchFamily="34" charset="0"/>
                <a:cs typeface="Times New Roman" panose="02020603050405020304" pitchFamily="18" charset="0"/>
              </a:rPr>
            </a:br>
            <a:r>
              <a:rPr lang="en-US" b="1" dirty="0">
                <a:effectLst/>
                <a:latin typeface="Comic Sans MS" panose="030F0702030302020204" pitchFamily="66" charset="0"/>
                <a:ea typeface="Calibri" panose="020F0502020204030204" pitchFamily="34" charset="0"/>
                <a:cs typeface="Times New Roman" panose="02020603050405020304" pitchFamily="18" charset="0"/>
              </a:rPr>
              <a:t>and </a:t>
            </a:r>
            <a:br>
              <a:rPr lang="en-US" b="1" dirty="0">
                <a:effectLst/>
                <a:latin typeface="Comic Sans MS" panose="030F0702030302020204" pitchFamily="66" charset="0"/>
                <a:ea typeface="Calibri" panose="020F0502020204030204" pitchFamily="34" charset="0"/>
                <a:cs typeface="Times New Roman" panose="02020603050405020304" pitchFamily="18" charset="0"/>
              </a:rPr>
            </a:br>
            <a:r>
              <a:rPr lang="en-US" b="1" dirty="0">
                <a:effectLst/>
                <a:latin typeface="Comic Sans MS" panose="030F0702030302020204" pitchFamily="66" charset="0"/>
                <a:ea typeface="Calibri" panose="020F0502020204030204" pitchFamily="34" charset="0"/>
                <a:cs typeface="Times New Roman" panose="02020603050405020304" pitchFamily="18" charset="0"/>
              </a:rPr>
              <a:t>Learner’s Book</a:t>
            </a:r>
            <a:r>
              <a:rPr lang="en-US" sz="5400" dirty="0">
                <a:effectLst/>
                <a:latin typeface="Calibri" panose="020F0502020204030204" pitchFamily="34" charset="0"/>
                <a:ea typeface="Calibri" panose="020F0502020204030204" pitchFamily="34" charset="0"/>
                <a:cs typeface="Times New Roman" panose="02020603050405020304" pitchFamily="18" charset="0"/>
              </a:rPr>
              <a:t/>
            </a:r>
            <a:br>
              <a:rPr lang="en-US" sz="5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2215892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39993" y="1690687"/>
            <a:ext cx="11579942" cy="4990331"/>
          </a:xfrm>
        </p:spPr>
        <p:txBody>
          <a:bodyPr/>
          <a:lstStyle/>
          <a:p>
            <a:pPr algn="ctr">
              <a:buNone/>
            </a:pPr>
            <a:r>
              <a:rPr lang="en-US" sz="5400" b="1" dirty="0" smtClean="0">
                <a:latin typeface="Comic Sans MS" panose="030F0702030302020204" pitchFamily="66" charset="0"/>
              </a:rPr>
              <a:t>THANK </a:t>
            </a:r>
            <a:r>
              <a:rPr lang="en-US" sz="5400" b="1" dirty="0">
                <a:latin typeface="Comic Sans MS" panose="030F0702030302020204" pitchFamily="66" charset="0"/>
              </a:rPr>
              <a:t>YOU</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18255"/>
            <a:ext cx="10515600" cy="1325563"/>
          </a:xfrm>
        </p:spPr>
        <p:txBody>
          <a:bodyPr/>
          <a:lstStyle/>
          <a:p>
            <a:r>
              <a:rPr lang="en-US" b="1" dirty="0">
                <a:effectLst/>
                <a:latin typeface="Comic Sans MS" panose="030F0702030302020204" pitchFamily="66" charset="0"/>
                <a:ea typeface="Calibri" panose="020F0502020204030204" pitchFamily="34" charset="0"/>
                <a:cs typeface="Times New Roman" panose="02020603050405020304" pitchFamily="18" charset="0"/>
              </a:rPr>
              <a:t>Session outcomes </a:t>
            </a:r>
            <a:endParaRPr lang="en-US" b="1" dirty="0">
              <a:latin typeface="Comic Sans MS" panose="030F0702030302020204" pitchFamily="66" charset="0"/>
            </a:endParaRPr>
          </a:p>
        </p:txBody>
      </p:sp>
      <p:sp>
        <p:nvSpPr>
          <p:cNvPr id="3" name="Content Placeholder 2"/>
          <p:cNvSpPr>
            <a:spLocks noGrp="1"/>
          </p:cNvSpPr>
          <p:nvPr>
            <p:ph idx="1"/>
          </p:nvPr>
        </p:nvSpPr>
        <p:spPr>
          <a:xfrm>
            <a:off x="395748" y="1253330"/>
            <a:ext cx="11579941" cy="5383443"/>
          </a:xfrm>
        </p:spPr>
        <p:txBody>
          <a:bodyPr>
            <a:normAutofit/>
          </a:bodyPr>
          <a:lstStyle/>
          <a:p>
            <a:pPr algn="just">
              <a:lnSpc>
                <a:spcPct val="107000"/>
              </a:lnSpc>
              <a:spcBef>
                <a:spcPts val="0"/>
              </a:spcBef>
            </a:pPr>
            <a:r>
              <a:rPr lang="en-US" sz="4000" dirty="0">
                <a:effectLst/>
                <a:latin typeface="Comic Sans MS" panose="030F0702030302020204" pitchFamily="66" charset="0"/>
                <a:ea typeface="Calibri" panose="020F0502020204030204" pitchFamily="34" charset="0"/>
                <a:cs typeface="Times New Roman" panose="02020603050405020304" pitchFamily="18" charset="0"/>
              </a:rPr>
              <a:t>To appreciate the features of the Teacher’s </a:t>
            </a:r>
            <a:r>
              <a:rPr lang="en-US" sz="4000" dirty="0">
                <a:latin typeface="Comic Sans MS" panose="030F0702030302020204" pitchFamily="66" charset="0"/>
                <a:ea typeface="Calibri" panose="020F0502020204030204" pitchFamily="34" charset="0"/>
                <a:cs typeface="Times New Roman" panose="02020603050405020304" pitchFamily="18" charset="0"/>
              </a:rPr>
              <a:t>G</a:t>
            </a:r>
            <a:r>
              <a:rPr lang="en-US" sz="4000" dirty="0">
                <a:effectLst/>
                <a:latin typeface="Comic Sans MS" panose="030F0702030302020204" pitchFamily="66" charset="0"/>
                <a:ea typeface="Calibri" panose="020F0502020204030204" pitchFamily="34" charset="0"/>
                <a:cs typeface="Times New Roman" panose="02020603050405020304" pitchFamily="18" charset="0"/>
              </a:rPr>
              <a:t>uide</a:t>
            </a:r>
          </a:p>
          <a:p>
            <a:pPr algn="just">
              <a:lnSpc>
                <a:spcPct val="107000"/>
              </a:lnSpc>
              <a:spcBef>
                <a:spcPts val="0"/>
              </a:spcBef>
            </a:pPr>
            <a:r>
              <a:rPr lang="en-US" sz="4000" dirty="0">
                <a:effectLst/>
                <a:latin typeface="Comic Sans MS" panose="030F0702030302020204" pitchFamily="66" charset="0"/>
                <a:ea typeface="Calibri" panose="020F0502020204030204" pitchFamily="34" charset="0"/>
                <a:cs typeface="Times New Roman" panose="02020603050405020304" pitchFamily="18" charset="0"/>
              </a:rPr>
              <a:t>To understand the relationship between the Learner’s </a:t>
            </a:r>
            <a:r>
              <a:rPr lang="en-US" sz="4000" dirty="0">
                <a:latin typeface="Comic Sans MS" panose="030F0702030302020204" pitchFamily="66" charset="0"/>
                <a:ea typeface="Calibri" panose="020F0502020204030204" pitchFamily="34" charset="0"/>
                <a:cs typeface="Times New Roman" panose="02020603050405020304" pitchFamily="18" charset="0"/>
              </a:rPr>
              <a:t>B</a:t>
            </a:r>
            <a:r>
              <a:rPr lang="en-US" sz="4000" dirty="0">
                <a:effectLst/>
                <a:latin typeface="Comic Sans MS" panose="030F0702030302020204" pitchFamily="66" charset="0"/>
                <a:ea typeface="Calibri" panose="020F0502020204030204" pitchFamily="34" charset="0"/>
                <a:cs typeface="Times New Roman" panose="02020603050405020304" pitchFamily="18" charset="0"/>
              </a:rPr>
              <a:t>ook and the Teacher’s </a:t>
            </a:r>
            <a:r>
              <a:rPr lang="en-US" sz="4000" dirty="0">
                <a:latin typeface="Comic Sans MS" panose="030F0702030302020204" pitchFamily="66" charset="0"/>
                <a:ea typeface="Calibri" panose="020F0502020204030204" pitchFamily="34" charset="0"/>
                <a:cs typeface="Times New Roman" panose="02020603050405020304" pitchFamily="18" charset="0"/>
              </a:rPr>
              <a:t>G</a:t>
            </a:r>
            <a:r>
              <a:rPr lang="en-US" sz="4000" dirty="0">
                <a:effectLst/>
                <a:latin typeface="Comic Sans MS" panose="030F0702030302020204" pitchFamily="66" charset="0"/>
                <a:ea typeface="Calibri" panose="020F0502020204030204" pitchFamily="34" charset="0"/>
                <a:cs typeface="Times New Roman" panose="02020603050405020304" pitchFamily="18" charset="0"/>
              </a:rPr>
              <a:t>uide</a:t>
            </a:r>
          </a:p>
          <a:p>
            <a:pPr algn="just">
              <a:lnSpc>
                <a:spcPct val="107000"/>
              </a:lnSpc>
              <a:spcBef>
                <a:spcPts val="0"/>
              </a:spcBef>
            </a:pPr>
            <a:r>
              <a:rPr lang="en-US" sz="4000" dirty="0">
                <a:effectLst/>
                <a:latin typeface="Comic Sans MS" panose="030F0702030302020204" pitchFamily="66" charset="0"/>
                <a:ea typeface="Calibri" panose="020F0502020204030204" pitchFamily="34" charset="0"/>
                <a:cs typeface="Times New Roman" panose="02020603050405020304" pitchFamily="18" charset="0"/>
              </a:rPr>
              <a:t>To use the Learner’s Book and non textbook materials to achieve learning outcomes through the learning activities. </a:t>
            </a:r>
            <a:endParaRPr lang="en-US" dirty="0">
              <a:latin typeface="Comic Sans MS" panose="030F0702030302020204" pitchFamily="66" charset="0"/>
            </a:endParaRPr>
          </a:p>
        </p:txBody>
      </p:sp>
    </p:spTree>
    <p:extLst>
      <p:ext uri="{BB962C8B-B14F-4D97-AF65-F5344CB8AC3E}">
        <p14:creationId xmlns:p14="http://schemas.microsoft.com/office/powerpoint/2010/main" val="12007157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020528"/>
          </a:xfrm>
        </p:spPr>
        <p:txBody>
          <a:bodyPr>
            <a:normAutofit/>
          </a:bodyPr>
          <a:lstStyle/>
          <a:p>
            <a:pPr algn="ctr"/>
            <a:r>
              <a:rPr lang="en-US" b="1" dirty="0">
                <a:effectLst/>
                <a:latin typeface="Comic Sans MS" panose="030F0702030302020204" pitchFamily="66" charset="0"/>
                <a:ea typeface="Calibri" panose="020F0502020204030204" pitchFamily="34" charset="0"/>
                <a:cs typeface="Times New Roman" panose="02020603050405020304" pitchFamily="18" charset="0"/>
              </a:rPr>
              <a:t>Activity 1</a:t>
            </a:r>
            <a:r>
              <a:rPr lang="en-US" dirty="0">
                <a:effectLst/>
                <a:latin typeface="Comic Sans MS" panose="030F0702030302020204" pitchFamily="66" charset="0"/>
                <a:ea typeface="Calibri" panose="020F0502020204030204" pitchFamily="34" charset="0"/>
                <a:cs typeface="Times New Roman" panose="02020603050405020304" pitchFamily="18" charset="0"/>
              </a:rPr>
              <a:t>: </a:t>
            </a:r>
            <a:br>
              <a:rPr lang="en-US" dirty="0">
                <a:effectLst/>
                <a:latin typeface="Comic Sans MS" panose="030F0702030302020204" pitchFamily="66" charset="0"/>
                <a:ea typeface="Calibri" panose="020F0502020204030204" pitchFamily="34" charset="0"/>
                <a:cs typeface="Times New Roman" panose="02020603050405020304" pitchFamily="18" charset="0"/>
              </a:rPr>
            </a:br>
            <a:r>
              <a:rPr lang="en-US" b="1" dirty="0">
                <a:effectLst/>
                <a:latin typeface="Comic Sans MS" panose="030F0702030302020204" pitchFamily="66" charset="0"/>
                <a:ea typeface="Calibri" panose="020F0502020204030204" pitchFamily="34" charset="0"/>
                <a:cs typeface="Times New Roman" panose="02020603050405020304" pitchFamily="18" charset="0"/>
              </a:rPr>
              <a:t>Relationship between the Teachers Guide and the Learner’s book </a:t>
            </a:r>
            <a:endParaRPr lang="en-US" b="1" dirty="0">
              <a:latin typeface="Comic Sans MS" panose="030F0702030302020204" pitchFamily="66" charset="0"/>
            </a:endParaRPr>
          </a:p>
        </p:txBody>
      </p:sp>
      <p:sp>
        <p:nvSpPr>
          <p:cNvPr id="3" name="Content Placeholder 2"/>
          <p:cNvSpPr>
            <a:spLocks noGrp="1"/>
          </p:cNvSpPr>
          <p:nvPr>
            <p:ph idx="1"/>
          </p:nvPr>
        </p:nvSpPr>
        <p:spPr>
          <a:xfrm>
            <a:off x="616973" y="2020529"/>
            <a:ext cx="11373465" cy="4704736"/>
          </a:xfrm>
        </p:spPr>
        <p:txBody>
          <a:bodyPr>
            <a:normAutofit fontScale="47500" lnSpcReduction="20000"/>
          </a:bodyPr>
          <a:lstStyle/>
          <a:p>
            <a:pPr marL="0" indent="0" algn="just">
              <a:lnSpc>
                <a:spcPct val="107000"/>
              </a:lnSpc>
              <a:spcBef>
                <a:spcPts val="0"/>
              </a:spcBef>
              <a:buNone/>
            </a:pPr>
            <a:r>
              <a:rPr lang="en-US" sz="7300" dirty="0">
                <a:effectLst/>
                <a:latin typeface="Comic Sans MS" panose="030F0702030302020204" pitchFamily="66" charset="0"/>
                <a:ea typeface="Calibri" panose="020F0502020204030204" pitchFamily="34" charset="0"/>
                <a:cs typeface="Times New Roman" panose="02020603050405020304" pitchFamily="18" charset="0"/>
              </a:rPr>
              <a:t>In groups: </a:t>
            </a:r>
          </a:p>
          <a:p>
            <a:pPr marL="0" indent="0" algn="just">
              <a:lnSpc>
                <a:spcPct val="107000"/>
              </a:lnSpc>
              <a:spcBef>
                <a:spcPts val="0"/>
              </a:spcBef>
              <a:buNone/>
            </a:pPr>
            <a:endParaRPr lang="en-US" sz="7300" dirty="0">
              <a:effectLst/>
              <a:latin typeface="Comic Sans MS" panose="030F0702030302020204" pitchFamily="66" charset="0"/>
              <a:ea typeface="Calibri" panose="020F0502020204030204" pitchFamily="34" charset="0"/>
              <a:cs typeface="Times New Roman" panose="02020603050405020304" pitchFamily="18" charset="0"/>
            </a:endParaRPr>
          </a:p>
          <a:p>
            <a:pPr algn="just">
              <a:lnSpc>
                <a:spcPct val="107000"/>
              </a:lnSpc>
              <a:spcBef>
                <a:spcPts val="0"/>
              </a:spcBef>
            </a:pPr>
            <a:r>
              <a:rPr lang="en-US" sz="7300" dirty="0">
                <a:effectLst/>
                <a:latin typeface="Comic Sans MS" panose="030F0702030302020204" pitchFamily="66" charset="0"/>
                <a:ea typeface="Calibri" panose="020F0502020204030204" pitchFamily="34" charset="0"/>
                <a:cs typeface="Times New Roman" panose="02020603050405020304" pitchFamily="18" charset="0"/>
              </a:rPr>
              <a:t>Study and identify the features </a:t>
            </a:r>
            <a:r>
              <a:rPr lang="en-US" sz="7300" dirty="0">
                <a:latin typeface="Comic Sans MS" panose="030F0702030302020204" pitchFamily="66" charset="0"/>
                <a:ea typeface="Calibri" panose="020F0502020204030204" pitchFamily="34" charset="0"/>
                <a:cs typeface="Times New Roman" panose="02020603050405020304" pitchFamily="18" charset="0"/>
              </a:rPr>
              <a:t>o</a:t>
            </a:r>
            <a:r>
              <a:rPr lang="en-US" sz="7300" dirty="0">
                <a:effectLst/>
                <a:latin typeface="Comic Sans MS" panose="030F0702030302020204" pitchFamily="66" charset="0"/>
                <a:ea typeface="Calibri" panose="020F0502020204030204" pitchFamily="34" charset="0"/>
                <a:cs typeface="Times New Roman" panose="02020603050405020304" pitchFamily="18" charset="0"/>
              </a:rPr>
              <a:t>f the sample teacher’s guide.</a:t>
            </a:r>
          </a:p>
          <a:p>
            <a:pPr algn="just">
              <a:lnSpc>
                <a:spcPct val="107000"/>
              </a:lnSpc>
              <a:spcBef>
                <a:spcPts val="0"/>
              </a:spcBef>
            </a:pPr>
            <a:endParaRPr lang="en-US" sz="7300" dirty="0">
              <a:effectLst/>
              <a:latin typeface="Comic Sans MS" panose="030F0702030302020204" pitchFamily="66" charset="0"/>
              <a:ea typeface="Calibri" panose="020F0502020204030204" pitchFamily="34" charset="0"/>
              <a:cs typeface="Times New Roman" panose="02020603050405020304" pitchFamily="18" charset="0"/>
            </a:endParaRPr>
          </a:p>
          <a:p>
            <a:pPr algn="just">
              <a:lnSpc>
                <a:spcPct val="107000"/>
              </a:lnSpc>
              <a:spcBef>
                <a:spcPts val="0"/>
              </a:spcBef>
            </a:pPr>
            <a:r>
              <a:rPr lang="en-US" sz="7300" dirty="0">
                <a:latin typeface="Comic Sans MS" panose="030F0702030302020204" pitchFamily="66" charset="0"/>
                <a:ea typeface="Calibri" panose="020F0502020204030204" pitchFamily="34" charset="0"/>
                <a:cs typeface="Times New Roman" panose="02020603050405020304" pitchFamily="18" charset="0"/>
              </a:rPr>
              <a:t> Discuss how identified features relate to the learner’s book. (</a:t>
            </a:r>
            <a:r>
              <a:rPr lang="en-US" sz="7300" b="1" i="1" dirty="0">
                <a:latin typeface="Comic Sans MS" panose="030F0702030302020204" pitchFamily="66" charset="0"/>
                <a:ea typeface="Calibri" panose="020F0502020204030204" pitchFamily="34" charset="0"/>
                <a:cs typeface="Times New Roman" panose="02020603050405020304" pitchFamily="18" charset="0"/>
              </a:rPr>
              <a:t>refer to previous activity</a:t>
            </a:r>
            <a:r>
              <a:rPr lang="en-US" sz="7300" dirty="0">
                <a:latin typeface="Comic Sans MS" panose="030F0702030302020204" pitchFamily="66" charset="0"/>
                <a:ea typeface="Calibri" panose="020F0502020204030204" pitchFamily="34" charset="0"/>
                <a:cs typeface="Times New Roman" panose="02020603050405020304" pitchFamily="18" charset="0"/>
              </a:rPr>
              <a:t>)</a:t>
            </a:r>
          </a:p>
          <a:p>
            <a:pPr algn="just">
              <a:lnSpc>
                <a:spcPct val="107000"/>
              </a:lnSpc>
              <a:spcBef>
                <a:spcPts val="0"/>
              </a:spcBef>
            </a:pPr>
            <a:endParaRPr lang="en-US" sz="7300" dirty="0">
              <a:latin typeface="Comic Sans MS" panose="030F0702030302020204" pitchFamily="66" charset="0"/>
              <a:ea typeface="Calibri" panose="020F0502020204030204" pitchFamily="34" charset="0"/>
              <a:cs typeface="Times New Roman" panose="02020603050405020304" pitchFamily="18" charset="0"/>
            </a:endParaRPr>
          </a:p>
          <a:p>
            <a:pPr algn="just">
              <a:lnSpc>
                <a:spcPct val="107000"/>
              </a:lnSpc>
              <a:spcBef>
                <a:spcPts val="0"/>
              </a:spcBef>
            </a:pPr>
            <a:r>
              <a:rPr lang="en-US" sz="7300" dirty="0">
                <a:latin typeface="Comic Sans MS" panose="030F0702030302020204" pitchFamily="66" charset="0"/>
                <a:ea typeface="Calibri" panose="020F0502020204030204" pitchFamily="34" charset="0"/>
                <a:cs typeface="Times New Roman" panose="02020603050405020304" pitchFamily="18" charset="0"/>
              </a:rPr>
              <a:t>Record your findings and present in a plenary.</a:t>
            </a:r>
          </a:p>
          <a:p>
            <a:pPr marL="0" marR="0" indent="0">
              <a:lnSpc>
                <a:spcPct val="107000"/>
              </a:lnSpc>
              <a:spcBef>
                <a:spcPts val="0"/>
              </a:spcBef>
              <a:spcAft>
                <a:spcPts val="800"/>
              </a:spcAft>
              <a:buNone/>
            </a:pPr>
            <a:r>
              <a:rPr lang="en-US" sz="43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3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696583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DC52-D879-4501-8D97-F5ECABAE61B4}"/>
              </a:ext>
            </a:extLst>
          </p:cNvPr>
          <p:cNvSpPr>
            <a:spLocks noGrp="1"/>
          </p:cNvSpPr>
          <p:nvPr>
            <p:ph type="title"/>
          </p:nvPr>
        </p:nvSpPr>
        <p:spPr>
          <a:xfrm>
            <a:off x="0" y="18255"/>
            <a:ext cx="10515600" cy="1325563"/>
          </a:xfrm>
        </p:spPr>
        <p:txBody>
          <a:bodyPr/>
          <a:lstStyle/>
          <a:p>
            <a:r>
              <a:rPr lang="en-US" b="1" dirty="0">
                <a:latin typeface="Comic Sans MS" panose="030F0702030302020204" pitchFamily="66" charset="0"/>
              </a:rPr>
              <a:t>KEY POINTS</a:t>
            </a:r>
            <a:endParaRPr lang="en-UG"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69AD2CEA-21AF-4BED-B84A-8B6F287F2CA1}"/>
              </a:ext>
            </a:extLst>
          </p:cNvPr>
          <p:cNvSpPr>
            <a:spLocks noGrp="1"/>
          </p:cNvSpPr>
          <p:nvPr>
            <p:ph idx="1"/>
          </p:nvPr>
        </p:nvSpPr>
        <p:spPr>
          <a:xfrm>
            <a:off x="103239" y="1091381"/>
            <a:ext cx="11250561" cy="5515896"/>
          </a:xfrm>
        </p:spPr>
        <p:txBody>
          <a:bodyPr>
            <a:normAutofit fontScale="92500" lnSpcReduction="10000"/>
          </a:bodyPr>
          <a:lstStyle/>
          <a:p>
            <a:r>
              <a:rPr lang="en-US" sz="3600" dirty="0">
                <a:latin typeface="Comic Sans MS" panose="030F0702030302020204" pitchFamily="66" charset="0"/>
              </a:rPr>
              <a:t>Both TG and LG have;</a:t>
            </a:r>
          </a:p>
          <a:p>
            <a:r>
              <a:rPr lang="en-US" sz="3600" dirty="0">
                <a:latin typeface="Comic Sans MS" panose="030F0702030302020204" pitchFamily="66" charset="0"/>
              </a:rPr>
              <a:t>Table of content</a:t>
            </a:r>
          </a:p>
          <a:p>
            <a:r>
              <a:rPr lang="en-US" sz="3600" dirty="0">
                <a:latin typeface="Comic Sans MS" panose="030F0702030302020204" pitchFamily="66" charset="0"/>
              </a:rPr>
              <a:t>Preface</a:t>
            </a:r>
          </a:p>
          <a:p>
            <a:r>
              <a:rPr lang="en-US" sz="3600" dirty="0">
                <a:latin typeface="Comic Sans MS" panose="030F0702030302020204" pitchFamily="66" charset="0"/>
              </a:rPr>
              <a:t>Acknowledgement</a:t>
            </a:r>
          </a:p>
          <a:p>
            <a:r>
              <a:rPr lang="en-US" sz="3600" dirty="0">
                <a:latin typeface="Comic Sans MS" panose="030F0702030302020204" pitchFamily="66" charset="0"/>
              </a:rPr>
              <a:t>Chapters</a:t>
            </a:r>
          </a:p>
          <a:p>
            <a:r>
              <a:rPr lang="en-US" sz="3600" dirty="0">
                <a:latin typeface="Comic Sans MS" panose="030F0702030302020204" pitchFamily="66" charset="0"/>
              </a:rPr>
              <a:t>Activity of integration</a:t>
            </a:r>
          </a:p>
          <a:p>
            <a:pPr marL="0" indent="0">
              <a:buNone/>
            </a:pPr>
            <a:r>
              <a:rPr lang="en-US" sz="3600" b="1" dirty="0">
                <a:solidFill>
                  <a:srgbClr val="FF0000"/>
                </a:solidFill>
                <a:latin typeface="Comic Sans MS" panose="030F0702030302020204" pitchFamily="66" charset="0"/>
              </a:rPr>
              <a:t>NOTE</a:t>
            </a:r>
          </a:p>
          <a:p>
            <a:pPr marL="0" indent="0">
              <a:buNone/>
            </a:pPr>
            <a:r>
              <a:rPr lang="en-US" sz="3600" dirty="0">
                <a:latin typeface="Comic Sans MS" panose="030F0702030302020204" pitchFamily="66" charset="0"/>
              </a:rPr>
              <a:t>Note to the teacher in the TG in the LG, it is About this book</a:t>
            </a:r>
          </a:p>
          <a:p>
            <a:pPr marL="0" indent="0">
              <a:buNone/>
            </a:pPr>
            <a:r>
              <a:rPr lang="en-US" sz="3600" dirty="0">
                <a:latin typeface="Comic Sans MS" panose="030F0702030302020204" pitchFamily="66" charset="0"/>
              </a:rPr>
              <a:t>Assessment Grid is in the TG</a:t>
            </a:r>
            <a:endParaRPr lang="en-UG" sz="3600" dirty="0">
              <a:latin typeface="Comic Sans MS" panose="030F0702030302020204" pitchFamily="66" charset="0"/>
            </a:endParaRPr>
          </a:p>
        </p:txBody>
      </p:sp>
    </p:spTree>
    <p:extLst>
      <p:ext uri="{BB962C8B-B14F-4D97-AF65-F5344CB8AC3E}">
        <p14:creationId xmlns:p14="http://schemas.microsoft.com/office/powerpoint/2010/main" val="5486548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6709"/>
            <a:ext cx="10972800" cy="1844825"/>
          </a:xfrm>
        </p:spPr>
        <p:txBody>
          <a:bodyPr>
            <a:normAutofit fontScale="90000"/>
          </a:bodyPr>
          <a:lstStyle/>
          <a:p>
            <a:r>
              <a:rPr lang="en-IE" sz="4000" b="1" dirty="0">
                <a:latin typeface="Comic Sans MS" panose="030F0702030302020204" pitchFamily="66" charset="0"/>
                <a:cs typeface="Times New Roman" pitchFamily="18" charset="0"/>
              </a:rPr>
              <a:t>Activity 2: </a:t>
            </a:r>
            <a:br>
              <a:rPr lang="en-IE" sz="4000" b="1" dirty="0">
                <a:latin typeface="Comic Sans MS" panose="030F0702030302020204" pitchFamily="66" charset="0"/>
                <a:cs typeface="Times New Roman" pitchFamily="18" charset="0"/>
              </a:rPr>
            </a:br>
            <a:r>
              <a:rPr lang="en-IE" sz="4000" b="1" dirty="0">
                <a:latin typeface="Comic Sans MS" panose="030F0702030302020204" pitchFamily="66" charset="0"/>
                <a:cs typeface="Times New Roman" pitchFamily="18" charset="0"/>
              </a:rPr>
              <a:t>Analysis of Textbook (TB) and Non TB materials</a:t>
            </a:r>
            <a:r>
              <a:rPr lang="en-IE" b="1" dirty="0">
                <a:latin typeface="Comic Sans MS" panose="030F0702030302020204" pitchFamily="66" charset="0"/>
                <a:cs typeface="Times New Roman" pitchFamily="18" charset="0"/>
              </a:rPr>
              <a:t/>
            </a:r>
            <a:br>
              <a:rPr lang="en-IE" b="1" dirty="0">
                <a:latin typeface="Comic Sans MS" panose="030F0702030302020204" pitchFamily="66" charset="0"/>
                <a:cs typeface="Times New Roman" pitchFamily="18" charset="0"/>
              </a:rPr>
            </a:br>
            <a:endParaRPr lang="en-IE" b="1" dirty="0">
              <a:latin typeface="Comic Sans MS" panose="030F0702030302020204" pitchFamily="66" charset="0"/>
              <a:cs typeface="Times New Roman" pitchFamily="18" charset="0"/>
            </a:endParaRPr>
          </a:p>
        </p:txBody>
      </p:sp>
      <p:sp>
        <p:nvSpPr>
          <p:cNvPr id="3" name="Content Placeholder 2"/>
          <p:cNvSpPr>
            <a:spLocks noGrp="1"/>
          </p:cNvSpPr>
          <p:nvPr>
            <p:ph idx="1"/>
          </p:nvPr>
        </p:nvSpPr>
        <p:spPr>
          <a:xfrm>
            <a:off x="397715" y="2064773"/>
            <a:ext cx="11396570" cy="4852219"/>
          </a:xfrm>
        </p:spPr>
        <p:txBody>
          <a:bodyPr>
            <a:normAutofit/>
          </a:bodyPr>
          <a:lstStyle/>
          <a:p>
            <a:pPr marL="571500" indent="-571500" algn="just">
              <a:buFont typeface="+mj-lt"/>
              <a:buAutoNum type="romanLcPeriod"/>
            </a:pPr>
            <a:r>
              <a:rPr lang="en-IE" dirty="0">
                <a:latin typeface="Comic Sans MS" panose="030F0702030302020204" pitchFamily="66" charset="0"/>
                <a:cs typeface="Times New Roman" pitchFamily="18" charset="0"/>
              </a:rPr>
              <a:t>Use the learner’s book as provided and choose one learning outcome. Study the suggested learning activities provided to find out with reason whether they can enable the learner to achieve the identified LO. </a:t>
            </a:r>
          </a:p>
          <a:p>
            <a:pPr marL="571500" indent="-571500" algn="just">
              <a:buFont typeface="+mj-lt"/>
              <a:buAutoNum type="romanLcPeriod"/>
            </a:pPr>
            <a:r>
              <a:rPr lang="en-IE" dirty="0">
                <a:latin typeface="Comic Sans MS" panose="030F0702030302020204" pitchFamily="66" charset="0"/>
                <a:cs typeface="Times New Roman" pitchFamily="18" charset="0"/>
              </a:rPr>
              <a:t>Identify any other non textbook materials that can enhance achievement of the identified LO. </a:t>
            </a:r>
          </a:p>
          <a:p>
            <a:pPr marL="571500" indent="-571500" algn="just">
              <a:buFont typeface="+mj-lt"/>
              <a:buAutoNum type="romanLcPeriod"/>
            </a:pPr>
            <a:r>
              <a:rPr lang="en-IE" dirty="0">
                <a:latin typeface="Comic Sans MS" panose="030F0702030302020204" pitchFamily="66" charset="0"/>
                <a:cs typeface="Times New Roman" pitchFamily="18" charset="0"/>
              </a:rPr>
              <a:t>Present your findings in a plenary.</a:t>
            </a:r>
          </a:p>
        </p:txBody>
      </p:sp>
    </p:spTree>
    <p:extLst>
      <p:ext uri="{BB962C8B-B14F-4D97-AF65-F5344CB8AC3E}">
        <p14:creationId xmlns:p14="http://schemas.microsoft.com/office/powerpoint/2010/main" val="24231116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DC52-D879-4501-8D97-F5ECABAE61B4}"/>
              </a:ext>
            </a:extLst>
          </p:cNvPr>
          <p:cNvSpPr>
            <a:spLocks noGrp="1"/>
          </p:cNvSpPr>
          <p:nvPr>
            <p:ph type="title"/>
          </p:nvPr>
        </p:nvSpPr>
        <p:spPr>
          <a:xfrm>
            <a:off x="0" y="18255"/>
            <a:ext cx="10515600" cy="1325563"/>
          </a:xfrm>
        </p:spPr>
        <p:txBody>
          <a:bodyPr/>
          <a:lstStyle/>
          <a:p>
            <a:r>
              <a:rPr lang="en-US" b="1" dirty="0">
                <a:latin typeface="Comic Sans MS" panose="030F0702030302020204" pitchFamily="66" charset="0"/>
              </a:rPr>
              <a:t>KEY POINTS</a:t>
            </a:r>
            <a:endParaRPr lang="en-UG"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69AD2CEA-21AF-4BED-B84A-8B6F287F2CA1}"/>
              </a:ext>
            </a:extLst>
          </p:cNvPr>
          <p:cNvSpPr>
            <a:spLocks noGrp="1"/>
          </p:cNvSpPr>
          <p:nvPr>
            <p:ph idx="1"/>
          </p:nvPr>
        </p:nvSpPr>
        <p:spPr>
          <a:xfrm>
            <a:off x="103239" y="1091381"/>
            <a:ext cx="11901948" cy="5515896"/>
          </a:xfrm>
        </p:spPr>
        <p:txBody>
          <a:bodyPr>
            <a:normAutofit lnSpcReduction="10000"/>
          </a:bodyPr>
          <a:lstStyle/>
          <a:p>
            <a:pPr algn="just"/>
            <a:r>
              <a:rPr lang="en-US" sz="3600" dirty="0" smtClean="0">
                <a:latin typeface="Comic Sans MS" panose="030F0702030302020204" pitchFamily="66" charset="0"/>
              </a:rPr>
              <a:t>Put </a:t>
            </a:r>
            <a:r>
              <a:rPr lang="en-US" sz="3600" dirty="0">
                <a:latin typeface="Comic Sans MS" panose="030F0702030302020204" pitchFamily="66" charset="0"/>
              </a:rPr>
              <a:t>an “eye” on the activities selected to attain a particular LO</a:t>
            </a:r>
          </a:p>
          <a:p>
            <a:pPr algn="just"/>
            <a:endParaRPr lang="en-US" sz="3600" dirty="0">
              <a:latin typeface="Comic Sans MS" panose="030F0702030302020204" pitchFamily="66" charset="0"/>
            </a:endParaRPr>
          </a:p>
          <a:p>
            <a:pPr algn="just"/>
            <a:r>
              <a:rPr lang="en-US" sz="3600" dirty="0">
                <a:latin typeface="Comic Sans MS" panose="030F0702030302020204" pitchFamily="66" charset="0"/>
              </a:rPr>
              <a:t>One LO can be attained by many different activities. So the teachers </a:t>
            </a:r>
            <a:r>
              <a:rPr lang="en-US" sz="3600" b="1" dirty="0">
                <a:solidFill>
                  <a:srgbClr val="FF0000"/>
                </a:solidFill>
                <a:latin typeface="Comic Sans MS" panose="030F0702030302020204" pitchFamily="66" charset="0"/>
              </a:rPr>
              <a:t>MUST</a:t>
            </a:r>
            <a:r>
              <a:rPr lang="en-US" sz="3600" dirty="0">
                <a:latin typeface="Comic Sans MS" panose="030F0702030302020204" pitchFamily="66" charset="0"/>
              </a:rPr>
              <a:t> interpret the LO correctly, have content masterly, be creative, and use the right pedagogy.</a:t>
            </a:r>
          </a:p>
          <a:p>
            <a:pPr algn="just"/>
            <a:endParaRPr lang="en-US" sz="3600" dirty="0">
              <a:latin typeface="Comic Sans MS" panose="030F0702030302020204" pitchFamily="66" charset="0"/>
            </a:endParaRPr>
          </a:p>
          <a:p>
            <a:pPr algn="just"/>
            <a:r>
              <a:rPr lang="en-US" sz="3600" dirty="0">
                <a:latin typeface="Comic Sans MS" panose="030F0702030302020204" pitchFamily="66" charset="0"/>
              </a:rPr>
              <a:t>Teachers should not be “prisoners” of conventional materials only.</a:t>
            </a:r>
            <a:endParaRPr lang="en-UG" sz="3600" dirty="0">
              <a:latin typeface="Comic Sans MS" panose="030F0702030302020204" pitchFamily="66" charset="0"/>
            </a:endParaRPr>
          </a:p>
        </p:txBody>
      </p:sp>
    </p:spTree>
    <p:extLst>
      <p:ext uri="{BB962C8B-B14F-4D97-AF65-F5344CB8AC3E}">
        <p14:creationId xmlns:p14="http://schemas.microsoft.com/office/powerpoint/2010/main" val="183331600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omic Sans MS" panose="030F0702030302020204" pitchFamily="66" charset="0"/>
                <a:cs typeface="Times New Roman" pitchFamily="18" charset="0"/>
              </a:rPr>
              <a:t>Activity 3: </a:t>
            </a:r>
            <a:br>
              <a:rPr lang="en-US" b="1" dirty="0">
                <a:latin typeface="Comic Sans MS" panose="030F0702030302020204" pitchFamily="66" charset="0"/>
                <a:cs typeface="Times New Roman" pitchFamily="18" charset="0"/>
              </a:rPr>
            </a:br>
            <a:r>
              <a:rPr lang="en-US" b="1" dirty="0">
                <a:latin typeface="Comic Sans MS" panose="030F0702030302020204" pitchFamily="66" charset="0"/>
                <a:cs typeface="Times New Roman" pitchFamily="18" charset="0"/>
              </a:rPr>
              <a:t>Generating learning activities</a:t>
            </a:r>
          </a:p>
        </p:txBody>
      </p:sp>
      <p:sp>
        <p:nvSpPr>
          <p:cNvPr id="3" name="Content Placeholder 2"/>
          <p:cNvSpPr>
            <a:spLocks noGrp="1"/>
          </p:cNvSpPr>
          <p:nvPr>
            <p:ph idx="1"/>
          </p:nvPr>
        </p:nvSpPr>
        <p:spPr>
          <a:xfrm>
            <a:off x="361335" y="1600201"/>
            <a:ext cx="11469329" cy="5257799"/>
          </a:xfrm>
        </p:spPr>
        <p:txBody>
          <a:bodyPr>
            <a:normAutofit/>
          </a:bodyPr>
          <a:lstStyle/>
          <a:p>
            <a:pPr marL="571500" indent="-571500" algn="just">
              <a:buFont typeface="+mj-lt"/>
              <a:buAutoNum type="romanLcPeriod"/>
            </a:pPr>
            <a:r>
              <a:rPr lang="en-US" sz="4000" dirty="0">
                <a:latin typeface="Comic Sans MS" panose="030F0702030302020204" pitchFamily="66" charset="0"/>
                <a:cs typeface="Times New Roman" pitchFamily="18" charset="0"/>
              </a:rPr>
              <a:t>In your groups, choose a topic in the syllabus and study the suggested learning activities and assessment strategies.</a:t>
            </a:r>
          </a:p>
          <a:p>
            <a:pPr marL="571500" indent="-571500" algn="just">
              <a:buFont typeface="+mj-lt"/>
              <a:buAutoNum type="romanLcPeriod"/>
            </a:pPr>
            <a:r>
              <a:rPr lang="en-US" sz="4000" dirty="0">
                <a:latin typeface="Comic Sans MS" panose="030F0702030302020204" pitchFamily="66" charset="0"/>
                <a:cs typeface="Times New Roman" pitchFamily="18" charset="0"/>
              </a:rPr>
              <a:t>Develop an alternative learning activity.</a:t>
            </a:r>
          </a:p>
          <a:p>
            <a:pPr marL="571500" indent="-571500" algn="just">
              <a:buFont typeface="+mj-lt"/>
              <a:buAutoNum type="romanLcPeriod"/>
            </a:pPr>
            <a:r>
              <a:rPr lang="en-US" sz="4000" dirty="0">
                <a:latin typeface="Comic Sans MS" panose="030F0702030302020204" pitchFamily="66" charset="0"/>
                <a:cs typeface="Times New Roman" pitchFamily="18" charset="0"/>
              </a:rPr>
              <a:t>Discuss how the activity you have suggested can be used to achieve the topic LOs. </a:t>
            </a:r>
          </a:p>
          <a:p>
            <a:pPr marL="571500" indent="-571500" algn="just">
              <a:buFont typeface="+mj-lt"/>
              <a:buAutoNum type="romanLcPeriod"/>
            </a:pPr>
            <a:r>
              <a:rPr lang="en-US" sz="4000" dirty="0">
                <a:latin typeface="Comic Sans MS" panose="030F0702030302020204" pitchFamily="66" charset="0"/>
                <a:cs typeface="Times New Roman" pitchFamily="18" charset="0"/>
              </a:rPr>
              <a:t>Present in a plenary.</a:t>
            </a:r>
          </a:p>
          <a:p>
            <a:pPr lvl="0">
              <a:buNone/>
            </a:pPr>
            <a:endParaRPr lang="en-US" sz="4000" dirty="0">
              <a:solidFill>
                <a:prstClr val="black"/>
              </a:solidFill>
              <a:latin typeface="Comic Sans MS" panose="030F0702030302020204" pitchFamily="66" charset="0"/>
            </a:endParaRPr>
          </a:p>
          <a:p>
            <a:endParaRPr lang="en-US" dirty="0"/>
          </a:p>
        </p:txBody>
      </p:sp>
    </p:spTree>
    <p:extLst>
      <p:ext uri="{BB962C8B-B14F-4D97-AF65-F5344CB8AC3E}">
        <p14:creationId xmlns:p14="http://schemas.microsoft.com/office/powerpoint/2010/main" val="35342405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DC52-D879-4501-8D97-F5ECABAE61B4}"/>
              </a:ext>
            </a:extLst>
          </p:cNvPr>
          <p:cNvSpPr>
            <a:spLocks noGrp="1"/>
          </p:cNvSpPr>
          <p:nvPr>
            <p:ph type="title"/>
          </p:nvPr>
        </p:nvSpPr>
        <p:spPr>
          <a:xfrm>
            <a:off x="0" y="18255"/>
            <a:ext cx="10515600" cy="1325563"/>
          </a:xfrm>
        </p:spPr>
        <p:txBody>
          <a:bodyPr/>
          <a:lstStyle/>
          <a:p>
            <a:r>
              <a:rPr lang="en-US" b="1" dirty="0">
                <a:latin typeface="Comic Sans MS" panose="030F0702030302020204" pitchFamily="66" charset="0"/>
              </a:rPr>
              <a:t>KEY POINTS</a:t>
            </a:r>
            <a:endParaRPr lang="en-UG"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69AD2CEA-21AF-4BED-B84A-8B6F287F2CA1}"/>
              </a:ext>
            </a:extLst>
          </p:cNvPr>
          <p:cNvSpPr>
            <a:spLocks noGrp="1"/>
          </p:cNvSpPr>
          <p:nvPr>
            <p:ph idx="1"/>
          </p:nvPr>
        </p:nvSpPr>
        <p:spPr>
          <a:xfrm>
            <a:off x="103239" y="1091381"/>
            <a:ext cx="11901948" cy="5515896"/>
          </a:xfrm>
        </p:spPr>
        <p:txBody>
          <a:bodyPr>
            <a:normAutofit/>
          </a:bodyPr>
          <a:lstStyle/>
          <a:p>
            <a:pPr algn="just"/>
            <a:r>
              <a:rPr lang="en-US" sz="3600" dirty="0">
                <a:latin typeface="Comic Sans MS" panose="030F0702030302020204" pitchFamily="66" charset="0"/>
              </a:rPr>
              <a:t>In the syllabus there are </a:t>
            </a:r>
            <a:r>
              <a:rPr lang="en-US" sz="3600" b="1" dirty="0">
                <a:solidFill>
                  <a:srgbClr val="FF0000"/>
                </a:solidFill>
                <a:latin typeface="Comic Sans MS" panose="030F0702030302020204" pitchFamily="66" charset="0"/>
              </a:rPr>
              <a:t>SUGGESTED ACTIVITIES</a:t>
            </a:r>
            <a:r>
              <a:rPr lang="en-US" sz="3600" dirty="0">
                <a:latin typeface="Comic Sans MS" panose="030F0702030302020204" pitchFamily="66" charset="0"/>
              </a:rPr>
              <a:t>. These are not cast in stone. As teachers we can develop as many learning activities as we can to achieve the LO. </a:t>
            </a:r>
          </a:p>
          <a:p>
            <a:pPr algn="just"/>
            <a:r>
              <a:rPr lang="en-US" sz="3600" dirty="0">
                <a:latin typeface="Comic Sans MS" panose="030F0702030302020204" pitchFamily="66" charset="0"/>
              </a:rPr>
              <a:t>Contexts vary (environmental, physical abilities of learners and intellectual abilities)</a:t>
            </a:r>
            <a:endParaRPr lang="en-UG" sz="3600" dirty="0">
              <a:latin typeface="Comic Sans MS" panose="030F0702030302020204" pitchFamily="66" charset="0"/>
            </a:endParaRPr>
          </a:p>
        </p:txBody>
      </p:sp>
    </p:spTree>
    <p:extLst>
      <p:ext uri="{BB962C8B-B14F-4D97-AF65-F5344CB8AC3E}">
        <p14:creationId xmlns:p14="http://schemas.microsoft.com/office/powerpoint/2010/main" val="6110191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58" y="18255"/>
            <a:ext cx="10515600" cy="1325563"/>
          </a:xfrm>
        </p:spPr>
        <p:txBody>
          <a:bodyPr/>
          <a:lstStyle/>
          <a:p>
            <a:r>
              <a:rPr lang="en-US" b="1" dirty="0">
                <a:latin typeface="Comic Sans MS" panose="030F0702030302020204" pitchFamily="66" charset="0"/>
                <a:cs typeface="Times New Roman" pitchFamily="18" charset="0"/>
              </a:rPr>
              <a:t>Wrap up</a:t>
            </a:r>
          </a:p>
        </p:txBody>
      </p:sp>
      <p:sp>
        <p:nvSpPr>
          <p:cNvPr id="3" name="Content Placeholder 2"/>
          <p:cNvSpPr>
            <a:spLocks noGrp="1"/>
          </p:cNvSpPr>
          <p:nvPr>
            <p:ph idx="1"/>
          </p:nvPr>
        </p:nvSpPr>
        <p:spPr>
          <a:xfrm>
            <a:off x="191729" y="1179871"/>
            <a:ext cx="11693013" cy="5659874"/>
          </a:xfrm>
        </p:spPr>
        <p:txBody>
          <a:bodyPr>
            <a:normAutofit/>
          </a:bodyPr>
          <a:lstStyle/>
          <a:p>
            <a:pPr algn="just"/>
            <a:r>
              <a:rPr lang="en-US" sz="3600" dirty="0">
                <a:latin typeface="Comic Sans MS" panose="030F0702030302020204" pitchFamily="66" charset="0"/>
                <a:cs typeface="Times New Roman" pitchFamily="18" charset="0"/>
              </a:rPr>
              <a:t>There is a strong relationship between the TG and the learner’s book. </a:t>
            </a:r>
          </a:p>
          <a:p>
            <a:pPr algn="just"/>
            <a:r>
              <a:rPr lang="en-US" sz="3600" dirty="0">
                <a:latin typeface="Comic Sans MS" panose="030F0702030302020204" pitchFamily="66" charset="0"/>
                <a:cs typeface="Times New Roman" pitchFamily="18" charset="0"/>
              </a:rPr>
              <a:t>TG is for the teacher while the learner’s book is to be used by the learners</a:t>
            </a:r>
          </a:p>
          <a:p>
            <a:pPr algn="just"/>
            <a:r>
              <a:rPr lang="en-US" sz="3600" dirty="0">
                <a:latin typeface="Comic Sans MS" panose="030F0702030302020204" pitchFamily="66" charset="0"/>
                <a:cs typeface="Times New Roman" pitchFamily="18" charset="0"/>
              </a:rPr>
              <a:t>The evaluation grid is in the TG</a:t>
            </a:r>
          </a:p>
          <a:p>
            <a:pPr algn="just"/>
            <a:endParaRPr lang="en-US" sz="3600" dirty="0">
              <a:latin typeface="Comic Sans MS" panose="030F0702030302020204" pitchFamily="66" charset="0"/>
              <a:cs typeface="Times New Roman" pitchFamily="18" charset="0"/>
            </a:endParaRPr>
          </a:p>
        </p:txBody>
      </p:sp>
    </p:spTree>
    <p:extLst>
      <p:ext uri="{BB962C8B-B14F-4D97-AF65-F5344CB8AC3E}">
        <p14:creationId xmlns:p14="http://schemas.microsoft.com/office/powerpoint/2010/main" val="1065387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TotalTime>
  <Words>389</Words>
  <Application>Microsoft Office PowerPoint</Application>
  <PresentationFormat>Widescreen</PresentationFormat>
  <Paragraphs>50</Paragraphs>
  <Slides>10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Comic Sans MS</vt:lpstr>
      <vt:lpstr>Times New Roman</vt:lpstr>
      <vt:lpstr>Office Theme</vt:lpstr>
      <vt:lpstr>1_Office Theme</vt:lpstr>
      <vt:lpstr>Linkage between the Teacher’s Guide  and  Learner’s Book </vt:lpstr>
      <vt:lpstr>Session outcomes </vt:lpstr>
      <vt:lpstr>Activity 1:  Relationship between the Teachers Guide and the Learner’s book </vt:lpstr>
      <vt:lpstr>KEY POINTS</vt:lpstr>
      <vt:lpstr>Activity 2:  Analysis of Textbook (TB) and Non TB materials </vt:lpstr>
      <vt:lpstr>KEY POINTS</vt:lpstr>
      <vt:lpstr>Activity 3:  Generating learning activities</vt:lpstr>
      <vt:lpstr>KEY POINTS</vt:lpstr>
      <vt:lpstr>Wrap up</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3 features of the teacher’s guide</dc:title>
  <dc:creator>TT</dc:creator>
  <cp:lastModifiedBy>TUHAME MOSES</cp:lastModifiedBy>
  <cp:revision>69</cp:revision>
  <dcterms:created xsi:type="dcterms:W3CDTF">2020-01-17T23:08:09Z</dcterms:created>
  <dcterms:modified xsi:type="dcterms:W3CDTF">2020-08-28T11:38:18Z</dcterms:modified>
</cp:coreProperties>
</file>