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72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51" d="100"/>
          <a:sy n="51" d="100"/>
        </p:scale>
        <p:origin x="-672" y="-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E5B69-1C37-4F6F-814C-6417AF89880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6E1C7-C7FF-42B0-80DA-BCAA45BA0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6E1C7-C7FF-42B0-80DA-BCAA45BA01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614-4E34-48A1-A79E-BB9D3F96E6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0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614-4E34-48A1-A79E-BB9D3F96E6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614-4E34-48A1-A79E-BB9D3F96E6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1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Autofit/>
          </a:bodyPr>
          <a:lstStyle>
            <a:lvl1pPr>
              <a:defRPr sz="7200" b="1"/>
            </a:lvl1pPr>
            <a:lvl2pPr>
              <a:defRPr sz="7200" b="1"/>
            </a:lvl2pPr>
            <a:lvl3pPr>
              <a:defRPr sz="7200" b="1"/>
            </a:lvl3pPr>
            <a:lvl4pPr>
              <a:defRPr sz="7200" b="1"/>
            </a:lvl4pPr>
            <a:lvl5pPr>
              <a:defRPr sz="72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614-4E34-48A1-A79E-BB9D3F96E6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2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614-4E34-48A1-A79E-BB9D3F96E6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8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614-4E34-48A1-A79E-BB9D3F96E6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7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6000"/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6000"/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614-4E34-48A1-A79E-BB9D3F96E6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614-4E34-48A1-A79E-BB9D3F96E6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2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614-4E34-48A1-A79E-BB9D3F96E6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1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614-4E34-48A1-A79E-BB9D3F96E6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2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614-4E34-48A1-A79E-BB9D3F96E6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DA4B-5891-4A83-89F4-F9DB663C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41614-4E34-48A1-A79E-BB9D3F96E60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FDA4B-5891-4A83-89F4-F9DB663C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8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4400"/>
            <a:ext cx="8991600" cy="2438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6500" b="1" dirty="0" smtClean="0">
                <a:latin typeface="Comic Sans MS" panose="030F0702030302020204" pitchFamily="66" charset="0"/>
              </a:rPr>
              <a:t>ACTIVITY/PROJECT BASED TEACHING AND LEARNING</a:t>
            </a:r>
            <a:endParaRPr lang="en-US" sz="6500" b="1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Session Outcomes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6000" b="1" dirty="0" smtClean="0">
                <a:latin typeface="Comic Sans MS" panose="030F0702030302020204" pitchFamily="66" charset="0"/>
              </a:rPr>
              <a:t>T</a:t>
            </a:r>
            <a:r>
              <a:rPr lang="en-US" sz="10600" b="1" dirty="0" smtClean="0">
                <a:latin typeface="Comic Sans MS" panose="030F0702030302020204" pitchFamily="66" charset="0"/>
              </a:rPr>
              <a:t>o appreciate the use of projects in teaching and learning</a:t>
            </a:r>
          </a:p>
          <a:p>
            <a:pPr marL="0" indent="0" algn="just">
              <a:buNone/>
            </a:pPr>
            <a:r>
              <a:rPr lang="en-US" sz="10600" b="1" dirty="0" smtClean="0">
                <a:latin typeface="Comic Sans MS" panose="030F0702030302020204" pitchFamily="66" charset="0"/>
              </a:rPr>
              <a:t>2. To develop project-based learning activities </a:t>
            </a:r>
          </a:p>
          <a:p>
            <a:pPr marL="0" indent="0" algn="just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algn="just"/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8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52400"/>
            <a:ext cx="3962400" cy="3962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4343400"/>
            <a:ext cx="7620000" cy="1752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>
                <a:latin typeface="Comic Sans MS" panose="030F0702030302020204" pitchFamily="66" charset="0"/>
              </a:rPr>
              <a:t>We live in </a:t>
            </a:r>
          </a:p>
          <a:p>
            <a:pPr marL="0" indent="0" algn="ctr">
              <a:buNone/>
            </a:pPr>
            <a:r>
              <a:rPr lang="en-US" sz="6000" dirty="0">
                <a:latin typeface="Comic Sans MS" panose="030F0702030302020204" pitchFamily="66" charset="0"/>
              </a:rPr>
              <a:t>a problem-based world</a:t>
            </a:r>
          </a:p>
        </p:txBody>
      </p:sp>
    </p:spTree>
    <p:extLst>
      <p:ext uri="{BB962C8B-B14F-4D97-AF65-F5344CB8AC3E}">
        <p14:creationId xmlns:p14="http://schemas.microsoft.com/office/powerpoint/2010/main" val="358388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24000" dirty="0" smtClean="0"/>
              <a:t>In groups, share your experiences on projects you have used for teaching and learning. </a:t>
            </a:r>
          </a:p>
          <a:p>
            <a:pPr lvl="1"/>
            <a:r>
              <a:rPr lang="en-GB" sz="24000" dirty="0" smtClean="0"/>
              <a:t>What problem was the project meant to address?</a:t>
            </a:r>
          </a:p>
          <a:p>
            <a:pPr lvl="1"/>
            <a:r>
              <a:rPr lang="en-GB" sz="24000" dirty="0" smtClean="0"/>
              <a:t>Share a list of activities you used to carry out the project.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97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2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18500" dirty="0" smtClean="0"/>
              <a:t>Identify </a:t>
            </a:r>
            <a:r>
              <a:rPr lang="en-GB" sz="18500" dirty="0"/>
              <a:t>a learning outcome from your syllabus that can be </a:t>
            </a:r>
            <a:r>
              <a:rPr lang="en-GB" sz="18500" dirty="0" smtClean="0"/>
              <a:t>achieved through </a:t>
            </a:r>
            <a:r>
              <a:rPr lang="en-GB" sz="18500" dirty="0"/>
              <a:t>project work. </a:t>
            </a:r>
            <a:endParaRPr lang="en-GB" sz="18500" dirty="0" smtClean="0"/>
          </a:p>
          <a:p>
            <a:endParaRPr lang="en-GB" sz="18500" dirty="0"/>
          </a:p>
          <a:p>
            <a:pPr marL="0" indent="0">
              <a:buNone/>
            </a:pPr>
            <a:r>
              <a:rPr lang="en-GB" sz="18500" dirty="0" smtClean="0"/>
              <a:t>2. Identify the activities (stages) involved in carrying out the project</a:t>
            </a:r>
          </a:p>
          <a:p>
            <a:endParaRPr lang="en-GB" sz="18500" dirty="0"/>
          </a:p>
          <a:p>
            <a:pPr marL="0" indent="0">
              <a:buNone/>
            </a:pPr>
            <a:r>
              <a:rPr lang="en-GB" sz="18500" dirty="0" smtClean="0"/>
              <a:t>3. How would the learner benefit by participating in each of these activities?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8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6600" dirty="0" smtClean="0"/>
              <a:t>Categorise the benefits from previous activity as:</a:t>
            </a:r>
          </a:p>
          <a:p>
            <a:pPr lvl="1"/>
            <a:r>
              <a:rPr lang="en-GB" sz="6600" dirty="0" smtClean="0"/>
              <a:t>Discoveries</a:t>
            </a:r>
          </a:p>
          <a:p>
            <a:pPr lvl="1"/>
            <a:r>
              <a:rPr lang="en-GB" sz="8000" dirty="0" smtClean="0"/>
              <a:t>Explanations</a:t>
            </a:r>
            <a:endParaRPr lang="en-GB" sz="6600" dirty="0" smtClean="0"/>
          </a:p>
          <a:p>
            <a:pPr lvl="1"/>
            <a:r>
              <a:rPr lang="en-GB" sz="6600" dirty="0" smtClean="0"/>
              <a:t>Analyses</a:t>
            </a:r>
          </a:p>
          <a:p>
            <a:pPr lvl="1"/>
            <a:r>
              <a:rPr lang="en-GB" sz="6600" dirty="0" smtClean="0"/>
              <a:t>Applications</a:t>
            </a:r>
          </a:p>
          <a:p>
            <a:endParaRPr lang="en-GB" sz="3200" dirty="0"/>
          </a:p>
          <a:p>
            <a:endParaRPr lang="en-GB" sz="3200" dirty="0" smtClean="0"/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98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Wrap up.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/>
              <a:t>1. During project/activity based teaching, you expect to:</a:t>
            </a:r>
          </a:p>
          <a:p>
            <a:pPr lvl="1"/>
            <a:r>
              <a:rPr lang="en-GB" dirty="0" smtClean="0"/>
              <a:t>Make observations</a:t>
            </a:r>
          </a:p>
          <a:p>
            <a:pPr lvl="1"/>
            <a:r>
              <a:rPr lang="en-GB" dirty="0" smtClean="0"/>
              <a:t>Hold conversations</a:t>
            </a:r>
          </a:p>
          <a:p>
            <a:pPr lvl="1"/>
            <a:r>
              <a:rPr lang="en-GB" dirty="0" smtClean="0"/>
              <a:t>End in a Product/solution</a:t>
            </a:r>
          </a:p>
          <a:p>
            <a:pPr lvl="1"/>
            <a:r>
              <a:rPr lang="en-GB" dirty="0" smtClean="0"/>
              <a:t>Record keeping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 smtClean="0"/>
              <a:t>2. This is continuous throughout the project lifetime. 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71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165</Words>
  <Application>Microsoft Office PowerPoint</Application>
  <PresentationFormat>Custom</PresentationFormat>
  <Paragraphs>35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ACTIVITY/PROJECT BASED TEACHING AND LEARNING</vt:lpstr>
      <vt:lpstr>Session Outcomes</vt:lpstr>
      <vt:lpstr>PowerPoint Presentation</vt:lpstr>
      <vt:lpstr>Activity 1</vt:lpstr>
      <vt:lpstr>Activity 2 </vt:lpstr>
      <vt:lpstr>Activity 3</vt:lpstr>
      <vt:lpstr>Wrap up.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BASED ACTIVITIES EXEMPLYFYING LEARNING OPPORTUNITIES</dc:title>
  <dc:creator>ADMIN</dc:creator>
  <cp:lastModifiedBy>Windows User</cp:lastModifiedBy>
  <cp:revision>88</cp:revision>
  <dcterms:created xsi:type="dcterms:W3CDTF">2019-11-12T18:58:25Z</dcterms:created>
  <dcterms:modified xsi:type="dcterms:W3CDTF">2020-09-01T10:35:31Z</dcterms:modified>
</cp:coreProperties>
</file>