
<file path=[Content_Types].xml><?xml version="1.0" encoding="utf-8"?>
<Types xmlns="http://schemas.openxmlformats.org/package/2006/content-types">
  <Default Extension="png" ContentType="image/png"/>
  <Default Extension="bin" ContentType="application/vnd.ms-office.activeX"/>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activeX/activeX1.xml" ContentType="application/vnd.ms-office.activeX+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activeX/activeX2.xml" ContentType="application/vnd.ms-office.activeX+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activeX/activeX3.xml" ContentType="application/vnd.ms-office.activeX+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activeX/activeX4.xml" ContentType="application/vnd.ms-office.activeX+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9" r:id="rId1"/>
  </p:sldMasterIdLst>
  <p:notesMasterIdLst>
    <p:notesMasterId r:id="rId26"/>
  </p:notesMasterIdLst>
  <p:handoutMasterIdLst>
    <p:handoutMasterId r:id="rId27"/>
  </p:handoutMasterIdLst>
  <p:sldIdLst>
    <p:sldId id="283" r:id="rId2"/>
    <p:sldId id="258" r:id="rId3"/>
    <p:sldId id="259" r:id="rId4"/>
    <p:sldId id="262" r:id="rId5"/>
    <p:sldId id="298" r:id="rId6"/>
    <p:sldId id="314" r:id="rId7"/>
    <p:sldId id="285" r:id="rId8"/>
    <p:sldId id="313" r:id="rId9"/>
    <p:sldId id="309" r:id="rId10"/>
    <p:sldId id="268" r:id="rId11"/>
    <p:sldId id="315" r:id="rId12"/>
    <p:sldId id="321" r:id="rId13"/>
    <p:sldId id="264" r:id="rId14"/>
    <p:sldId id="296" r:id="rId15"/>
    <p:sldId id="310" r:id="rId16"/>
    <p:sldId id="311" r:id="rId17"/>
    <p:sldId id="312" r:id="rId18"/>
    <p:sldId id="269" r:id="rId19"/>
    <p:sldId id="300" r:id="rId20"/>
    <p:sldId id="317" r:id="rId21"/>
    <p:sldId id="316" r:id="rId22"/>
    <p:sldId id="318" r:id="rId23"/>
    <p:sldId id="290" r:id="rId24"/>
    <p:sldId id="299" r:id="rId25"/>
  </p:sldIdLst>
  <p:sldSz cx="9144000" cy="6858000" type="screen4x3"/>
  <p:notesSz cx="6858000" cy="9144000"/>
  <p:defaultTextStyle>
    <a:defPPr>
      <a:defRPr lang="en-US"/>
    </a:defPPr>
    <a:lvl1pPr algn="l" rtl="0" eaLnBrk="0" fontAlgn="base" hangingPunct="0">
      <a:spcBef>
        <a:spcPct val="50000"/>
      </a:spcBef>
      <a:spcAft>
        <a:spcPct val="0"/>
      </a:spcAft>
      <a:defRPr sz="2400" kern="1200">
        <a:solidFill>
          <a:srgbClr val="000066"/>
        </a:solidFill>
        <a:latin typeface="Arial" pitchFamily="34" charset="0"/>
        <a:ea typeface="+mn-ea"/>
        <a:cs typeface="+mn-cs"/>
      </a:defRPr>
    </a:lvl1pPr>
    <a:lvl2pPr marL="457200" algn="l" rtl="0" eaLnBrk="0" fontAlgn="base" hangingPunct="0">
      <a:spcBef>
        <a:spcPct val="50000"/>
      </a:spcBef>
      <a:spcAft>
        <a:spcPct val="0"/>
      </a:spcAft>
      <a:defRPr sz="2400" kern="1200">
        <a:solidFill>
          <a:srgbClr val="000066"/>
        </a:solidFill>
        <a:latin typeface="Arial" pitchFamily="34" charset="0"/>
        <a:ea typeface="+mn-ea"/>
        <a:cs typeface="+mn-cs"/>
      </a:defRPr>
    </a:lvl2pPr>
    <a:lvl3pPr marL="914400" algn="l" rtl="0" eaLnBrk="0" fontAlgn="base" hangingPunct="0">
      <a:spcBef>
        <a:spcPct val="50000"/>
      </a:spcBef>
      <a:spcAft>
        <a:spcPct val="0"/>
      </a:spcAft>
      <a:defRPr sz="2400" kern="1200">
        <a:solidFill>
          <a:srgbClr val="000066"/>
        </a:solidFill>
        <a:latin typeface="Arial" pitchFamily="34" charset="0"/>
        <a:ea typeface="+mn-ea"/>
        <a:cs typeface="+mn-cs"/>
      </a:defRPr>
    </a:lvl3pPr>
    <a:lvl4pPr marL="1371600" algn="l" rtl="0" eaLnBrk="0" fontAlgn="base" hangingPunct="0">
      <a:spcBef>
        <a:spcPct val="50000"/>
      </a:spcBef>
      <a:spcAft>
        <a:spcPct val="0"/>
      </a:spcAft>
      <a:defRPr sz="2400" kern="1200">
        <a:solidFill>
          <a:srgbClr val="000066"/>
        </a:solidFill>
        <a:latin typeface="Arial" pitchFamily="34" charset="0"/>
        <a:ea typeface="+mn-ea"/>
        <a:cs typeface="+mn-cs"/>
      </a:defRPr>
    </a:lvl4pPr>
    <a:lvl5pPr marL="1828800" algn="l" rtl="0" eaLnBrk="0" fontAlgn="base" hangingPunct="0">
      <a:spcBef>
        <a:spcPct val="50000"/>
      </a:spcBef>
      <a:spcAft>
        <a:spcPct val="0"/>
      </a:spcAft>
      <a:defRPr sz="2400" kern="1200">
        <a:solidFill>
          <a:srgbClr val="000066"/>
        </a:solidFill>
        <a:latin typeface="Arial" pitchFamily="34" charset="0"/>
        <a:ea typeface="+mn-ea"/>
        <a:cs typeface="+mn-cs"/>
      </a:defRPr>
    </a:lvl5pPr>
    <a:lvl6pPr marL="2286000" algn="l" defTabSz="914400" rtl="0" eaLnBrk="1" latinLnBrk="0" hangingPunct="1">
      <a:defRPr sz="2400" kern="1200">
        <a:solidFill>
          <a:srgbClr val="000066"/>
        </a:solidFill>
        <a:latin typeface="Arial" pitchFamily="34" charset="0"/>
        <a:ea typeface="+mn-ea"/>
        <a:cs typeface="+mn-cs"/>
      </a:defRPr>
    </a:lvl6pPr>
    <a:lvl7pPr marL="2743200" algn="l" defTabSz="914400" rtl="0" eaLnBrk="1" latinLnBrk="0" hangingPunct="1">
      <a:defRPr sz="2400" kern="1200">
        <a:solidFill>
          <a:srgbClr val="000066"/>
        </a:solidFill>
        <a:latin typeface="Arial" pitchFamily="34" charset="0"/>
        <a:ea typeface="+mn-ea"/>
        <a:cs typeface="+mn-cs"/>
      </a:defRPr>
    </a:lvl7pPr>
    <a:lvl8pPr marL="3200400" algn="l" defTabSz="914400" rtl="0" eaLnBrk="1" latinLnBrk="0" hangingPunct="1">
      <a:defRPr sz="2400" kern="1200">
        <a:solidFill>
          <a:srgbClr val="000066"/>
        </a:solidFill>
        <a:latin typeface="Arial" pitchFamily="34" charset="0"/>
        <a:ea typeface="+mn-ea"/>
        <a:cs typeface="+mn-cs"/>
      </a:defRPr>
    </a:lvl8pPr>
    <a:lvl9pPr marL="3657600" algn="l" defTabSz="914400" rtl="0" eaLnBrk="1" latinLnBrk="0" hangingPunct="1">
      <a:defRPr sz="2400" kern="1200">
        <a:solidFill>
          <a:srgbClr val="000066"/>
        </a:solidFill>
        <a:latin typeface="Aria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a:srgbClr val="E1B7F7"/>
    <a:srgbClr val="000066"/>
    <a:srgbClr val="660066"/>
    <a:srgbClr val="FFFF00"/>
    <a:srgbClr val="E151F9"/>
    <a:srgbClr val="FE780A"/>
    <a:srgbClr val="01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327" autoAdjust="0"/>
    <p:restoredTop sz="95481" autoAdjust="0"/>
  </p:normalViewPr>
  <p:slideViewPr>
    <p:cSldViewPr snapToGrid="0">
      <p:cViewPr>
        <p:scale>
          <a:sx n="55" d="100"/>
          <a:sy n="55" d="100"/>
        </p:scale>
        <p:origin x="-245" y="-58"/>
      </p:cViewPr>
      <p:guideLst>
        <p:guide orient="horz" pos="2166"/>
        <p:guide pos="2883"/>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p:cViewPr>
        <p:scale>
          <a:sx n="80" d="100"/>
          <a:sy n="80" d="100"/>
        </p:scale>
        <p:origin x="-1974" y="-16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activeX/_rels/activeX1.xml.rels><?xml version="1.0" encoding="UTF-8" standalone="yes"?>
<Relationships xmlns="http://schemas.openxmlformats.org/package/2006/relationships"><Relationship Id="rId1" Type="http://schemas.microsoft.com/office/2006/relationships/activeXControlBinary" Target="activeX1.bin"/></Relationships>
</file>

<file path=ppt/activeX/_rels/activeX2.xml.rels><?xml version="1.0" encoding="UTF-8" standalone="yes"?>
<Relationships xmlns="http://schemas.openxmlformats.org/package/2006/relationships"><Relationship Id="rId1" Type="http://schemas.microsoft.com/office/2006/relationships/activeXControlBinary" Target="activeX2.bin"/></Relationships>
</file>

<file path=ppt/activeX/_rels/activeX3.xml.rels><?xml version="1.0" encoding="UTF-8" standalone="yes"?>
<Relationships xmlns="http://schemas.openxmlformats.org/package/2006/relationships"><Relationship Id="rId1" Type="http://schemas.microsoft.com/office/2006/relationships/activeXControlBinary" Target="activeX3.bin"/></Relationships>
</file>

<file path=ppt/activeX/_rels/activeX4.xml.rels><?xml version="1.0" encoding="UTF-8" standalone="yes"?>
<Relationships xmlns="http://schemas.openxmlformats.org/package/2006/relationships"><Relationship Id="rId1" Type="http://schemas.microsoft.com/office/2006/relationships/activeXControlBinary" Target="activeX4.bin"/></Relationships>
</file>

<file path=ppt/activeX/activeX1.xml><?xml version="1.0" encoding="utf-8"?>
<ax:ocx xmlns:ax="http://schemas.microsoft.com/office/2006/activeX" xmlns:r="http://schemas.openxmlformats.org/officeDocument/2006/relationships" ax:classid="{D27CDB6E-AE6D-11CF-96B8-444553540000}" ax:persistence="persistStorage" r:id="rId1"/>
</file>

<file path=ppt/activeX/activeX2.xml><?xml version="1.0" encoding="utf-8"?>
<ax:ocx xmlns:ax="http://schemas.microsoft.com/office/2006/activeX" xmlns:r="http://schemas.openxmlformats.org/officeDocument/2006/relationships" ax:classid="{D27CDB6E-AE6D-11CF-96B8-444553540000}" ax:persistence="persistStorage" r:id="rId1"/>
</file>

<file path=ppt/activeX/activeX3.xml><?xml version="1.0" encoding="utf-8"?>
<ax:ocx xmlns:ax="http://schemas.microsoft.com/office/2006/activeX" xmlns:r="http://schemas.openxmlformats.org/officeDocument/2006/relationships" ax:classid="{D27CDB6E-AE6D-11CF-96B8-444553540000}" ax:persistence="persistStorage" r:id="rId1"/>
</file>

<file path=ppt/activeX/activeX4.xml><?xml version="1.0" encoding="utf-8"?>
<ax:ocx xmlns:ax="http://schemas.microsoft.com/office/2006/activeX" xmlns:r="http://schemas.openxmlformats.org/officeDocument/2006/relationships" ax:classid="{D27CDB6E-AE6D-11CF-96B8-444553540000}" ax:persistence="persistStorage" r:id="rId1"/>
</file>

<file path=ppt/drawings/_rels/vmlDrawing1.vml.rels><?xml version="1.0" encoding="UTF-8" standalone="yes"?>
<Relationships xmlns="http://schemas.openxmlformats.org/package/2006/relationships"><Relationship Id="rId1" Type="http://schemas.openxmlformats.org/officeDocument/2006/relationships/image" Target="../media/image8.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6.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0.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3.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0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defRPr sz="1200">
                <a:solidFill>
                  <a:schemeClr val="tx1"/>
                </a:solidFill>
                <a:latin typeface="Times New Roman" pitchFamily="18" charset="0"/>
              </a:defRPr>
            </a:lvl1pPr>
          </a:lstStyle>
          <a:p>
            <a:pPr>
              <a:defRPr/>
            </a:pPr>
            <a:endParaRPr lang="en-GB"/>
          </a:p>
        </p:txBody>
      </p:sp>
      <p:sp>
        <p:nvSpPr>
          <p:cNvPr id="51203"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sz="1200">
                <a:solidFill>
                  <a:schemeClr val="tx1"/>
                </a:solidFill>
                <a:latin typeface="Times New Roman" pitchFamily="18" charset="0"/>
              </a:defRPr>
            </a:lvl1pPr>
          </a:lstStyle>
          <a:p>
            <a:pPr>
              <a:defRPr/>
            </a:pPr>
            <a:endParaRPr lang="en-GB"/>
          </a:p>
        </p:txBody>
      </p:sp>
      <p:sp>
        <p:nvSpPr>
          <p:cNvPr id="51204"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spcBef>
                <a:spcPct val="0"/>
              </a:spcBef>
              <a:defRPr sz="1200">
                <a:solidFill>
                  <a:schemeClr val="tx1"/>
                </a:solidFill>
                <a:latin typeface="Times New Roman" pitchFamily="18" charset="0"/>
              </a:defRPr>
            </a:lvl1pPr>
          </a:lstStyle>
          <a:p>
            <a:pPr>
              <a:defRPr/>
            </a:pPr>
            <a:endParaRPr lang="en-GB"/>
          </a:p>
        </p:txBody>
      </p:sp>
      <p:sp>
        <p:nvSpPr>
          <p:cNvPr id="51205"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defRPr sz="1200">
                <a:solidFill>
                  <a:schemeClr val="tx1"/>
                </a:solidFill>
                <a:latin typeface="Times New Roman" pitchFamily="18" charset="0"/>
              </a:defRPr>
            </a:lvl1pPr>
          </a:lstStyle>
          <a:p>
            <a:pPr>
              <a:defRPr/>
            </a:pPr>
            <a:fld id="{AAC60F4A-689E-4B79-B4A1-DD3906132FA7}" type="slidenum">
              <a:rPr lang="en-GB"/>
              <a:pPr>
                <a:defRPr/>
              </a:pPr>
              <a:t>‹#›</a:t>
            </a:fld>
            <a:endParaRPr lang="en-GB"/>
          </a:p>
        </p:txBody>
      </p:sp>
    </p:spTree>
    <p:extLst>
      <p:ext uri="{BB962C8B-B14F-4D97-AF65-F5344CB8AC3E}">
        <p14:creationId xmlns:p14="http://schemas.microsoft.com/office/powerpoint/2010/main" val="203059234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1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defRPr sz="1200">
                <a:solidFill>
                  <a:schemeClr val="tx1"/>
                </a:solidFill>
                <a:latin typeface="Arial" charset="0"/>
              </a:defRPr>
            </a:lvl1pPr>
          </a:lstStyle>
          <a:p>
            <a:pPr>
              <a:defRPr/>
            </a:pPr>
            <a:endParaRPr lang="en-GB"/>
          </a:p>
        </p:txBody>
      </p:sp>
      <p:sp>
        <p:nvSpPr>
          <p:cNvPr id="4813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sz="1200">
                <a:solidFill>
                  <a:schemeClr val="tx1"/>
                </a:solidFill>
                <a:latin typeface="Arial" charset="0"/>
              </a:defRPr>
            </a:lvl1pPr>
          </a:lstStyle>
          <a:p>
            <a:pPr>
              <a:defRPr/>
            </a:pPr>
            <a:endParaRPr lang="en-GB"/>
          </a:p>
        </p:txBody>
      </p:sp>
      <p:sp>
        <p:nvSpPr>
          <p:cNvPr id="38916" name="Rectangle 4"/>
          <p:cNvSpPr>
            <a:spLocks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p>
        </p:txBody>
      </p:sp>
      <p:sp>
        <p:nvSpPr>
          <p:cNvPr id="4813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spcBef>
                <a:spcPct val="0"/>
              </a:spcBef>
              <a:defRPr sz="1200">
                <a:solidFill>
                  <a:schemeClr val="tx1"/>
                </a:solidFill>
                <a:latin typeface="Arial" charset="0"/>
              </a:defRPr>
            </a:lvl1pPr>
          </a:lstStyle>
          <a:p>
            <a:pPr>
              <a:defRPr/>
            </a:pPr>
            <a:endParaRPr lang="en-GB"/>
          </a:p>
        </p:txBody>
      </p:sp>
      <p:sp>
        <p:nvSpPr>
          <p:cNvPr id="4813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defRPr sz="1200" b="1">
                <a:solidFill>
                  <a:schemeClr val="tx1"/>
                </a:solidFill>
                <a:latin typeface="Arial" charset="0"/>
              </a:defRPr>
            </a:lvl1pPr>
          </a:lstStyle>
          <a:p>
            <a:pPr>
              <a:defRPr/>
            </a:pPr>
            <a:fld id="{31524B8D-4C35-43B1-9B3E-9DE00DAA70FA}" type="slidenum">
              <a:rPr lang="en-GB"/>
              <a:pPr>
                <a:defRPr/>
              </a:pPr>
              <a:t>‹#›</a:t>
            </a:fld>
            <a:endParaRPr lang="en-GB"/>
          </a:p>
        </p:txBody>
      </p:sp>
    </p:spTree>
    <p:extLst>
      <p:ext uri="{BB962C8B-B14F-4D97-AF65-F5344CB8AC3E}">
        <p14:creationId xmlns:p14="http://schemas.microsoft.com/office/powerpoint/2010/main" val="36757972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rgbClr val="000066"/>
                </a:solidFill>
                <a:latin typeface="Arial" pitchFamily="34" charset="0"/>
              </a:defRPr>
            </a:lvl1pPr>
            <a:lvl2pPr marL="742950" indent="-285750">
              <a:defRPr sz="2400">
                <a:solidFill>
                  <a:srgbClr val="000066"/>
                </a:solidFill>
                <a:latin typeface="Arial" pitchFamily="34" charset="0"/>
              </a:defRPr>
            </a:lvl2pPr>
            <a:lvl3pPr marL="1143000" indent="-228600">
              <a:defRPr sz="2400">
                <a:solidFill>
                  <a:srgbClr val="000066"/>
                </a:solidFill>
                <a:latin typeface="Arial" pitchFamily="34" charset="0"/>
              </a:defRPr>
            </a:lvl3pPr>
            <a:lvl4pPr marL="1600200" indent="-228600">
              <a:defRPr sz="2400">
                <a:solidFill>
                  <a:srgbClr val="000066"/>
                </a:solidFill>
                <a:latin typeface="Arial" pitchFamily="34" charset="0"/>
              </a:defRPr>
            </a:lvl4pPr>
            <a:lvl5pPr marL="2057400" indent="-228600">
              <a:defRPr sz="2400">
                <a:solidFill>
                  <a:srgbClr val="000066"/>
                </a:solidFill>
                <a:latin typeface="Arial" pitchFamily="34" charset="0"/>
              </a:defRPr>
            </a:lvl5pPr>
            <a:lvl6pPr marL="2514600" indent="-228600" eaLnBrk="0" fontAlgn="base" hangingPunct="0">
              <a:spcBef>
                <a:spcPct val="50000"/>
              </a:spcBef>
              <a:spcAft>
                <a:spcPct val="0"/>
              </a:spcAft>
              <a:defRPr sz="2400">
                <a:solidFill>
                  <a:srgbClr val="000066"/>
                </a:solidFill>
                <a:latin typeface="Arial" pitchFamily="34" charset="0"/>
              </a:defRPr>
            </a:lvl6pPr>
            <a:lvl7pPr marL="2971800" indent="-228600" eaLnBrk="0" fontAlgn="base" hangingPunct="0">
              <a:spcBef>
                <a:spcPct val="50000"/>
              </a:spcBef>
              <a:spcAft>
                <a:spcPct val="0"/>
              </a:spcAft>
              <a:defRPr sz="2400">
                <a:solidFill>
                  <a:srgbClr val="000066"/>
                </a:solidFill>
                <a:latin typeface="Arial" pitchFamily="34" charset="0"/>
              </a:defRPr>
            </a:lvl7pPr>
            <a:lvl8pPr marL="3429000" indent="-228600" eaLnBrk="0" fontAlgn="base" hangingPunct="0">
              <a:spcBef>
                <a:spcPct val="50000"/>
              </a:spcBef>
              <a:spcAft>
                <a:spcPct val="0"/>
              </a:spcAft>
              <a:defRPr sz="2400">
                <a:solidFill>
                  <a:srgbClr val="000066"/>
                </a:solidFill>
                <a:latin typeface="Arial" pitchFamily="34" charset="0"/>
              </a:defRPr>
            </a:lvl8pPr>
            <a:lvl9pPr marL="3886200" indent="-228600" eaLnBrk="0" fontAlgn="base" hangingPunct="0">
              <a:spcBef>
                <a:spcPct val="50000"/>
              </a:spcBef>
              <a:spcAft>
                <a:spcPct val="0"/>
              </a:spcAft>
              <a:defRPr sz="2400">
                <a:solidFill>
                  <a:srgbClr val="000066"/>
                </a:solidFill>
                <a:latin typeface="Arial" pitchFamily="34" charset="0"/>
              </a:defRPr>
            </a:lvl9pPr>
          </a:lstStyle>
          <a:p>
            <a:fld id="{CBFBE9E7-2219-40CF-B036-B1226000A3FC}" type="slidenum">
              <a:rPr lang="en-GB" sz="1200" smtClean="0">
                <a:solidFill>
                  <a:schemeClr val="tx1"/>
                </a:solidFill>
              </a:rPr>
              <a:pPr/>
              <a:t>1</a:t>
            </a:fld>
            <a:endParaRPr lang="en-GB" sz="1200" smtClean="0">
              <a:solidFill>
                <a:schemeClr val="tx1"/>
              </a:solidFill>
            </a:endParaRPr>
          </a:p>
        </p:txBody>
      </p:sp>
      <p:sp>
        <p:nvSpPr>
          <p:cNvPr id="39939" name="Rectangle 2"/>
          <p:cNvSpPr>
            <a:spLocks noChangeArrowheads="1" noTextEdit="1"/>
          </p:cNvSpPr>
          <p:nvPr>
            <p:ph type="sldImg"/>
          </p:nvPr>
        </p:nvSpPr>
        <p:spPr>
          <a:ln/>
        </p:spPr>
      </p:sp>
      <p:sp>
        <p:nvSpPr>
          <p:cNvPr id="39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latin typeface="Arial"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rgbClr val="000066"/>
                </a:solidFill>
                <a:latin typeface="Arial" pitchFamily="34" charset="0"/>
              </a:defRPr>
            </a:lvl1pPr>
            <a:lvl2pPr marL="742950" indent="-285750">
              <a:defRPr sz="2400">
                <a:solidFill>
                  <a:srgbClr val="000066"/>
                </a:solidFill>
                <a:latin typeface="Arial" pitchFamily="34" charset="0"/>
              </a:defRPr>
            </a:lvl2pPr>
            <a:lvl3pPr marL="1143000" indent="-228600">
              <a:defRPr sz="2400">
                <a:solidFill>
                  <a:srgbClr val="000066"/>
                </a:solidFill>
                <a:latin typeface="Arial" pitchFamily="34" charset="0"/>
              </a:defRPr>
            </a:lvl3pPr>
            <a:lvl4pPr marL="1600200" indent="-228600">
              <a:defRPr sz="2400">
                <a:solidFill>
                  <a:srgbClr val="000066"/>
                </a:solidFill>
                <a:latin typeface="Arial" pitchFamily="34" charset="0"/>
              </a:defRPr>
            </a:lvl4pPr>
            <a:lvl5pPr marL="2057400" indent="-228600">
              <a:defRPr sz="2400">
                <a:solidFill>
                  <a:srgbClr val="000066"/>
                </a:solidFill>
                <a:latin typeface="Arial" pitchFamily="34" charset="0"/>
              </a:defRPr>
            </a:lvl5pPr>
            <a:lvl6pPr marL="2514600" indent="-228600" eaLnBrk="0" fontAlgn="base" hangingPunct="0">
              <a:spcBef>
                <a:spcPct val="50000"/>
              </a:spcBef>
              <a:spcAft>
                <a:spcPct val="0"/>
              </a:spcAft>
              <a:defRPr sz="2400">
                <a:solidFill>
                  <a:srgbClr val="000066"/>
                </a:solidFill>
                <a:latin typeface="Arial" pitchFamily="34" charset="0"/>
              </a:defRPr>
            </a:lvl6pPr>
            <a:lvl7pPr marL="2971800" indent="-228600" eaLnBrk="0" fontAlgn="base" hangingPunct="0">
              <a:spcBef>
                <a:spcPct val="50000"/>
              </a:spcBef>
              <a:spcAft>
                <a:spcPct val="0"/>
              </a:spcAft>
              <a:defRPr sz="2400">
                <a:solidFill>
                  <a:srgbClr val="000066"/>
                </a:solidFill>
                <a:latin typeface="Arial" pitchFamily="34" charset="0"/>
              </a:defRPr>
            </a:lvl7pPr>
            <a:lvl8pPr marL="3429000" indent="-228600" eaLnBrk="0" fontAlgn="base" hangingPunct="0">
              <a:spcBef>
                <a:spcPct val="50000"/>
              </a:spcBef>
              <a:spcAft>
                <a:spcPct val="0"/>
              </a:spcAft>
              <a:defRPr sz="2400">
                <a:solidFill>
                  <a:srgbClr val="000066"/>
                </a:solidFill>
                <a:latin typeface="Arial" pitchFamily="34" charset="0"/>
              </a:defRPr>
            </a:lvl8pPr>
            <a:lvl9pPr marL="3886200" indent="-228600" eaLnBrk="0" fontAlgn="base" hangingPunct="0">
              <a:spcBef>
                <a:spcPct val="50000"/>
              </a:spcBef>
              <a:spcAft>
                <a:spcPct val="0"/>
              </a:spcAft>
              <a:defRPr sz="2400">
                <a:solidFill>
                  <a:srgbClr val="000066"/>
                </a:solidFill>
                <a:latin typeface="Arial" pitchFamily="34" charset="0"/>
              </a:defRPr>
            </a:lvl9pPr>
          </a:lstStyle>
          <a:p>
            <a:fld id="{D7A5DD5D-7B5F-4569-84BB-51C33552A5C6}" type="slidenum">
              <a:rPr lang="en-GB" sz="1200" smtClean="0">
                <a:solidFill>
                  <a:schemeClr val="tx1"/>
                </a:solidFill>
              </a:rPr>
              <a:pPr/>
              <a:t>10</a:t>
            </a:fld>
            <a:endParaRPr lang="en-GB" sz="1200" smtClean="0">
              <a:solidFill>
                <a:schemeClr val="tx1"/>
              </a:solidFill>
            </a:endParaRPr>
          </a:p>
        </p:txBody>
      </p:sp>
      <p:sp>
        <p:nvSpPr>
          <p:cNvPr id="49155" name="Rectangle 2"/>
          <p:cNvSpPr>
            <a:spLocks noChangeArrowheads="1" noTextEdit="1"/>
          </p:cNvSpPr>
          <p:nvPr>
            <p:ph type="sldImg"/>
          </p:nvPr>
        </p:nvSpPr>
        <p:spPr>
          <a:ln/>
        </p:spPr>
      </p:sp>
      <p:sp>
        <p:nvSpPr>
          <p:cNvPr id="491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latin typeface="Arial"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rgbClr val="000066"/>
                </a:solidFill>
                <a:latin typeface="Arial" pitchFamily="34" charset="0"/>
              </a:defRPr>
            </a:lvl1pPr>
            <a:lvl2pPr marL="742950" indent="-285750">
              <a:defRPr sz="2400">
                <a:solidFill>
                  <a:srgbClr val="000066"/>
                </a:solidFill>
                <a:latin typeface="Arial" pitchFamily="34" charset="0"/>
              </a:defRPr>
            </a:lvl2pPr>
            <a:lvl3pPr marL="1143000" indent="-228600">
              <a:defRPr sz="2400">
                <a:solidFill>
                  <a:srgbClr val="000066"/>
                </a:solidFill>
                <a:latin typeface="Arial" pitchFamily="34" charset="0"/>
              </a:defRPr>
            </a:lvl3pPr>
            <a:lvl4pPr marL="1600200" indent="-228600">
              <a:defRPr sz="2400">
                <a:solidFill>
                  <a:srgbClr val="000066"/>
                </a:solidFill>
                <a:latin typeface="Arial" pitchFamily="34" charset="0"/>
              </a:defRPr>
            </a:lvl4pPr>
            <a:lvl5pPr marL="2057400" indent="-228600">
              <a:defRPr sz="2400">
                <a:solidFill>
                  <a:srgbClr val="000066"/>
                </a:solidFill>
                <a:latin typeface="Arial" pitchFamily="34" charset="0"/>
              </a:defRPr>
            </a:lvl5pPr>
            <a:lvl6pPr marL="2514600" indent="-228600" eaLnBrk="0" fontAlgn="base" hangingPunct="0">
              <a:spcBef>
                <a:spcPct val="50000"/>
              </a:spcBef>
              <a:spcAft>
                <a:spcPct val="0"/>
              </a:spcAft>
              <a:defRPr sz="2400">
                <a:solidFill>
                  <a:srgbClr val="000066"/>
                </a:solidFill>
                <a:latin typeface="Arial" pitchFamily="34" charset="0"/>
              </a:defRPr>
            </a:lvl6pPr>
            <a:lvl7pPr marL="2971800" indent="-228600" eaLnBrk="0" fontAlgn="base" hangingPunct="0">
              <a:spcBef>
                <a:spcPct val="50000"/>
              </a:spcBef>
              <a:spcAft>
                <a:spcPct val="0"/>
              </a:spcAft>
              <a:defRPr sz="2400">
                <a:solidFill>
                  <a:srgbClr val="000066"/>
                </a:solidFill>
                <a:latin typeface="Arial" pitchFamily="34" charset="0"/>
              </a:defRPr>
            </a:lvl7pPr>
            <a:lvl8pPr marL="3429000" indent="-228600" eaLnBrk="0" fontAlgn="base" hangingPunct="0">
              <a:spcBef>
                <a:spcPct val="50000"/>
              </a:spcBef>
              <a:spcAft>
                <a:spcPct val="0"/>
              </a:spcAft>
              <a:defRPr sz="2400">
                <a:solidFill>
                  <a:srgbClr val="000066"/>
                </a:solidFill>
                <a:latin typeface="Arial" pitchFamily="34" charset="0"/>
              </a:defRPr>
            </a:lvl8pPr>
            <a:lvl9pPr marL="3886200" indent="-228600" eaLnBrk="0" fontAlgn="base" hangingPunct="0">
              <a:spcBef>
                <a:spcPct val="50000"/>
              </a:spcBef>
              <a:spcAft>
                <a:spcPct val="0"/>
              </a:spcAft>
              <a:defRPr sz="2400">
                <a:solidFill>
                  <a:srgbClr val="000066"/>
                </a:solidFill>
                <a:latin typeface="Arial" pitchFamily="34" charset="0"/>
              </a:defRPr>
            </a:lvl9pPr>
          </a:lstStyle>
          <a:p>
            <a:fld id="{3E0784BB-463C-47C1-B2D1-929A7A0BCC2A}" type="slidenum">
              <a:rPr lang="en-GB" sz="1200" smtClean="0">
                <a:solidFill>
                  <a:schemeClr val="tx1"/>
                </a:solidFill>
              </a:rPr>
              <a:pPr/>
              <a:t>11</a:t>
            </a:fld>
            <a:endParaRPr lang="en-GB" sz="1200" smtClean="0">
              <a:solidFill>
                <a:schemeClr val="tx1"/>
              </a:solidFill>
            </a:endParaRPr>
          </a:p>
        </p:txBody>
      </p:sp>
      <p:sp>
        <p:nvSpPr>
          <p:cNvPr id="50179" name="Rectangle 2"/>
          <p:cNvSpPr>
            <a:spLocks noChangeArrowheads="1" noTextEdit="1"/>
          </p:cNvSpPr>
          <p:nvPr>
            <p:ph type="sldImg"/>
          </p:nvPr>
        </p:nvSpPr>
        <p:spPr>
          <a:ln/>
        </p:spPr>
      </p:sp>
      <p:sp>
        <p:nvSpPr>
          <p:cNvPr id="501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latin typeface="Arial"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rgbClr val="000066"/>
                </a:solidFill>
                <a:latin typeface="Arial" pitchFamily="34" charset="0"/>
              </a:defRPr>
            </a:lvl1pPr>
            <a:lvl2pPr marL="742950" indent="-285750">
              <a:defRPr sz="2400">
                <a:solidFill>
                  <a:srgbClr val="000066"/>
                </a:solidFill>
                <a:latin typeface="Arial" pitchFamily="34" charset="0"/>
              </a:defRPr>
            </a:lvl2pPr>
            <a:lvl3pPr marL="1143000" indent="-228600">
              <a:defRPr sz="2400">
                <a:solidFill>
                  <a:srgbClr val="000066"/>
                </a:solidFill>
                <a:latin typeface="Arial" pitchFamily="34" charset="0"/>
              </a:defRPr>
            </a:lvl3pPr>
            <a:lvl4pPr marL="1600200" indent="-228600">
              <a:defRPr sz="2400">
                <a:solidFill>
                  <a:srgbClr val="000066"/>
                </a:solidFill>
                <a:latin typeface="Arial" pitchFamily="34" charset="0"/>
              </a:defRPr>
            </a:lvl4pPr>
            <a:lvl5pPr marL="2057400" indent="-228600">
              <a:defRPr sz="2400">
                <a:solidFill>
                  <a:srgbClr val="000066"/>
                </a:solidFill>
                <a:latin typeface="Arial" pitchFamily="34" charset="0"/>
              </a:defRPr>
            </a:lvl5pPr>
            <a:lvl6pPr marL="2514600" indent="-228600" eaLnBrk="0" fontAlgn="base" hangingPunct="0">
              <a:spcBef>
                <a:spcPct val="50000"/>
              </a:spcBef>
              <a:spcAft>
                <a:spcPct val="0"/>
              </a:spcAft>
              <a:defRPr sz="2400">
                <a:solidFill>
                  <a:srgbClr val="000066"/>
                </a:solidFill>
                <a:latin typeface="Arial" pitchFamily="34" charset="0"/>
              </a:defRPr>
            </a:lvl6pPr>
            <a:lvl7pPr marL="2971800" indent="-228600" eaLnBrk="0" fontAlgn="base" hangingPunct="0">
              <a:spcBef>
                <a:spcPct val="50000"/>
              </a:spcBef>
              <a:spcAft>
                <a:spcPct val="0"/>
              </a:spcAft>
              <a:defRPr sz="2400">
                <a:solidFill>
                  <a:srgbClr val="000066"/>
                </a:solidFill>
                <a:latin typeface="Arial" pitchFamily="34" charset="0"/>
              </a:defRPr>
            </a:lvl7pPr>
            <a:lvl8pPr marL="3429000" indent="-228600" eaLnBrk="0" fontAlgn="base" hangingPunct="0">
              <a:spcBef>
                <a:spcPct val="50000"/>
              </a:spcBef>
              <a:spcAft>
                <a:spcPct val="0"/>
              </a:spcAft>
              <a:defRPr sz="2400">
                <a:solidFill>
                  <a:srgbClr val="000066"/>
                </a:solidFill>
                <a:latin typeface="Arial" pitchFamily="34" charset="0"/>
              </a:defRPr>
            </a:lvl8pPr>
            <a:lvl9pPr marL="3886200" indent="-228600" eaLnBrk="0" fontAlgn="base" hangingPunct="0">
              <a:spcBef>
                <a:spcPct val="50000"/>
              </a:spcBef>
              <a:spcAft>
                <a:spcPct val="0"/>
              </a:spcAft>
              <a:defRPr sz="2400">
                <a:solidFill>
                  <a:srgbClr val="000066"/>
                </a:solidFill>
                <a:latin typeface="Arial" pitchFamily="34" charset="0"/>
              </a:defRPr>
            </a:lvl9pPr>
          </a:lstStyle>
          <a:p>
            <a:fld id="{85CF7903-39E8-4D19-9317-CC67B45E3727}" type="slidenum">
              <a:rPr lang="en-GB" sz="1200" smtClean="0">
                <a:solidFill>
                  <a:schemeClr val="tx1"/>
                </a:solidFill>
              </a:rPr>
              <a:pPr/>
              <a:t>12</a:t>
            </a:fld>
            <a:endParaRPr lang="en-GB" sz="1200" smtClean="0">
              <a:solidFill>
                <a:schemeClr val="tx1"/>
              </a:solidFill>
            </a:endParaRPr>
          </a:p>
        </p:txBody>
      </p:sp>
      <p:sp>
        <p:nvSpPr>
          <p:cNvPr id="51203" name="Rectangle 2"/>
          <p:cNvSpPr>
            <a:spLocks noChangeArrowheads="1" noTextEdit="1"/>
          </p:cNvSpPr>
          <p:nvPr>
            <p:ph type="sldImg"/>
          </p:nvPr>
        </p:nvSpPr>
        <p:spPr>
          <a:ln/>
        </p:spPr>
      </p:sp>
      <p:sp>
        <p:nvSpPr>
          <p:cNvPr id="512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latin typeface="Arial"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rgbClr val="000066"/>
                </a:solidFill>
                <a:latin typeface="Arial" pitchFamily="34" charset="0"/>
              </a:defRPr>
            </a:lvl1pPr>
            <a:lvl2pPr marL="742950" indent="-285750">
              <a:defRPr sz="2400">
                <a:solidFill>
                  <a:srgbClr val="000066"/>
                </a:solidFill>
                <a:latin typeface="Arial" pitchFamily="34" charset="0"/>
              </a:defRPr>
            </a:lvl2pPr>
            <a:lvl3pPr marL="1143000" indent="-228600">
              <a:defRPr sz="2400">
                <a:solidFill>
                  <a:srgbClr val="000066"/>
                </a:solidFill>
                <a:latin typeface="Arial" pitchFamily="34" charset="0"/>
              </a:defRPr>
            </a:lvl3pPr>
            <a:lvl4pPr marL="1600200" indent="-228600">
              <a:defRPr sz="2400">
                <a:solidFill>
                  <a:srgbClr val="000066"/>
                </a:solidFill>
                <a:latin typeface="Arial" pitchFamily="34" charset="0"/>
              </a:defRPr>
            </a:lvl4pPr>
            <a:lvl5pPr marL="2057400" indent="-228600">
              <a:defRPr sz="2400">
                <a:solidFill>
                  <a:srgbClr val="000066"/>
                </a:solidFill>
                <a:latin typeface="Arial" pitchFamily="34" charset="0"/>
              </a:defRPr>
            </a:lvl5pPr>
            <a:lvl6pPr marL="2514600" indent="-228600" eaLnBrk="0" fontAlgn="base" hangingPunct="0">
              <a:spcBef>
                <a:spcPct val="50000"/>
              </a:spcBef>
              <a:spcAft>
                <a:spcPct val="0"/>
              </a:spcAft>
              <a:defRPr sz="2400">
                <a:solidFill>
                  <a:srgbClr val="000066"/>
                </a:solidFill>
                <a:latin typeface="Arial" pitchFamily="34" charset="0"/>
              </a:defRPr>
            </a:lvl6pPr>
            <a:lvl7pPr marL="2971800" indent="-228600" eaLnBrk="0" fontAlgn="base" hangingPunct="0">
              <a:spcBef>
                <a:spcPct val="50000"/>
              </a:spcBef>
              <a:spcAft>
                <a:spcPct val="0"/>
              </a:spcAft>
              <a:defRPr sz="2400">
                <a:solidFill>
                  <a:srgbClr val="000066"/>
                </a:solidFill>
                <a:latin typeface="Arial" pitchFamily="34" charset="0"/>
              </a:defRPr>
            </a:lvl7pPr>
            <a:lvl8pPr marL="3429000" indent="-228600" eaLnBrk="0" fontAlgn="base" hangingPunct="0">
              <a:spcBef>
                <a:spcPct val="50000"/>
              </a:spcBef>
              <a:spcAft>
                <a:spcPct val="0"/>
              </a:spcAft>
              <a:defRPr sz="2400">
                <a:solidFill>
                  <a:srgbClr val="000066"/>
                </a:solidFill>
                <a:latin typeface="Arial" pitchFamily="34" charset="0"/>
              </a:defRPr>
            </a:lvl8pPr>
            <a:lvl9pPr marL="3886200" indent="-228600" eaLnBrk="0" fontAlgn="base" hangingPunct="0">
              <a:spcBef>
                <a:spcPct val="50000"/>
              </a:spcBef>
              <a:spcAft>
                <a:spcPct val="0"/>
              </a:spcAft>
              <a:defRPr sz="2400">
                <a:solidFill>
                  <a:srgbClr val="000066"/>
                </a:solidFill>
                <a:latin typeface="Arial" pitchFamily="34" charset="0"/>
              </a:defRPr>
            </a:lvl9pPr>
          </a:lstStyle>
          <a:p>
            <a:fld id="{53344A8D-FDBA-4E48-B26D-8A41739B9CE0}" type="slidenum">
              <a:rPr lang="en-GB" sz="1200" smtClean="0">
                <a:solidFill>
                  <a:schemeClr val="tx1"/>
                </a:solidFill>
              </a:rPr>
              <a:pPr/>
              <a:t>13</a:t>
            </a:fld>
            <a:endParaRPr lang="en-GB" sz="1200" smtClean="0">
              <a:solidFill>
                <a:schemeClr val="tx1"/>
              </a:solidFill>
            </a:endParaRPr>
          </a:p>
        </p:txBody>
      </p:sp>
      <p:sp>
        <p:nvSpPr>
          <p:cNvPr id="52227" name="Rectangle 2"/>
          <p:cNvSpPr>
            <a:spLocks noChangeArrowheads="1" noTextEdit="1"/>
          </p:cNvSpPr>
          <p:nvPr>
            <p:ph type="sldImg"/>
          </p:nvPr>
        </p:nvSpPr>
        <p:spPr>
          <a:ln/>
        </p:spPr>
      </p:sp>
      <p:sp>
        <p:nvSpPr>
          <p:cNvPr id="522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latin typeface="Arial"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rgbClr val="000066"/>
                </a:solidFill>
                <a:latin typeface="Arial" pitchFamily="34" charset="0"/>
              </a:defRPr>
            </a:lvl1pPr>
            <a:lvl2pPr marL="742950" indent="-285750">
              <a:defRPr sz="2400">
                <a:solidFill>
                  <a:srgbClr val="000066"/>
                </a:solidFill>
                <a:latin typeface="Arial" pitchFamily="34" charset="0"/>
              </a:defRPr>
            </a:lvl2pPr>
            <a:lvl3pPr marL="1143000" indent="-228600">
              <a:defRPr sz="2400">
                <a:solidFill>
                  <a:srgbClr val="000066"/>
                </a:solidFill>
                <a:latin typeface="Arial" pitchFamily="34" charset="0"/>
              </a:defRPr>
            </a:lvl3pPr>
            <a:lvl4pPr marL="1600200" indent="-228600">
              <a:defRPr sz="2400">
                <a:solidFill>
                  <a:srgbClr val="000066"/>
                </a:solidFill>
                <a:latin typeface="Arial" pitchFamily="34" charset="0"/>
              </a:defRPr>
            </a:lvl4pPr>
            <a:lvl5pPr marL="2057400" indent="-228600">
              <a:defRPr sz="2400">
                <a:solidFill>
                  <a:srgbClr val="000066"/>
                </a:solidFill>
                <a:latin typeface="Arial" pitchFamily="34" charset="0"/>
              </a:defRPr>
            </a:lvl5pPr>
            <a:lvl6pPr marL="2514600" indent="-228600" eaLnBrk="0" fontAlgn="base" hangingPunct="0">
              <a:spcBef>
                <a:spcPct val="50000"/>
              </a:spcBef>
              <a:spcAft>
                <a:spcPct val="0"/>
              </a:spcAft>
              <a:defRPr sz="2400">
                <a:solidFill>
                  <a:srgbClr val="000066"/>
                </a:solidFill>
                <a:latin typeface="Arial" pitchFamily="34" charset="0"/>
              </a:defRPr>
            </a:lvl6pPr>
            <a:lvl7pPr marL="2971800" indent="-228600" eaLnBrk="0" fontAlgn="base" hangingPunct="0">
              <a:spcBef>
                <a:spcPct val="50000"/>
              </a:spcBef>
              <a:spcAft>
                <a:spcPct val="0"/>
              </a:spcAft>
              <a:defRPr sz="2400">
                <a:solidFill>
                  <a:srgbClr val="000066"/>
                </a:solidFill>
                <a:latin typeface="Arial" pitchFamily="34" charset="0"/>
              </a:defRPr>
            </a:lvl7pPr>
            <a:lvl8pPr marL="3429000" indent="-228600" eaLnBrk="0" fontAlgn="base" hangingPunct="0">
              <a:spcBef>
                <a:spcPct val="50000"/>
              </a:spcBef>
              <a:spcAft>
                <a:spcPct val="0"/>
              </a:spcAft>
              <a:defRPr sz="2400">
                <a:solidFill>
                  <a:srgbClr val="000066"/>
                </a:solidFill>
                <a:latin typeface="Arial" pitchFamily="34" charset="0"/>
              </a:defRPr>
            </a:lvl8pPr>
            <a:lvl9pPr marL="3886200" indent="-228600" eaLnBrk="0" fontAlgn="base" hangingPunct="0">
              <a:spcBef>
                <a:spcPct val="50000"/>
              </a:spcBef>
              <a:spcAft>
                <a:spcPct val="0"/>
              </a:spcAft>
              <a:defRPr sz="2400">
                <a:solidFill>
                  <a:srgbClr val="000066"/>
                </a:solidFill>
                <a:latin typeface="Arial" pitchFamily="34" charset="0"/>
              </a:defRPr>
            </a:lvl9pPr>
          </a:lstStyle>
          <a:p>
            <a:fld id="{750B733B-B0D1-4823-8A14-46A77D3115F7}" type="slidenum">
              <a:rPr lang="en-GB" sz="1200" smtClean="0">
                <a:solidFill>
                  <a:schemeClr val="tx1"/>
                </a:solidFill>
              </a:rPr>
              <a:pPr/>
              <a:t>14</a:t>
            </a:fld>
            <a:endParaRPr lang="en-GB" sz="1200" smtClean="0">
              <a:solidFill>
                <a:schemeClr val="tx1"/>
              </a:solidFill>
            </a:endParaRPr>
          </a:p>
        </p:txBody>
      </p:sp>
      <p:sp>
        <p:nvSpPr>
          <p:cNvPr id="53251" name="Rectangle 2"/>
          <p:cNvSpPr>
            <a:spLocks noChangeArrowheads="1" noTextEdit="1"/>
          </p:cNvSpPr>
          <p:nvPr>
            <p:ph type="sldImg"/>
          </p:nvPr>
        </p:nvSpPr>
        <p:spPr>
          <a:ln/>
        </p:spPr>
      </p:sp>
      <p:sp>
        <p:nvSpPr>
          <p:cNvPr id="532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latin typeface="Arial"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rgbClr val="000066"/>
                </a:solidFill>
                <a:latin typeface="Arial" pitchFamily="34" charset="0"/>
              </a:defRPr>
            </a:lvl1pPr>
            <a:lvl2pPr marL="742950" indent="-285750">
              <a:defRPr sz="2400">
                <a:solidFill>
                  <a:srgbClr val="000066"/>
                </a:solidFill>
                <a:latin typeface="Arial" pitchFamily="34" charset="0"/>
              </a:defRPr>
            </a:lvl2pPr>
            <a:lvl3pPr marL="1143000" indent="-228600">
              <a:defRPr sz="2400">
                <a:solidFill>
                  <a:srgbClr val="000066"/>
                </a:solidFill>
                <a:latin typeface="Arial" pitchFamily="34" charset="0"/>
              </a:defRPr>
            </a:lvl3pPr>
            <a:lvl4pPr marL="1600200" indent="-228600">
              <a:defRPr sz="2400">
                <a:solidFill>
                  <a:srgbClr val="000066"/>
                </a:solidFill>
                <a:latin typeface="Arial" pitchFamily="34" charset="0"/>
              </a:defRPr>
            </a:lvl4pPr>
            <a:lvl5pPr marL="2057400" indent="-228600">
              <a:defRPr sz="2400">
                <a:solidFill>
                  <a:srgbClr val="000066"/>
                </a:solidFill>
                <a:latin typeface="Arial" pitchFamily="34" charset="0"/>
              </a:defRPr>
            </a:lvl5pPr>
            <a:lvl6pPr marL="2514600" indent="-228600" eaLnBrk="0" fontAlgn="base" hangingPunct="0">
              <a:spcBef>
                <a:spcPct val="50000"/>
              </a:spcBef>
              <a:spcAft>
                <a:spcPct val="0"/>
              </a:spcAft>
              <a:defRPr sz="2400">
                <a:solidFill>
                  <a:srgbClr val="000066"/>
                </a:solidFill>
                <a:latin typeface="Arial" pitchFamily="34" charset="0"/>
              </a:defRPr>
            </a:lvl6pPr>
            <a:lvl7pPr marL="2971800" indent="-228600" eaLnBrk="0" fontAlgn="base" hangingPunct="0">
              <a:spcBef>
                <a:spcPct val="50000"/>
              </a:spcBef>
              <a:spcAft>
                <a:spcPct val="0"/>
              </a:spcAft>
              <a:defRPr sz="2400">
                <a:solidFill>
                  <a:srgbClr val="000066"/>
                </a:solidFill>
                <a:latin typeface="Arial" pitchFamily="34" charset="0"/>
              </a:defRPr>
            </a:lvl7pPr>
            <a:lvl8pPr marL="3429000" indent="-228600" eaLnBrk="0" fontAlgn="base" hangingPunct="0">
              <a:spcBef>
                <a:spcPct val="50000"/>
              </a:spcBef>
              <a:spcAft>
                <a:spcPct val="0"/>
              </a:spcAft>
              <a:defRPr sz="2400">
                <a:solidFill>
                  <a:srgbClr val="000066"/>
                </a:solidFill>
                <a:latin typeface="Arial" pitchFamily="34" charset="0"/>
              </a:defRPr>
            </a:lvl8pPr>
            <a:lvl9pPr marL="3886200" indent="-228600" eaLnBrk="0" fontAlgn="base" hangingPunct="0">
              <a:spcBef>
                <a:spcPct val="50000"/>
              </a:spcBef>
              <a:spcAft>
                <a:spcPct val="0"/>
              </a:spcAft>
              <a:defRPr sz="2400">
                <a:solidFill>
                  <a:srgbClr val="000066"/>
                </a:solidFill>
                <a:latin typeface="Arial" pitchFamily="34" charset="0"/>
              </a:defRPr>
            </a:lvl9pPr>
          </a:lstStyle>
          <a:p>
            <a:fld id="{9AE98DC4-8B3A-4D80-A7BC-032BC0515603}" type="slidenum">
              <a:rPr lang="en-GB" sz="1200" smtClean="0">
                <a:solidFill>
                  <a:schemeClr val="tx1"/>
                </a:solidFill>
              </a:rPr>
              <a:pPr/>
              <a:t>15</a:t>
            </a:fld>
            <a:endParaRPr lang="en-GB" sz="1200" smtClean="0">
              <a:solidFill>
                <a:schemeClr val="tx1"/>
              </a:solidFill>
            </a:endParaRPr>
          </a:p>
        </p:txBody>
      </p:sp>
      <p:sp>
        <p:nvSpPr>
          <p:cNvPr id="54275" name="Rectangle 2"/>
          <p:cNvSpPr>
            <a:spLocks noChangeArrowheads="1" noTextEdit="1"/>
          </p:cNvSpPr>
          <p:nvPr>
            <p:ph type="sldImg"/>
          </p:nvPr>
        </p:nvSpPr>
        <p:spPr>
          <a:ln/>
        </p:spPr>
      </p:sp>
      <p:sp>
        <p:nvSpPr>
          <p:cNvPr id="54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latin typeface="Arial"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rgbClr val="000066"/>
                </a:solidFill>
                <a:latin typeface="Arial" pitchFamily="34" charset="0"/>
              </a:defRPr>
            </a:lvl1pPr>
            <a:lvl2pPr marL="742950" indent="-285750">
              <a:defRPr sz="2400">
                <a:solidFill>
                  <a:srgbClr val="000066"/>
                </a:solidFill>
                <a:latin typeface="Arial" pitchFamily="34" charset="0"/>
              </a:defRPr>
            </a:lvl2pPr>
            <a:lvl3pPr marL="1143000" indent="-228600">
              <a:defRPr sz="2400">
                <a:solidFill>
                  <a:srgbClr val="000066"/>
                </a:solidFill>
                <a:latin typeface="Arial" pitchFamily="34" charset="0"/>
              </a:defRPr>
            </a:lvl3pPr>
            <a:lvl4pPr marL="1600200" indent="-228600">
              <a:defRPr sz="2400">
                <a:solidFill>
                  <a:srgbClr val="000066"/>
                </a:solidFill>
                <a:latin typeface="Arial" pitchFamily="34" charset="0"/>
              </a:defRPr>
            </a:lvl4pPr>
            <a:lvl5pPr marL="2057400" indent="-228600">
              <a:defRPr sz="2400">
                <a:solidFill>
                  <a:srgbClr val="000066"/>
                </a:solidFill>
                <a:latin typeface="Arial" pitchFamily="34" charset="0"/>
              </a:defRPr>
            </a:lvl5pPr>
            <a:lvl6pPr marL="2514600" indent="-228600" eaLnBrk="0" fontAlgn="base" hangingPunct="0">
              <a:spcBef>
                <a:spcPct val="50000"/>
              </a:spcBef>
              <a:spcAft>
                <a:spcPct val="0"/>
              </a:spcAft>
              <a:defRPr sz="2400">
                <a:solidFill>
                  <a:srgbClr val="000066"/>
                </a:solidFill>
                <a:latin typeface="Arial" pitchFamily="34" charset="0"/>
              </a:defRPr>
            </a:lvl6pPr>
            <a:lvl7pPr marL="2971800" indent="-228600" eaLnBrk="0" fontAlgn="base" hangingPunct="0">
              <a:spcBef>
                <a:spcPct val="50000"/>
              </a:spcBef>
              <a:spcAft>
                <a:spcPct val="0"/>
              </a:spcAft>
              <a:defRPr sz="2400">
                <a:solidFill>
                  <a:srgbClr val="000066"/>
                </a:solidFill>
                <a:latin typeface="Arial" pitchFamily="34" charset="0"/>
              </a:defRPr>
            </a:lvl7pPr>
            <a:lvl8pPr marL="3429000" indent="-228600" eaLnBrk="0" fontAlgn="base" hangingPunct="0">
              <a:spcBef>
                <a:spcPct val="50000"/>
              </a:spcBef>
              <a:spcAft>
                <a:spcPct val="0"/>
              </a:spcAft>
              <a:defRPr sz="2400">
                <a:solidFill>
                  <a:srgbClr val="000066"/>
                </a:solidFill>
                <a:latin typeface="Arial" pitchFamily="34" charset="0"/>
              </a:defRPr>
            </a:lvl8pPr>
            <a:lvl9pPr marL="3886200" indent="-228600" eaLnBrk="0" fontAlgn="base" hangingPunct="0">
              <a:spcBef>
                <a:spcPct val="50000"/>
              </a:spcBef>
              <a:spcAft>
                <a:spcPct val="0"/>
              </a:spcAft>
              <a:defRPr sz="2400">
                <a:solidFill>
                  <a:srgbClr val="000066"/>
                </a:solidFill>
                <a:latin typeface="Arial" pitchFamily="34" charset="0"/>
              </a:defRPr>
            </a:lvl9pPr>
          </a:lstStyle>
          <a:p>
            <a:fld id="{C63A3B88-C1E8-42BD-B619-B2D7FDF742E5}" type="slidenum">
              <a:rPr lang="en-GB" sz="1200" smtClean="0">
                <a:solidFill>
                  <a:schemeClr val="tx1"/>
                </a:solidFill>
              </a:rPr>
              <a:pPr/>
              <a:t>16</a:t>
            </a:fld>
            <a:endParaRPr lang="en-GB" sz="1200" smtClean="0">
              <a:solidFill>
                <a:schemeClr val="tx1"/>
              </a:solidFill>
            </a:endParaRPr>
          </a:p>
        </p:txBody>
      </p:sp>
      <p:sp>
        <p:nvSpPr>
          <p:cNvPr id="55299" name="Rectangle 2"/>
          <p:cNvSpPr>
            <a:spLocks noChangeArrowheads="1" noTextEdit="1"/>
          </p:cNvSpPr>
          <p:nvPr>
            <p:ph type="sldImg"/>
          </p:nvPr>
        </p:nvSpPr>
        <p:spPr>
          <a:ln/>
        </p:spPr>
      </p:sp>
      <p:sp>
        <p:nvSpPr>
          <p:cNvPr id="553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latin typeface="Arial"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rgbClr val="000066"/>
                </a:solidFill>
                <a:latin typeface="Arial" pitchFamily="34" charset="0"/>
              </a:defRPr>
            </a:lvl1pPr>
            <a:lvl2pPr marL="742950" indent="-285750">
              <a:defRPr sz="2400">
                <a:solidFill>
                  <a:srgbClr val="000066"/>
                </a:solidFill>
                <a:latin typeface="Arial" pitchFamily="34" charset="0"/>
              </a:defRPr>
            </a:lvl2pPr>
            <a:lvl3pPr marL="1143000" indent="-228600">
              <a:defRPr sz="2400">
                <a:solidFill>
                  <a:srgbClr val="000066"/>
                </a:solidFill>
                <a:latin typeface="Arial" pitchFamily="34" charset="0"/>
              </a:defRPr>
            </a:lvl3pPr>
            <a:lvl4pPr marL="1600200" indent="-228600">
              <a:defRPr sz="2400">
                <a:solidFill>
                  <a:srgbClr val="000066"/>
                </a:solidFill>
                <a:latin typeface="Arial" pitchFamily="34" charset="0"/>
              </a:defRPr>
            </a:lvl4pPr>
            <a:lvl5pPr marL="2057400" indent="-228600">
              <a:defRPr sz="2400">
                <a:solidFill>
                  <a:srgbClr val="000066"/>
                </a:solidFill>
                <a:latin typeface="Arial" pitchFamily="34" charset="0"/>
              </a:defRPr>
            </a:lvl5pPr>
            <a:lvl6pPr marL="2514600" indent="-228600" eaLnBrk="0" fontAlgn="base" hangingPunct="0">
              <a:spcBef>
                <a:spcPct val="50000"/>
              </a:spcBef>
              <a:spcAft>
                <a:spcPct val="0"/>
              </a:spcAft>
              <a:defRPr sz="2400">
                <a:solidFill>
                  <a:srgbClr val="000066"/>
                </a:solidFill>
                <a:latin typeface="Arial" pitchFamily="34" charset="0"/>
              </a:defRPr>
            </a:lvl6pPr>
            <a:lvl7pPr marL="2971800" indent="-228600" eaLnBrk="0" fontAlgn="base" hangingPunct="0">
              <a:spcBef>
                <a:spcPct val="50000"/>
              </a:spcBef>
              <a:spcAft>
                <a:spcPct val="0"/>
              </a:spcAft>
              <a:defRPr sz="2400">
                <a:solidFill>
                  <a:srgbClr val="000066"/>
                </a:solidFill>
                <a:latin typeface="Arial" pitchFamily="34" charset="0"/>
              </a:defRPr>
            </a:lvl7pPr>
            <a:lvl8pPr marL="3429000" indent="-228600" eaLnBrk="0" fontAlgn="base" hangingPunct="0">
              <a:spcBef>
                <a:spcPct val="50000"/>
              </a:spcBef>
              <a:spcAft>
                <a:spcPct val="0"/>
              </a:spcAft>
              <a:defRPr sz="2400">
                <a:solidFill>
                  <a:srgbClr val="000066"/>
                </a:solidFill>
                <a:latin typeface="Arial" pitchFamily="34" charset="0"/>
              </a:defRPr>
            </a:lvl8pPr>
            <a:lvl9pPr marL="3886200" indent="-228600" eaLnBrk="0" fontAlgn="base" hangingPunct="0">
              <a:spcBef>
                <a:spcPct val="50000"/>
              </a:spcBef>
              <a:spcAft>
                <a:spcPct val="0"/>
              </a:spcAft>
              <a:defRPr sz="2400">
                <a:solidFill>
                  <a:srgbClr val="000066"/>
                </a:solidFill>
                <a:latin typeface="Arial" pitchFamily="34" charset="0"/>
              </a:defRPr>
            </a:lvl9pPr>
          </a:lstStyle>
          <a:p>
            <a:fld id="{87D07CA8-B561-4FC0-9735-3755DD082754}" type="slidenum">
              <a:rPr lang="en-GB" sz="1200" smtClean="0">
                <a:solidFill>
                  <a:schemeClr val="tx1"/>
                </a:solidFill>
              </a:rPr>
              <a:pPr/>
              <a:t>17</a:t>
            </a:fld>
            <a:endParaRPr lang="en-GB" sz="1200" smtClean="0">
              <a:solidFill>
                <a:schemeClr val="tx1"/>
              </a:solidFill>
            </a:endParaRPr>
          </a:p>
        </p:txBody>
      </p:sp>
      <p:sp>
        <p:nvSpPr>
          <p:cNvPr id="56323" name="Rectangle 2"/>
          <p:cNvSpPr>
            <a:spLocks noChangeArrowheads="1" noTextEdit="1"/>
          </p:cNvSpPr>
          <p:nvPr>
            <p:ph type="sldImg"/>
          </p:nvPr>
        </p:nvSpPr>
        <p:spPr>
          <a:ln/>
        </p:spPr>
      </p:sp>
      <p:sp>
        <p:nvSpPr>
          <p:cNvPr id="563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latin typeface="Arial"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rgbClr val="000066"/>
                </a:solidFill>
                <a:latin typeface="Arial" pitchFamily="34" charset="0"/>
              </a:defRPr>
            </a:lvl1pPr>
            <a:lvl2pPr marL="742950" indent="-285750">
              <a:defRPr sz="2400">
                <a:solidFill>
                  <a:srgbClr val="000066"/>
                </a:solidFill>
                <a:latin typeface="Arial" pitchFamily="34" charset="0"/>
              </a:defRPr>
            </a:lvl2pPr>
            <a:lvl3pPr marL="1143000" indent="-228600">
              <a:defRPr sz="2400">
                <a:solidFill>
                  <a:srgbClr val="000066"/>
                </a:solidFill>
                <a:latin typeface="Arial" pitchFamily="34" charset="0"/>
              </a:defRPr>
            </a:lvl3pPr>
            <a:lvl4pPr marL="1600200" indent="-228600">
              <a:defRPr sz="2400">
                <a:solidFill>
                  <a:srgbClr val="000066"/>
                </a:solidFill>
                <a:latin typeface="Arial" pitchFamily="34" charset="0"/>
              </a:defRPr>
            </a:lvl4pPr>
            <a:lvl5pPr marL="2057400" indent="-228600">
              <a:defRPr sz="2400">
                <a:solidFill>
                  <a:srgbClr val="000066"/>
                </a:solidFill>
                <a:latin typeface="Arial" pitchFamily="34" charset="0"/>
              </a:defRPr>
            </a:lvl5pPr>
            <a:lvl6pPr marL="2514600" indent="-228600" eaLnBrk="0" fontAlgn="base" hangingPunct="0">
              <a:spcBef>
                <a:spcPct val="50000"/>
              </a:spcBef>
              <a:spcAft>
                <a:spcPct val="0"/>
              </a:spcAft>
              <a:defRPr sz="2400">
                <a:solidFill>
                  <a:srgbClr val="000066"/>
                </a:solidFill>
                <a:latin typeface="Arial" pitchFamily="34" charset="0"/>
              </a:defRPr>
            </a:lvl6pPr>
            <a:lvl7pPr marL="2971800" indent="-228600" eaLnBrk="0" fontAlgn="base" hangingPunct="0">
              <a:spcBef>
                <a:spcPct val="50000"/>
              </a:spcBef>
              <a:spcAft>
                <a:spcPct val="0"/>
              </a:spcAft>
              <a:defRPr sz="2400">
                <a:solidFill>
                  <a:srgbClr val="000066"/>
                </a:solidFill>
                <a:latin typeface="Arial" pitchFamily="34" charset="0"/>
              </a:defRPr>
            </a:lvl7pPr>
            <a:lvl8pPr marL="3429000" indent="-228600" eaLnBrk="0" fontAlgn="base" hangingPunct="0">
              <a:spcBef>
                <a:spcPct val="50000"/>
              </a:spcBef>
              <a:spcAft>
                <a:spcPct val="0"/>
              </a:spcAft>
              <a:defRPr sz="2400">
                <a:solidFill>
                  <a:srgbClr val="000066"/>
                </a:solidFill>
                <a:latin typeface="Arial" pitchFamily="34" charset="0"/>
              </a:defRPr>
            </a:lvl8pPr>
            <a:lvl9pPr marL="3886200" indent="-228600" eaLnBrk="0" fontAlgn="base" hangingPunct="0">
              <a:spcBef>
                <a:spcPct val="50000"/>
              </a:spcBef>
              <a:spcAft>
                <a:spcPct val="0"/>
              </a:spcAft>
              <a:defRPr sz="2400">
                <a:solidFill>
                  <a:srgbClr val="000066"/>
                </a:solidFill>
                <a:latin typeface="Arial" pitchFamily="34" charset="0"/>
              </a:defRPr>
            </a:lvl9pPr>
          </a:lstStyle>
          <a:p>
            <a:fld id="{AF7C083E-CC6F-4F98-B506-7ADB6E6A82A7}" type="slidenum">
              <a:rPr lang="en-GB" sz="1200" smtClean="0">
                <a:solidFill>
                  <a:schemeClr val="tx1"/>
                </a:solidFill>
              </a:rPr>
              <a:pPr/>
              <a:t>18</a:t>
            </a:fld>
            <a:endParaRPr lang="en-GB" sz="1200" smtClean="0">
              <a:solidFill>
                <a:schemeClr val="tx1"/>
              </a:solidFill>
            </a:endParaRPr>
          </a:p>
        </p:txBody>
      </p:sp>
      <p:sp>
        <p:nvSpPr>
          <p:cNvPr id="57347" name="Rectangle 2"/>
          <p:cNvSpPr>
            <a:spLocks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latin typeface="Arial"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rgbClr val="000066"/>
                </a:solidFill>
                <a:latin typeface="Arial" pitchFamily="34" charset="0"/>
              </a:defRPr>
            </a:lvl1pPr>
            <a:lvl2pPr marL="742950" indent="-285750">
              <a:defRPr sz="2400">
                <a:solidFill>
                  <a:srgbClr val="000066"/>
                </a:solidFill>
                <a:latin typeface="Arial" pitchFamily="34" charset="0"/>
              </a:defRPr>
            </a:lvl2pPr>
            <a:lvl3pPr marL="1143000" indent="-228600">
              <a:defRPr sz="2400">
                <a:solidFill>
                  <a:srgbClr val="000066"/>
                </a:solidFill>
                <a:latin typeface="Arial" pitchFamily="34" charset="0"/>
              </a:defRPr>
            </a:lvl3pPr>
            <a:lvl4pPr marL="1600200" indent="-228600">
              <a:defRPr sz="2400">
                <a:solidFill>
                  <a:srgbClr val="000066"/>
                </a:solidFill>
                <a:latin typeface="Arial" pitchFamily="34" charset="0"/>
              </a:defRPr>
            </a:lvl4pPr>
            <a:lvl5pPr marL="2057400" indent="-228600">
              <a:defRPr sz="2400">
                <a:solidFill>
                  <a:srgbClr val="000066"/>
                </a:solidFill>
                <a:latin typeface="Arial" pitchFamily="34" charset="0"/>
              </a:defRPr>
            </a:lvl5pPr>
            <a:lvl6pPr marL="2514600" indent="-228600" eaLnBrk="0" fontAlgn="base" hangingPunct="0">
              <a:spcBef>
                <a:spcPct val="50000"/>
              </a:spcBef>
              <a:spcAft>
                <a:spcPct val="0"/>
              </a:spcAft>
              <a:defRPr sz="2400">
                <a:solidFill>
                  <a:srgbClr val="000066"/>
                </a:solidFill>
                <a:latin typeface="Arial" pitchFamily="34" charset="0"/>
              </a:defRPr>
            </a:lvl6pPr>
            <a:lvl7pPr marL="2971800" indent="-228600" eaLnBrk="0" fontAlgn="base" hangingPunct="0">
              <a:spcBef>
                <a:spcPct val="50000"/>
              </a:spcBef>
              <a:spcAft>
                <a:spcPct val="0"/>
              </a:spcAft>
              <a:defRPr sz="2400">
                <a:solidFill>
                  <a:srgbClr val="000066"/>
                </a:solidFill>
                <a:latin typeface="Arial" pitchFamily="34" charset="0"/>
              </a:defRPr>
            </a:lvl7pPr>
            <a:lvl8pPr marL="3429000" indent="-228600" eaLnBrk="0" fontAlgn="base" hangingPunct="0">
              <a:spcBef>
                <a:spcPct val="50000"/>
              </a:spcBef>
              <a:spcAft>
                <a:spcPct val="0"/>
              </a:spcAft>
              <a:defRPr sz="2400">
                <a:solidFill>
                  <a:srgbClr val="000066"/>
                </a:solidFill>
                <a:latin typeface="Arial" pitchFamily="34" charset="0"/>
              </a:defRPr>
            </a:lvl8pPr>
            <a:lvl9pPr marL="3886200" indent="-228600" eaLnBrk="0" fontAlgn="base" hangingPunct="0">
              <a:spcBef>
                <a:spcPct val="50000"/>
              </a:spcBef>
              <a:spcAft>
                <a:spcPct val="0"/>
              </a:spcAft>
              <a:defRPr sz="2400">
                <a:solidFill>
                  <a:srgbClr val="000066"/>
                </a:solidFill>
                <a:latin typeface="Arial" pitchFamily="34" charset="0"/>
              </a:defRPr>
            </a:lvl9pPr>
          </a:lstStyle>
          <a:p>
            <a:fld id="{DE10AD82-335C-4841-B5C8-8EE86598469F}" type="slidenum">
              <a:rPr lang="en-GB" sz="1200" smtClean="0">
                <a:solidFill>
                  <a:schemeClr val="tx1"/>
                </a:solidFill>
              </a:rPr>
              <a:pPr/>
              <a:t>19</a:t>
            </a:fld>
            <a:endParaRPr lang="en-GB" sz="1200" smtClean="0">
              <a:solidFill>
                <a:schemeClr val="tx1"/>
              </a:solidFill>
            </a:endParaRPr>
          </a:p>
        </p:txBody>
      </p:sp>
      <p:sp>
        <p:nvSpPr>
          <p:cNvPr id="58371" name="Rectangle 2"/>
          <p:cNvSpPr>
            <a:spLocks noChangeArrowheads="1" noTextEdit="1"/>
          </p:cNvSpPr>
          <p:nvPr>
            <p:ph type="sldImg"/>
          </p:nvPr>
        </p:nvSpPr>
        <p:spPr>
          <a:ln/>
        </p:spPr>
      </p:sp>
      <p:sp>
        <p:nvSpPr>
          <p:cNvPr id="583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a:endParaRPr lang="en-GB" smtClean="0">
              <a:latin typeface="Arial"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rgbClr val="000066"/>
                </a:solidFill>
                <a:latin typeface="Arial" pitchFamily="34" charset="0"/>
              </a:defRPr>
            </a:lvl1pPr>
            <a:lvl2pPr marL="742950" indent="-285750">
              <a:defRPr sz="2400">
                <a:solidFill>
                  <a:srgbClr val="000066"/>
                </a:solidFill>
                <a:latin typeface="Arial" pitchFamily="34" charset="0"/>
              </a:defRPr>
            </a:lvl2pPr>
            <a:lvl3pPr marL="1143000" indent="-228600">
              <a:defRPr sz="2400">
                <a:solidFill>
                  <a:srgbClr val="000066"/>
                </a:solidFill>
                <a:latin typeface="Arial" pitchFamily="34" charset="0"/>
              </a:defRPr>
            </a:lvl3pPr>
            <a:lvl4pPr marL="1600200" indent="-228600">
              <a:defRPr sz="2400">
                <a:solidFill>
                  <a:srgbClr val="000066"/>
                </a:solidFill>
                <a:latin typeface="Arial" pitchFamily="34" charset="0"/>
              </a:defRPr>
            </a:lvl4pPr>
            <a:lvl5pPr marL="2057400" indent="-228600">
              <a:defRPr sz="2400">
                <a:solidFill>
                  <a:srgbClr val="000066"/>
                </a:solidFill>
                <a:latin typeface="Arial" pitchFamily="34" charset="0"/>
              </a:defRPr>
            </a:lvl5pPr>
            <a:lvl6pPr marL="2514600" indent="-228600" eaLnBrk="0" fontAlgn="base" hangingPunct="0">
              <a:spcBef>
                <a:spcPct val="50000"/>
              </a:spcBef>
              <a:spcAft>
                <a:spcPct val="0"/>
              </a:spcAft>
              <a:defRPr sz="2400">
                <a:solidFill>
                  <a:srgbClr val="000066"/>
                </a:solidFill>
                <a:latin typeface="Arial" pitchFamily="34" charset="0"/>
              </a:defRPr>
            </a:lvl6pPr>
            <a:lvl7pPr marL="2971800" indent="-228600" eaLnBrk="0" fontAlgn="base" hangingPunct="0">
              <a:spcBef>
                <a:spcPct val="50000"/>
              </a:spcBef>
              <a:spcAft>
                <a:spcPct val="0"/>
              </a:spcAft>
              <a:defRPr sz="2400">
                <a:solidFill>
                  <a:srgbClr val="000066"/>
                </a:solidFill>
                <a:latin typeface="Arial" pitchFamily="34" charset="0"/>
              </a:defRPr>
            </a:lvl7pPr>
            <a:lvl8pPr marL="3429000" indent="-228600" eaLnBrk="0" fontAlgn="base" hangingPunct="0">
              <a:spcBef>
                <a:spcPct val="50000"/>
              </a:spcBef>
              <a:spcAft>
                <a:spcPct val="0"/>
              </a:spcAft>
              <a:defRPr sz="2400">
                <a:solidFill>
                  <a:srgbClr val="000066"/>
                </a:solidFill>
                <a:latin typeface="Arial" pitchFamily="34" charset="0"/>
              </a:defRPr>
            </a:lvl8pPr>
            <a:lvl9pPr marL="3886200" indent="-228600" eaLnBrk="0" fontAlgn="base" hangingPunct="0">
              <a:spcBef>
                <a:spcPct val="50000"/>
              </a:spcBef>
              <a:spcAft>
                <a:spcPct val="0"/>
              </a:spcAft>
              <a:defRPr sz="2400">
                <a:solidFill>
                  <a:srgbClr val="000066"/>
                </a:solidFill>
                <a:latin typeface="Arial" pitchFamily="34" charset="0"/>
              </a:defRPr>
            </a:lvl9pPr>
          </a:lstStyle>
          <a:p>
            <a:fld id="{64E6504E-BA7B-40A7-B3D8-5F77D955C946}" type="slidenum">
              <a:rPr lang="en-GB" sz="1200" smtClean="0">
                <a:solidFill>
                  <a:schemeClr val="tx1"/>
                </a:solidFill>
              </a:rPr>
              <a:pPr/>
              <a:t>2</a:t>
            </a:fld>
            <a:endParaRPr lang="en-GB" sz="1200" smtClean="0">
              <a:solidFill>
                <a:schemeClr val="tx1"/>
              </a:solidFill>
            </a:endParaRPr>
          </a:p>
        </p:txBody>
      </p:sp>
      <p:sp>
        <p:nvSpPr>
          <p:cNvPr id="40963" name="Rectangle 2"/>
          <p:cNvSpPr>
            <a:spLocks noChangeArrowheads="1" noTextEdit="1"/>
          </p:cNvSpPr>
          <p:nvPr>
            <p:ph type="sldImg"/>
          </p:nvPr>
        </p:nvSpPr>
        <p:spPr>
          <a:ln/>
        </p:spPr>
      </p:sp>
      <p:sp>
        <p:nvSpPr>
          <p:cNvPr id="40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latin typeface="Arial"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rgbClr val="000066"/>
                </a:solidFill>
                <a:latin typeface="Arial" pitchFamily="34" charset="0"/>
              </a:defRPr>
            </a:lvl1pPr>
            <a:lvl2pPr marL="742950" indent="-285750">
              <a:defRPr sz="2400">
                <a:solidFill>
                  <a:srgbClr val="000066"/>
                </a:solidFill>
                <a:latin typeface="Arial" pitchFamily="34" charset="0"/>
              </a:defRPr>
            </a:lvl2pPr>
            <a:lvl3pPr marL="1143000" indent="-228600">
              <a:defRPr sz="2400">
                <a:solidFill>
                  <a:srgbClr val="000066"/>
                </a:solidFill>
                <a:latin typeface="Arial" pitchFamily="34" charset="0"/>
              </a:defRPr>
            </a:lvl3pPr>
            <a:lvl4pPr marL="1600200" indent="-228600">
              <a:defRPr sz="2400">
                <a:solidFill>
                  <a:srgbClr val="000066"/>
                </a:solidFill>
                <a:latin typeface="Arial" pitchFamily="34" charset="0"/>
              </a:defRPr>
            </a:lvl4pPr>
            <a:lvl5pPr marL="2057400" indent="-228600">
              <a:defRPr sz="2400">
                <a:solidFill>
                  <a:srgbClr val="000066"/>
                </a:solidFill>
                <a:latin typeface="Arial" pitchFamily="34" charset="0"/>
              </a:defRPr>
            </a:lvl5pPr>
            <a:lvl6pPr marL="2514600" indent="-228600" eaLnBrk="0" fontAlgn="base" hangingPunct="0">
              <a:spcBef>
                <a:spcPct val="50000"/>
              </a:spcBef>
              <a:spcAft>
                <a:spcPct val="0"/>
              </a:spcAft>
              <a:defRPr sz="2400">
                <a:solidFill>
                  <a:srgbClr val="000066"/>
                </a:solidFill>
                <a:latin typeface="Arial" pitchFamily="34" charset="0"/>
              </a:defRPr>
            </a:lvl6pPr>
            <a:lvl7pPr marL="2971800" indent="-228600" eaLnBrk="0" fontAlgn="base" hangingPunct="0">
              <a:spcBef>
                <a:spcPct val="50000"/>
              </a:spcBef>
              <a:spcAft>
                <a:spcPct val="0"/>
              </a:spcAft>
              <a:defRPr sz="2400">
                <a:solidFill>
                  <a:srgbClr val="000066"/>
                </a:solidFill>
                <a:latin typeface="Arial" pitchFamily="34" charset="0"/>
              </a:defRPr>
            </a:lvl7pPr>
            <a:lvl8pPr marL="3429000" indent="-228600" eaLnBrk="0" fontAlgn="base" hangingPunct="0">
              <a:spcBef>
                <a:spcPct val="50000"/>
              </a:spcBef>
              <a:spcAft>
                <a:spcPct val="0"/>
              </a:spcAft>
              <a:defRPr sz="2400">
                <a:solidFill>
                  <a:srgbClr val="000066"/>
                </a:solidFill>
                <a:latin typeface="Arial" pitchFamily="34" charset="0"/>
              </a:defRPr>
            </a:lvl8pPr>
            <a:lvl9pPr marL="3886200" indent="-228600" eaLnBrk="0" fontAlgn="base" hangingPunct="0">
              <a:spcBef>
                <a:spcPct val="50000"/>
              </a:spcBef>
              <a:spcAft>
                <a:spcPct val="0"/>
              </a:spcAft>
              <a:defRPr sz="2400">
                <a:solidFill>
                  <a:srgbClr val="000066"/>
                </a:solidFill>
                <a:latin typeface="Arial" pitchFamily="34" charset="0"/>
              </a:defRPr>
            </a:lvl9pPr>
          </a:lstStyle>
          <a:p>
            <a:fld id="{C94B2CE0-389D-4891-A6C2-833827C8C595}" type="slidenum">
              <a:rPr lang="en-GB" sz="1200" smtClean="0">
                <a:solidFill>
                  <a:schemeClr val="tx1"/>
                </a:solidFill>
              </a:rPr>
              <a:pPr/>
              <a:t>20</a:t>
            </a:fld>
            <a:endParaRPr lang="en-GB" sz="1200" smtClean="0">
              <a:solidFill>
                <a:schemeClr val="tx1"/>
              </a:solidFill>
            </a:endParaRPr>
          </a:p>
        </p:txBody>
      </p:sp>
      <p:sp>
        <p:nvSpPr>
          <p:cNvPr id="59395" name="Rectangle 2"/>
          <p:cNvSpPr>
            <a:spLocks noChangeArrowheads="1" noTextEdit="1"/>
          </p:cNvSpPr>
          <p:nvPr>
            <p:ph type="sldImg"/>
          </p:nvPr>
        </p:nvSpPr>
        <p:spPr>
          <a:ln/>
        </p:spPr>
      </p:sp>
      <p:sp>
        <p:nvSpPr>
          <p:cNvPr id="593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latin typeface="Arial"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rgbClr val="000066"/>
                </a:solidFill>
                <a:latin typeface="Arial" pitchFamily="34" charset="0"/>
              </a:defRPr>
            </a:lvl1pPr>
            <a:lvl2pPr marL="742950" indent="-285750">
              <a:defRPr sz="2400">
                <a:solidFill>
                  <a:srgbClr val="000066"/>
                </a:solidFill>
                <a:latin typeface="Arial" pitchFamily="34" charset="0"/>
              </a:defRPr>
            </a:lvl2pPr>
            <a:lvl3pPr marL="1143000" indent="-228600">
              <a:defRPr sz="2400">
                <a:solidFill>
                  <a:srgbClr val="000066"/>
                </a:solidFill>
                <a:latin typeface="Arial" pitchFamily="34" charset="0"/>
              </a:defRPr>
            </a:lvl3pPr>
            <a:lvl4pPr marL="1600200" indent="-228600">
              <a:defRPr sz="2400">
                <a:solidFill>
                  <a:srgbClr val="000066"/>
                </a:solidFill>
                <a:latin typeface="Arial" pitchFamily="34" charset="0"/>
              </a:defRPr>
            </a:lvl4pPr>
            <a:lvl5pPr marL="2057400" indent="-228600">
              <a:defRPr sz="2400">
                <a:solidFill>
                  <a:srgbClr val="000066"/>
                </a:solidFill>
                <a:latin typeface="Arial" pitchFamily="34" charset="0"/>
              </a:defRPr>
            </a:lvl5pPr>
            <a:lvl6pPr marL="2514600" indent="-228600" eaLnBrk="0" fontAlgn="base" hangingPunct="0">
              <a:spcBef>
                <a:spcPct val="50000"/>
              </a:spcBef>
              <a:spcAft>
                <a:spcPct val="0"/>
              </a:spcAft>
              <a:defRPr sz="2400">
                <a:solidFill>
                  <a:srgbClr val="000066"/>
                </a:solidFill>
                <a:latin typeface="Arial" pitchFamily="34" charset="0"/>
              </a:defRPr>
            </a:lvl6pPr>
            <a:lvl7pPr marL="2971800" indent="-228600" eaLnBrk="0" fontAlgn="base" hangingPunct="0">
              <a:spcBef>
                <a:spcPct val="50000"/>
              </a:spcBef>
              <a:spcAft>
                <a:spcPct val="0"/>
              </a:spcAft>
              <a:defRPr sz="2400">
                <a:solidFill>
                  <a:srgbClr val="000066"/>
                </a:solidFill>
                <a:latin typeface="Arial" pitchFamily="34" charset="0"/>
              </a:defRPr>
            </a:lvl7pPr>
            <a:lvl8pPr marL="3429000" indent="-228600" eaLnBrk="0" fontAlgn="base" hangingPunct="0">
              <a:spcBef>
                <a:spcPct val="50000"/>
              </a:spcBef>
              <a:spcAft>
                <a:spcPct val="0"/>
              </a:spcAft>
              <a:defRPr sz="2400">
                <a:solidFill>
                  <a:srgbClr val="000066"/>
                </a:solidFill>
                <a:latin typeface="Arial" pitchFamily="34" charset="0"/>
              </a:defRPr>
            </a:lvl8pPr>
            <a:lvl9pPr marL="3886200" indent="-228600" eaLnBrk="0" fontAlgn="base" hangingPunct="0">
              <a:spcBef>
                <a:spcPct val="50000"/>
              </a:spcBef>
              <a:spcAft>
                <a:spcPct val="0"/>
              </a:spcAft>
              <a:defRPr sz="2400">
                <a:solidFill>
                  <a:srgbClr val="000066"/>
                </a:solidFill>
                <a:latin typeface="Arial" pitchFamily="34" charset="0"/>
              </a:defRPr>
            </a:lvl9pPr>
          </a:lstStyle>
          <a:p>
            <a:fld id="{EB8329C1-5674-4390-98CA-270A8851A9CC}" type="slidenum">
              <a:rPr lang="en-GB" sz="1200" smtClean="0">
                <a:solidFill>
                  <a:schemeClr val="tx1"/>
                </a:solidFill>
              </a:rPr>
              <a:pPr/>
              <a:t>21</a:t>
            </a:fld>
            <a:endParaRPr lang="en-GB" sz="1200" smtClean="0">
              <a:solidFill>
                <a:schemeClr val="tx1"/>
              </a:solidFill>
            </a:endParaRPr>
          </a:p>
        </p:txBody>
      </p:sp>
      <p:sp>
        <p:nvSpPr>
          <p:cNvPr id="60419" name="Rectangle 2"/>
          <p:cNvSpPr>
            <a:spLocks noChangeArrowheads="1" noTextEdit="1"/>
          </p:cNvSpPr>
          <p:nvPr>
            <p:ph type="sldImg"/>
          </p:nvPr>
        </p:nvSpPr>
        <p:spPr>
          <a:ln/>
        </p:spPr>
      </p:sp>
      <p:sp>
        <p:nvSpPr>
          <p:cNvPr id="604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latin typeface="Arial"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rgbClr val="000066"/>
                </a:solidFill>
                <a:latin typeface="Arial" pitchFamily="34" charset="0"/>
              </a:defRPr>
            </a:lvl1pPr>
            <a:lvl2pPr marL="742950" indent="-285750">
              <a:defRPr sz="2400">
                <a:solidFill>
                  <a:srgbClr val="000066"/>
                </a:solidFill>
                <a:latin typeface="Arial" pitchFamily="34" charset="0"/>
              </a:defRPr>
            </a:lvl2pPr>
            <a:lvl3pPr marL="1143000" indent="-228600">
              <a:defRPr sz="2400">
                <a:solidFill>
                  <a:srgbClr val="000066"/>
                </a:solidFill>
                <a:latin typeface="Arial" pitchFamily="34" charset="0"/>
              </a:defRPr>
            </a:lvl3pPr>
            <a:lvl4pPr marL="1600200" indent="-228600">
              <a:defRPr sz="2400">
                <a:solidFill>
                  <a:srgbClr val="000066"/>
                </a:solidFill>
                <a:latin typeface="Arial" pitchFamily="34" charset="0"/>
              </a:defRPr>
            </a:lvl4pPr>
            <a:lvl5pPr marL="2057400" indent="-228600">
              <a:defRPr sz="2400">
                <a:solidFill>
                  <a:srgbClr val="000066"/>
                </a:solidFill>
                <a:latin typeface="Arial" pitchFamily="34" charset="0"/>
              </a:defRPr>
            </a:lvl5pPr>
            <a:lvl6pPr marL="2514600" indent="-228600" eaLnBrk="0" fontAlgn="base" hangingPunct="0">
              <a:spcBef>
                <a:spcPct val="50000"/>
              </a:spcBef>
              <a:spcAft>
                <a:spcPct val="0"/>
              </a:spcAft>
              <a:defRPr sz="2400">
                <a:solidFill>
                  <a:srgbClr val="000066"/>
                </a:solidFill>
                <a:latin typeface="Arial" pitchFamily="34" charset="0"/>
              </a:defRPr>
            </a:lvl6pPr>
            <a:lvl7pPr marL="2971800" indent="-228600" eaLnBrk="0" fontAlgn="base" hangingPunct="0">
              <a:spcBef>
                <a:spcPct val="50000"/>
              </a:spcBef>
              <a:spcAft>
                <a:spcPct val="0"/>
              </a:spcAft>
              <a:defRPr sz="2400">
                <a:solidFill>
                  <a:srgbClr val="000066"/>
                </a:solidFill>
                <a:latin typeface="Arial" pitchFamily="34" charset="0"/>
              </a:defRPr>
            </a:lvl7pPr>
            <a:lvl8pPr marL="3429000" indent="-228600" eaLnBrk="0" fontAlgn="base" hangingPunct="0">
              <a:spcBef>
                <a:spcPct val="50000"/>
              </a:spcBef>
              <a:spcAft>
                <a:spcPct val="0"/>
              </a:spcAft>
              <a:defRPr sz="2400">
                <a:solidFill>
                  <a:srgbClr val="000066"/>
                </a:solidFill>
                <a:latin typeface="Arial" pitchFamily="34" charset="0"/>
              </a:defRPr>
            </a:lvl8pPr>
            <a:lvl9pPr marL="3886200" indent="-228600" eaLnBrk="0" fontAlgn="base" hangingPunct="0">
              <a:spcBef>
                <a:spcPct val="50000"/>
              </a:spcBef>
              <a:spcAft>
                <a:spcPct val="0"/>
              </a:spcAft>
              <a:defRPr sz="2400">
                <a:solidFill>
                  <a:srgbClr val="000066"/>
                </a:solidFill>
                <a:latin typeface="Arial" pitchFamily="34" charset="0"/>
              </a:defRPr>
            </a:lvl9pPr>
          </a:lstStyle>
          <a:p>
            <a:fld id="{EB822C07-80A9-4D80-B55C-B2848CB26FCF}" type="slidenum">
              <a:rPr lang="en-GB" sz="1200" smtClean="0">
                <a:solidFill>
                  <a:schemeClr val="tx1"/>
                </a:solidFill>
              </a:rPr>
              <a:pPr/>
              <a:t>22</a:t>
            </a:fld>
            <a:endParaRPr lang="en-GB" sz="1200" smtClean="0">
              <a:solidFill>
                <a:schemeClr val="tx1"/>
              </a:solidFill>
            </a:endParaRPr>
          </a:p>
        </p:txBody>
      </p:sp>
      <p:sp>
        <p:nvSpPr>
          <p:cNvPr id="61443" name="Rectangle 2"/>
          <p:cNvSpPr>
            <a:spLocks noChangeArrowheads="1" noTextEdit="1"/>
          </p:cNvSpPr>
          <p:nvPr>
            <p:ph type="sldImg"/>
          </p:nvPr>
        </p:nvSpPr>
        <p:spPr>
          <a:ln/>
        </p:spPr>
      </p:sp>
      <p:sp>
        <p:nvSpPr>
          <p:cNvPr id="614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latin typeface="Arial"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rgbClr val="000066"/>
                </a:solidFill>
                <a:latin typeface="Arial" pitchFamily="34" charset="0"/>
              </a:defRPr>
            </a:lvl1pPr>
            <a:lvl2pPr marL="742950" indent="-285750">
              <a:defRPr sz="2400">
                <a:solidFill>
                  <a:srgbClr val="000066"/>
                </a:solidFill>
                <a:latin typeface="Arial" pitchFamily="34" charset="0"/>
              </a:defRPr>
            </a:lvl2pPr>
            <a:lvl3pPr marL="1143000" indent="-228600">
              <a:defRPr sz="2400">
                <a:solidFill>
                  <a:srgbClr val="000066"/>
                </a:solidFill>
                <a:latin typeface="Arial" pitchFamily="34" charset="0"/>
              </a:defRPr>
            </a:lvl3pPr>
            <a:lvl4pPr marL="1600200" indent="-228600">
              <a:defRPr sz="2400">
                <a:solidFill>
                  <a:srgbClr val="000066"/>
                </a:solidFill>
                <a:latin typeface="Arial" pitchFamily="34" charset="0"/>
              </a:defRPr>
            </a:lvl4pPr>
            <a:lvl5pPr marL="2057400" indent="-228600">
              <a:defRPr sz="2400">
                <a:solidFill>
                  <a:srgbClr val="000066"/>
                </a:solidFill>
                <a:latin typeface="Arial" pitchFamily="34" charset="0"/>
              </a:defRPr>
            </a:lvl5pPr>
            <a:lvl6pPr marL="2514600" indent="-228600" eaLnBrk="0" fontAlgn="base" hangingPunct="0">
              <a:spcBef>
                <a:spcPct val="50000"/>
              </a:spcBef>
              <a:spcAft>
                <a:spcPct val="0"/>
              </a:spcAft>
              <a:defRPr sz="2400">
                <a:solidFill>
                  <a:srgbClr val="000066"/>
                </a:solidFill>
                <a:latin typeface="Arial" pitchFamily="34" charset="0"/>
              </a:defRPr>
            </a:lvl6pPr>
            <a:lvl7pPr marL="2971800" indent="-228600" eaLnBrk="0" fontAlgn="base" hangingPunct="0">
              <a:spcBef>
                <a:spcPct val="50000"/>
              </a:spcBef>
              <a:spcAft>
                <a:spcPct val="0"/>
              </a:spcAft>
              <a:defRPr sz="2400">
                <a:solidFill>
                  <a:srgbClr val="000066"/>
                </a:solidFill>
                <a:latin typeface="Arial" pitchFamily="34" charset="0"/>
              </a:defRPr>
            </a:lvl7pPr>
            <a:lvl8pPr marL="3429000" indent="-228600" eaLnBrk="0" fontAlgn="base" hangingPunct="0">
              <a:spcBef>
                <a:spcPct val="50000"/>
              </a:spcBef>
              <a:spcAft>
                <a:spcPct val="0"/>
              </a:spcAft>
              <a:defRPr sz="2400">
                <a:solidFill>
                  <a:srgbClr val="000066"/>
                </a:solidFill>
                <a:latin typeface="Arial" pitchFamily="34" charset="0"/>
              </a:defRPr>
            </a:lvl8pPr>
            <a:lvl9pPr marL="3886200" indent="-228600" eaLnBrk="0" fontAlgn="base" hangingPunct="0">
              <a:spcBef>
                <a:spcPct val="50000"/>
              </a:spcBef>
              <a:spcAft>
                <a:spcPct val="0"/>
              </a:spcAft>
              <a:defRPr sz="2400">
                <a:solidFill>
                  <a:srgbClr val="000066"/>
                </a:solidFill>
                <a:latin typeface="Arial" pitchFamily="34" charset="0"/>
              </a:defRPr>
            </a:lvl9pPr>
          </a:lstStyle>
          <a:p>
            <a:fld id="{2C6CD994-E019-4A39-A44D-AE00197C03D6}" type="slidenum">
              <a:rPr lang="en-GB" sz="1200" smtClean="0">
                <a:solidFill>
                  <a:schemeClr val="tx1"/>
                </a:solidFill>
              </a:rPr>
              <a:pPr/>
              <a:t>23</a:t>
            </a:fld>
            <a:endParaRPr lang="en-GB" sz="1200" smtClean="0">
              <a:solidFill>
                <a:schemeClr val="tx1"/>
              </a:solidFill>
            </a:endParaRPr>
          </a:p>
        </p:txBody>
      </p:sp>
      <p:sp>
        <p:nvSpPr>
          <p:cNvPr id="62467" name="Rectangle 2"/>
          <p:cNvSpPr>
            <a:spLocks noChangeArrowheads="1" noTextEdit="1"/>
          </p:cNvSpPr>
          <p:nvPr>
            <p:ph type="sldImg"/>
          </p:nvPr>
        </p:nvSpPr>
        <p:spPr>
          <a:ln/>
        </p:spPr>
      </p:sp>
      <p:sp>
        <p:nvSpPr>
          <p:cNvPr id="624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latin typeface="Arial"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rgbClr val="000066"/>
                </a:solidFill>
                <a:latin typeface="Arial" pitchFamily="34" charset="0"/>
              </a:defRPr>
            </a:lvl1pPr>
            <a:lvl2pPr marL="742950" indent="-285750">
              <a:defRPr sz="2400">
                <a:solidFill>
                  <a:srgbClr val="000066"/>
                </a:solidFill>
                <a:latin typeface="Arial" pitchFamily="34" charset="0"/>
              </a:defRPr>
            </a:lvl2pPr>
            <a:lvl3pPr marL="1143000" indent="-228600">
              <a:defRPr sz="2400">
                <a:solidFill>
                  <a:srgbClr val="000066"/>
                </a:solidFill>
                <a:latin typeface="Arial" pitchFamily="34" charset="0"/>
              </a:defRPr>
            </a:lvl3pPr>
            <a:lvl4pPr marL="1600200" indent="-228600">
              <a:defRPr sz="2400">
                <a:solidFill>
                  <a:srgbClr val="000066"/>
                </a:solidFill>
                <a:latin typeface="Arial" pitchFamily="34" charset="0"/>
              </a:defRPr>
            </a:lvl4pPr>
            <a:lvl5pPr marL="2057400" indent="-228600">
              <a:defRPr sz="2400">
                <a:solidFill>
                  <a:srgbClr val="000066"/>
                </a:solidFill>
                <a:latin typeface="Arial" pitchFamily="34" charset="0"/>
              </a:defRPr>
            </a:lvl5pPr>
            <a:lvl6pPr marL="2514600" indent="-228600" eaLnBrk="0" fontAlgn="base" hangingPunct="0">
              <a:spcBef>
                <a:spcPct val="50000"/>
              </a:spcBef>
              <a:spcAft>
                <a:spcPct val="0"/>
              </a:spcAft>
              <a:defRPr sz="2400">
                <a:solidFill>
                  <a:srgbClr val="000066"/>
                </a:solidFill>
                <a:latin typeface="Arial" pitchFamily="34" charset="0"/>
              </a:defRPr>
            </a:lvl6pPr>
            <a:lvl7pPr marL="2971800" indent="-228600" eaLnBrk="0" fontAlgn="base" hangingPunct="0">
              <a:spcBef>
                <a:spcPct val="50000"/>
              </a:spcBef>
              <a:spcAft>
                <a:spcPct val="0"/>
              </a:spcAft>
              <a:defRPr sz="2400">
                <a:solidFill>
                  <a:srgbClr val="000066"/>
                </a:solidFill>
                <a:latin typeface="Arial" pitchFamily="34" charset="0"/>
              </a:defRPr>
            </a:lvl7pPr>
            <a:lvl8pPr marL="3429000" indent="-228600" eaLnBrk="0" fontAlgn="base" hangingPunct="0">
              <a:spcBef>
                <a:spcPct val="50000"/>
              </a:spcBef>
              <a:spcAft>
                <a:spcPct val="0"/>
              </a:spcAft>
              <a:defRPr sz="2400">
                <a:solidFill>
                  <a:srgbClr val="000066"/>
                </a:solidFill>
                <a:latin typeface="Arial" pitchFamily="34" charset="0"/>
              </a:defRPr>
            </a:lvl8pPr>
            <a:lvl9pPr marL="3886200" indent="-228600" eaLnBrk="0" fontAlgn="base" hangingPunct="0">
              <a:spcBef>
                <a:spcPct val="50000"/>
              </a:spcBef>
              <a:spcAft>
                <a:spcPct val="0"/>
              </a:spcAft>
              <a:defRPr sz="2400">
                <a:solidFill>
                  <a:srgbClr val="000066"/>
                </a:solidFill>
                <a:latin typeface="Arial" pitchFamily="34" charset="0"/>
              </a:defRPr>
            </a:lvl9pPr>
          </a:lstStyle>
          <a:p>
            <a:fld id="{4BFACE3A-0978-48A7-B2CD-D3880E59221B}" type="slidenum">
              <a:rPr lang="en-GB" sz="1200" smtClean="0">
                <a:solidFill>
                  <a:schemeClr val="tx1"/>
                </a:solidFill>
              </a:rPr>
              <a:pPr/>
              <a:t>24</a:t>
            </a:fld>
            <a:endParaRPr lang="en-GB" sz="1200" smtClean="0">
              <a:solidFill>
                <a:schemeClr val="tx1"/>
              </a:solidFill>
            </a:endParaRPr>
          </a:p>
        </p:txBody>
      </p:sp>
      <p:sp>
        <p:nvSpPr>
          <p:cNvPr id="63491" name="Rectangle 2"/>
          <p:cNvSpPr>
            <a:spLocks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latin typeface="Arial"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rgbClr val="000066"/>
                </a:solidFill>
                <a:latin typeface="Arial" pitchFamily="34" charset="0"/>
              </a:defRPr>
            </a:lvl1pPr>
            <a:lvl2pPr marL="742950" indent="-285750">
              <a:defRPr sz="2400">
                <a:solidFill>
                  <a:srgbClr val="000066"/>
                </a:solidFill>
                <a:latin typeface="Arial" pitchFamily="34" charset="0"/>
              </a:defRPr>
            </a:lvl2pPr>
            <a:lvl3pPr marL="1143000" indent="-228600">
              <a:defRPr sz="2400">
                <a:solidFill>
                  <a:srgbClr val="000066"/>
                </a:solidFill>
                <a:latin typeface="Arial" pitchFamily="34" charset="0"/>
              </a:defRPr>
            </a:lvl3pPr>
            <a:lvl4pPr marL="1600200" indent="-228600">
              <a:defRPr sz="2400">
                <a:solidFill>
                  <a:srgbClr val="000066"/>
                </a:solidFill>
                <a:latin typeface="Arial" pitchFamily="34" charset="0"/>
              </a:defRPr>
            </a:lvl4pPr>
            <a:lvl5pPr marL="2057400" indent="-228600">
              <a:defRPr sz="2400">
                <a:solidFill>
                  <a:srgbClr val="000066"/>
                </a:solidFill>
                <a:latin typeface="Arial" pitchFamily="34" charset="0"/>
              </a:defRPr>
            </a:lvl5pPr>
            <a:lvl6pPr marL="2514600" indent="-228600" eaLnBrk="0" fontAlgn="base" hangingPunct="0">
              <a:spcBef>
                <a:spcPct val="50000"/>
              </a:spcBef>
              <a:spcAft>
                <a:spcPct val="0"/>
              </a:spcAft>
              <a:defRPr sz="2400">
                <a:solidFill>
                  <a:srgbClr val="000066"/>
                </a:solidFill>
                <a:latin typeface="Arial" pitchFamily="34" charset="0"/>
              </a:defRPr>
            </a:lvl6pPr>
            <a:lvl7pPr marL="2971800" indent="-228600" eaLnBrk="0" fontAlgn="base" hangingPunct="0">
              <a:spcBef>
                <a:spcPct val="50000"/>
              </a:spcBef>
              <a:spcAft>
                <a:spcPct val="0"/>
              </a:spcAft>
              <a:defRPr sz="2400">
                <a:solidFill>
                  <a:srgbClr val="000066"/>
                </a:solidFill>
                <a:latin typeface="Arial" pitchFamily="34" charset="0"/>
              </a:defRPr>
            </a:lvl7pPr>
            <a:lvl8pPr marL="3429000" indent="-228600" eaLnBrk="0" fontAlgn="base" hangingPunct="0">
              <a:spcBef>
                <a:spcPct val="50000"/>
              </a:spcBef>
              <a:spcAft>
                <a:spcPct val="0"/>
              </a:spcAft>
              <a:defRPr sz="2400">
                <a:solidFill>
                  <a:srgbClr val="000066"/>
                </a:solidFill>
                <a:latin typeface="Arial" pitchFamily="34" charset="0"/>
              </a:defRPr>
            </a:lvl8pPr>
            <a:lvl9pPr marL="3886200" indent="-228600" eaLnBrk="0" fontAlgn="base" hangingPunct="0">
              <a:spcBef>
                <a:spcPct val="50000"/>
              </a:spcBef>
              <a:spcAft>
                <a:spcPct val="0"/>
              </a:spcAft>
              <a:defRPr sz="2400">
                <a:solidFill>
                  <a:srgbClr val="000066"/>
                </a:solidFill>
                <a:latin typeface="Arial" pitchFamily="34" charset="0"/>
              </a:defRPr>
            </a:lvl9pPr>
          </a:lstStyle>
          <a:p>
            <a:fld id="{127BCD5C-5C77-4C36-9C86-0061B762C948}" type="slidenum">
              <a:rPr lang="en-GB" sz="1200" smtClean="0">
                <a:solidFill>
                  <a:schemeClr val="tx1"/>
                </a:solidFill>
              </a:rPr>
              <a:pPr/>
              <a:t>3</a:t>
            </a:fld>
            <a:endParaRPr lang="en-GB" sz="1200" smtClean="0">
              <a:solidFill>
                <a:schemeClr val="tx1"/>
              </a:solidFill>
            </a:endParaRPr>
          </a:p>
        </p:txBody>
      </p:sp>
      <p:sp>
        <p:nvSpPr>
          <p:cNvPr id="41987" name="Rectangle 2"/>
          <p:cNvSpPr>
            <a:spLocks noChangeArrowheads="1" noTextEdit="1"/>
          </p:cNvSpPr>
          <p:nvPr>
            <p:ph type="sldImg"/>
          </p:nvPr>
        </p:nvSpPr>
        <p:spPr>
          <a:ln/>
        </p:spPr>
      </p:sp>
      <p:sp>
        <p:nvSpPr>
          <p:cNvPr id="419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latin typeface="Arial"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rgbClr val="000066"/>
                </a:solidFill>
                <a:latin typeface="Arial" pitchFamily="34" charset="0"/>
              </a:defRPr>
            </a:lvl1pPr>
            <a:lvl2pPr marL="742950" indent="-285750">
              <a:defRPr sz="2400">
                <a:solidFill>
                  <a:srgbClr val="000066"/>
                </a:solidFill>
                <a:latin typeface="Arial" pitchFamily="34" charset="0"/>
              </a:defRPr>
            </a:lvl2pPr>
            <a:lvl3pPr marL="1143000" indent="-228600">
              <a:defRPr sz="2400">
                <a:solidFill>
                  <a:srgbClr val="000066"/>
                </a:solidFill>
                <a:latin typeface="Arial" pitchFamily="34" charset="0"/>
              </a:defRPr>
            </a:lvl3pPr>
            <a:lvl4pPr marL="1600200" indent="-228600">
              <a:defRPr sz="2400">
                <a:solidFill>
                  <a:srgbClr val="000066"/>
                </a:solidFill>
                <a:latin typeface="Arial" pitchFamily="34" charset="0"/>
              </a:defRPr>
            </a:lvl4pPr>
            <a:lvl5pPr marL="2057400" indent="-228600">
              <a:defRPr sz="2400">
                <a:solidFill>
                  <a:srgbClr val="000066"/>
                </a:solidFill>
                <a:latin typeface="Arial" pitchFamily="34" charset="0"/>
              </a:defRPr>
            </a:lvl5pPr>
            <a:lvl6pPr marL="2514600" indent="-228600" eaLnBrk="0" fontAlgn="base" hangingPunct="0">
              <a:spcBef>
                <a:spcPct val="50000"/>
              </a:spcBef>
              <a:spcAft>
                <a:spcPct val="0"/>
              </a:spcAft>
              <a:defRPr sz="2400">
                <a:solidFill>
                  <a:srgbClr val="000066"/>
                </a:solidFill>
                <a:latin typeface="Arial" pitchFamily="34" charset="0"/>
              </a:defRPr>
            </a:lvl6pPr>
            <a:lvl7pPr marL="2971800" indent="-228600" eaLnBrk="0" fontAlgn="base" hangingPunct="0">
              <a:spcBef>
                <a:spcPct val="50000"/>
              </a:spcBef>
              <a:spcAft>
                <a:spcPct val="0"/>
              </a:spcAft>
              <a:defRPr sz="2400">
                <a:solidFill>
                  <a:srgbClr val="000066"/>
                </a:solidFill>
                <a:latin typeface="Arial" pitchFamily="34" charset="0"/>
              </a:defRPr>
            </a:lvl7pPr>
            <a:lvl8pPr marL="3429000" indent="-228600" eaLnBrk="0" fontAlgn="base" hangingPunct="0">
              <a:spcBef>
                <a:spcPct val="50000"/>
              </a:spcBef>
              <a:spcAft>
                <a:spcPct val="0"/>
              </a:spcAft>
              <a:defRPr sz="2400">
                <a:solidFill>
                  <a:srgbClr val="000066"/>
                </a:solidFill>
                <a:latin typeface="Arial" pitchFamily="34" charset="0"/>
              </a:defRPr>
            </a:lvl8pPr>
            <a:lvl9pPr marL="3886200" indent="-228600" eaLnBrk="0" fontAlgn="base" hangingPunct="0">
              <a:spcBef>
                <a:spcPct val="50000"/>
              </a:spcBef>
              <a:spcAft>
                <a:spcPct val="0"/>
              </a:spcAft>
              <a:defRPr sz="2400">
                <a:solidFill>
                  <a:srgbClr val="000066"/>
                </a:solidFill>
                <a:latin typeface="Arial" pitchFamily="34" charset="0"/>
              </a:defRPr>
            </a:lvl9pPr>
          </a:lstStyle>
          <a:p>
            <a:fld id="{7FEF881C-1480-4612-ABB7-28878839ECDB}" type="slidenum">
              <a:rPr lang="en-GB" sz="1200" smtClean="0">
                <a:solidFill>
                  <a:schemeClr val="tx1"/>
                </a:solidFill>
              </a:rPr>
              <a:pPr/>
              <a:t>4</a:t>
            </a:fld>
            <a:endParaRPr lang="en-GB" sz="1200" smtClean="0">
              <a:solidFill>
                <a:schemeClr val="tx1"/>
              </a:solidFill>
            </a:endParaRPr>
          </a:p>
        </p:txBody>
      </p:sp>
      <p:sp>
        <p:nvSpPr>
          <p:cNvPr id="43011" name="Rectangle 2"/>
          <p:cNvSpPr>
            <a:spLocks noChangeArrowheads="1" noTextEdit="1"/>
          </p:cNvSpPr>
          <p:nvPr>
            <p:ph type="sldImg"/>
          </p:nvPr>
        </p:nvSpPr>
        <p:spPr>
          <a:ln/>
        </p:spPr>
      </p:sp>
      <p:sp>
        <p:nvSpPr>
          <p:cNvPr id="430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latin typeface="Arial"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rgbClr val="000066"/>
                </a:solidFill>
                <a:latin typeface="Arial" pitchFamily="34" charset="0"/>
              </a:defRPr>
            </a:lvl1pPr>
            <a:lvl2pPr marL="742950" indent="-285750">
              <a:defRPr sz="2400">
                <a:solidFill>
                  <a:srgbClr val="000066"/>
                </a:solidFill>
                <a:latin typeface="Arial" pitchFamily="34" charset="0"/>
              </a:defRPr>
            </a:lvl2pPr>
            <a:lvl3pPr marL="1143000" indent="-228600">
              <a:defRPr sz="2400">
                <a:solidFill>
                  <a:srgbClr val="000066"/>
                </a:solidFill>
                <a:latin typeface="Arial" pitchFamily="34" charset="0"/>
              </a:defRPr>
            </a:lvl3pPr>
            <a:lvl4pPr marL="1600200" indent="-228600">
              <a:defRPr sz="2400">
                <a:solidFill>
                  <a:srgbClr val="000066"/>
                </a:solidFill>
                <a:latin typeface="Arial" pitchFamily="34" charset="0"/>
              </a:defRPr>
            </a:lvl4pPr>
            <a:lvl5pPr marL="2057400" indent="-228600">
              <a:defRPr sz="2400">
                <a:solidFill>
                  <a:srgbClr val="000066"/>
                </a:solidFill>
                <a:latin typeface="Arial" pitchFamily="34" charset="0"/>
              </a:defRPr>
            </a:lvl5pPr>
            <a:lvl6pPr marL="2514600" indent="-228600" eaLnBrk="0" fontAlgn="base" hangingPunct="0">
              <a:spcBef>
                <a:spcPct val="50000"/>
              </a:spcBef>
              <a:spcAft>
                <a:spcPct val="0"/>
              </a:spcAft>
              <a:defRPr sz="2400">
                <a:solidFill>
                  <a:srgbClr val="000066"/>
                </a:solidFill>
                <a:latin typeface="Arial" pitchFamily="34" charset="0"/>
              </a:defRPr>
            </a:lvl6pPr>
            <a:lvl7pPr marL="2971800" indent="-228600" eaLnBrk="0" fontAlgn="base" hangingPunct="0">
              <a:spcBef>
                <a:spcPct val="50000"/>
              </a:spcBef>
              <a:spcAft>
                <a:spcPct val="0"/>
              </a:spcAft>
              <a:defRPr sz="2400">
                <a:solidFill>
                  <a:srgbClr val="000066"/>
                </a:solidFill>
                <a:latin typeface="Arial" pitchFamily="34" charset="0"/>
              </a:defRPr>
            </a:lvl7pPr>
            <a:lvl8pPr marL="3429000" indent="-228600" eaLnBrk="0" fontAlgn="base" hangingPunct="0">
              <a:spcBef>
                <a:spcPct val="50000"/>
              </a:spcBef>
              <a:spcAft>
                <a:spcPct val="0"/>
              </a:spcAft>
              <a:defRPr sz="2400">
                <a:solidFill>
                  <a:srgbClr val="000066"/>
                </a:solidFill>
                <a:latin typeface="Arial" pitchFamily="34" charset="0"/>
              </a:defRPr>
            </a:lvl8pPr>
            <a:lvl9pPr marL="3886200" indent="-228600" eaLnBrk="0" fontAlgn="base" hangingPunct="0">
              <a:spcBef>
                <a:spcPct val="50000"/>
              </a:spcBef>
              <a:spcAft>
                <a:spcPct val="0"/>
              </a:spcAft>
              <a:defRPr sz="2400">
                <a:solidFill>
                  <a:srgbClr val="000066"/>
                </a:solidFill>
                <a:latin typeface="Arial" pitchFamily="34" charset="0"/>
              </a:defRPr>
            </a:lvl9pPr>
          </a:lstStyle>
          <a:p>
            <a:fld id="{E1058500-0B79-44E9-8DFC-05DFA4340C0B}" type="slidenum">
              <a:rPr lang="en-GB" sz="1200" smtClean="0">
                <a:solidFill>
                  <a:schemeClr val="tx1"/>
                </a:solidFill>
              </a:rPr>
              <a:pPr/>
              <a:t>5</a:t>
            </a:fld>
            <a:endParaRPr lang="en-GB" sz="1200" smtClean="0">
              <a:solidFill>
                <a:schemeClr val="tx1"/>
              </a:solidFill>
            </a:endParaRPr>
          </a:p>
        </p:txBody>
      </p:sp>
      <p:sp>
        <p:nvSpPr>
          <p:cNvPr id="44035" name="Rectangle 2"/>
          <p:cNvSpPr>
            <a:spLocks noChangeArrowheads="1" noTextEdit="1"/>
          </p:cNvSpPr>
          <p:nvPr>
            <p:ph type="sldImg"/>
          </p:nvPr>
        </p:nvSpPr>
        <p:spPr>
          <a:ln/>
        </p:spPr>
      </p:sp>
      <p:sp>
        <p:nvSpPr>
          <p:cNvPr id="440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latin typeface="Arial"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rgbClr val="000066"/>
                </a:solidFill>
                <a:latin typeface="Arial" pitchFamily="34" charset="0"/>
              </a:defRPr>
            </a:lvl1pPr>
            <a:lvl2pPr marL="742950" indent="-285750">
              <a:defRPr sz="2400">
                <a:solidFill>
                  <a:srgbClr val="000066"/>
                </a:solidFill>
                <a:latin typeface="Arial" pitchFamily="34" charset="0"/>
              </a:defRPr>
            </a:lvl2pPr>
            <a:lvl3pPr marL="1143000" indent="-228600">
              <a:defRPr sz="2400">
                <a:solidFill>
                  <a:srgbClr val="000066"/>
                </a:solidFill>
                <a:latin typeface="Arial" pitchFamily="34" charset="0"/>
              </a:defRPr>
            </a:lvl3pPr>
            <a:lvl4pPr marL="1600200" indent="-228600">
              <a:defRPr sz="2400">
                <a:solidFill>
                  <a:srgbClr val="000066"/>
                </a:solidFill>
                <a:latin typeface="Arial" pitchFamily="34" charset="0"/>
              </a:defRPr>
            </a:lvl4pPr>
            <a:lvl5pPr marL="2057400" indent="-228600">
              <a:defRPr sz="2400">
                <a:solidFill>
                  <a:srgbClr val="000066"/>
                </a:solidFill>
                <a:latin typeface="Arial" pitchFamily="34" charset="0"/>
              </a:defRPr>
            </a:lvl5pPr>
            <a:lvl6pPr marL="2514600" indent="-228600" eaLnBrk="0" fontAlgn="base" hangingPunct="0">
              <a:spcBef>
                <a:spcPct val="50000"/>
              </a:spcBef>
              <a:spcAft>
                <a:spcPct val="0"/>
              </a:spcAft>
              <a:defRPr sz="2400">
                <a:solidFill>
                  <a:srgbClr val="000066"/>
                </a:solidFill>
                <a:latin typeface="Arial" pitchFamily="34" charset="0"/>
              </a:defRPr>
            </a:lvl6pPr>
            <a:lvl7pPr marL="2971800" indent="-228600" eaLnBrk="0" fontAlgn="base" hangingPunct="0">
              <a:spcBef>
                <a:spcPct val="50000"/>
              </a:spcBef>
              <a:spcAft>
                <a:spcPct val="0"/>
              </a:spcAft>
              <a:defRPr sz="2400">
                <a:solidFill>
                  <a:srgbClr val="000066"/>
                </a:solidFill>
                <a:latin typeface="Arial" pitchFamily="34" charset="0"/>
              </a:defRPr>
            </a:lvl7pPr>
            <a:lvl8pPr marL="3429000" indent="-228600" eaLnBrk="0" fontAlgn="base" hangingPunct="0">
              <a:spcBef>
                <a:spcPct val="50000"/>
              </a:spcBef>
              <a:spcAft>
                <a:spcPct val="0"/>
              </a:spcAft>
              <a:defRPr sz="2400">
                <a:solidFill>
                  <a:srgbClr val="000066"/>
                </a:solidFill>
                <a:latin typeface="Arial" pitchFamily="34" charset="0"/>
              </a:defRPr>
            </a:lvl8pPr>
            <a:lvl9pPr marL="3886200" indent="-228600" eaLnBrk="0" fontAlgn="base" hangingPunct="0">
              <a:spcBef>
                <a:spcPct val="50000"/>
              </a:spcBef>
              <a:spcAft>
                <a:spcPct val="0"/>
              </a:spcAft>
              <a:defRPr sz="2400">
                <a:solidFill>
                  <a:srgbClr val="000066"/>
                </a:solidFill>
                <a:latin typeface="Arial" pitchFamily="34" charset="0"/>
              </a:defRPr>
            </a:lvl9pPr>
          </a:lstStyle>
          <a:p>
            <a:fld id="{5152ABB1-F339-4289-8460-2C9B5A0E0A46}" type="slidenum">
              <a:rPr lang="en-GB" sz="1200" smtClean="0">
                <a:solidFill>
                  <a:schemeClr val="tx1"/>
                </a:solidFill>
              </a:rPr>
              <a:pPr/>
              <a:t>6</a:t>
            </a:fld>
            <a:endParaRPr lang="en-GB" sz="1200" smtClean="0">
              <a:solidFill>
                <a:schemeClr val="tx1"/>
              </a:solidFill>
            </a:endParaRPr>
          </a:p>
        </p:txBody>
      </p:sp>
      <p:sp>
        <p:nvSpPr>
          <p:cNvPr id="45059" name="Rectangle 2"/>
          <p:cNvSpPr>
            <a:spLocks noChangeArrowheads="1" noTextEdit="1"/>
          </p:cNvSpPr>
          <p:nvPr>
            <p:ph type="sldImg"/>
          </p:nvPr>
        </p:nvSpPr>
        <p:spPr>
          <a:ln/>
        </p:spPr>
      </p:sp>
      <p:sp>
        <p:nvSpPr>
          <p:cNvPr id="450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latin typeface="Arial"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rgbClr val="000066"/>
                </a:solidFill>
                <a:latin typeface="Arial" pitchFamily="34" charset="0"/>
              </a:defRPr>
            </a:lvl1pPr>
            <a:lvl2pPr marL="742950" indent="-285750">
              <a:defRPr sz="2400">
                <a:solidFill>
                  <a:srgbClr val="000066"/>
                </a:solidFill>
                <a:latin typeface="Arial" pitchFamily="34" charset="0"/>
              </a:defRPr>
            </a:lvl2pPr>
            <a:lvl3pPr marL="1143000" indent="-228600">
              <a:defRPr sz="2400">
                <a:solidFill>
                  <a:srgbClr val="000066"/>
                </a:solidFill>
                <a:latin typeface="Arial" pitchFamily="34" charset="0"/>
              </a:defRPr>
            </a:lvl3pPr>
            <a:lvl4pPr marL="1600200" indent="-228600">
              <a:defRPr sz="2400">
                <a:solidFill>
                  <a:srgbClr val="000066"/>
                </a:solidFill>
                <a:latin typeface="Arial" pitchFamily="34" charset="0"/>
              </a:defRPr>
            </a:lvl4pPr>
            <a:lvl5pPr marL="2057400" indent="-228600">
              <a:defRPr sz="2400">
                <a:solidFill>
                  <a:srgbClr val="000066"/>
                </a:solidFill>
                <a:latin typeface="Arial" pitchFamily="34" charset="0"/>
              </a:defRPr>
            </a:lvl5pPr>
            <a:lvl6pPr marL="2514600" indent="-228600" eaLnBrk="0" fontAlgn="base" hangingPunct="0">
              <a:spcBef>
                <a:spcPct val="50000"/>
              </a:spcBef>
              <a:spcAft>
                <a:spcPct val="0"/>
              </a:spcAft>
              <a:defRPr sz="2400">
                <a:solidFill>
                  <a:srgbClr val="000066"/>
                </a:solidFill>
                <a:latin typeface="Arial" pitchFamily="34" charset="0"/>
              </a:defRPr>
            </a:lvl6pPr>
            <a:lvl7pPr marL="2971800" indent="-228600" eaLnBrk="0" fontAlgn="base" hangingPunct="0">
              <a:spcBef>
                <a:spcPct val="50000"/>
              </a:spcBef>
              <a:spcAft>
                <a:spcPct val="0"/>
              </a:spcAft>
              <a:defRPr sz="2400">
                <a:solidFill>
                  <a:srgbClr val="000066"/>
                </a:solidFill>
                <a:latin typeface="Arial" pitchFamily="34" charset="0"/>
              </a:defRPr>
            </a:lvl7pPr>
            <a:lvl8pPr marL="3429000" indent="-228600" eaLnBrk="0" fontAlgn="base" hangingPunct="0">
              <a:spcBef>
                <a:spcPct val="50000"/>
              </a:spcBef>
              <a:spcAft>
                <a:spcPct val="0"/>
              </a:spcAft>
              <a:defRPr sz="2400">
                <a:solidFill>
                  <a:srgbClr val="000066"/>
                </a:solidFill>
                <a:latin typeface="Arial" pitchFamily="34" charset="0"/>
              </a:defRPr>
            </a:lvl8pPr>
            <a:lvl9pPr marL="3886200" indent="-228600" eaLnBrk="0" fontAlgn="base" hangingPunct="0">
              <a:spcBef>
                <a:spcPct val="50000"/>
              </a:spcBef>
              <a:spcAft>
                <a:spcPct val="0"/>
              </a:spcAft>
              <a:defRPr sz="2400">
                <a:solidFill>
                  <a:srgbClr val="000066"/>
                </a:solidFill>
                <a:latin typeface="Arial" pitchFamily="34" charset="0"/>
              </a:defRPr>
            </a:lvl9pPr>
          </a:lstStyle>
          <a:p>
            <a:fld id="{2C185E88-CC30-409A-A85C-5744C1152EDB}" type="slidenum">
              <a:rPr lang="en-GB" sz="1200" smtClean="0">
                <a:solidFill>
                  <a:schemeClr val="tx1"/>
                </a:solidFill>
              </a:rPr>
              <a:pPr/>
              <a:t>7</a:t>
            </a:fld>
            <a:endParaRPr lang="en-GB" sz="1200" smtClean="0">
              <a:solidFill>
                <a:schemeClr val="tx1"/>
              </a:solidFill>
            </a:endParaRPr>
          </a:p>
        </p:txBody>
      </p:sp>
      <p:sp>
        <p:nvSpPr>
          <p:cNvPr id="46083" name="Rectangle 2"/>
          <p:cNvSpPr>
            <a:spLocks noChangeArrowheads="1" noTextEdit="1"/>
          </p:cNvSpPr>
          <p:nvPr>
            <p:ph type="sldImg"/>
          </p:nvPr>
        </p:nvSpPr>
        <p:spPr>
          <a:ln/>
        </p:spPr>
      </p:sp>
      <p:sp>
        <p:nvSpPr>
          <p:cNvPr id="460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latin typeface="Arial"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rgbClr val="000066"/>
                </a:solidFill>
                <a:latin typeface="Arial" pitchFamily="34" charset="0"/>
              </a:defRPr>
            </a:lvl1pPr>
            <a:lvl2pPr marL="742950" indent="-285750">
              <a:defRPr sz="2400">
                <a:solidFill>
                  <a:srgbClr val="000066"/>
                </a:solidFill>
                <a:latin typeface="Arial" pitchFamily="34" charset="0"/>
              </a:defRPr>
            </a:lvl2pPr>
            <a:lvl3pPr marL="1143000" indent="-228600">
              <a:defRPr sz="2400">
                <a:solidFill>
                  <a:srgbClr val="000066"/>
                </a:solidFill>
                <a:latin typeface="Arial" pitchFamily="34" charset="0"/>
              </a:defRPr>
            </a:lvl3pPr>
            <a:lvl4pPr marL="1600200" indent="-228600">
              <a:defRPr sz="2400">
                <a:solidFill>
                  <a:srgbClr val="000066"/>
                </a:solidFill>
                <a:latin typeface="Arial" pitchFamily="34" charset="0"/>
              </a:defRPr>
            </a:lvl4pPr>
            <a:lvl5pPr marL="2057400" indent="-228600">
              <a:defRPr sz="2400">
                <a:solidFill>
                  <a:srgbClr val="000066"/>
                </a:solidFill>
                <a:latin typeface="Arial" pitchFamily="34" charset="0"/>
              </a:defRPr>
            </a:lvl5pPr>
            <a:lvl6pPr marL="2514600" indent="-228600" eaLnBrk="0" fontAlgn="base" hangingPunct="0">
              <a:spcBef>
                <a:spcPct val="50000"/>
              </a:spcBef>
              <a:spcAft>
                <a:spcPct val="0"/>
              </a:spcAft>
              <a:defRPr sz="2400">
                <a:solidFill>
                  <a:srgbClr val="000066"/>
                </a:solidFill>
                <a:latin typeface="Arial" pitchFamily="34" charset="0"/>
              </a:defRPr>
            </a:lvl6pPr>
            <a:lvl7pPr marL="2971800" indent="-228600" eaLnBrk="0" fontAlgn="base" hangingPunct="0">
              <a:spcBef>
                <a:spcPct val="50000"/>
              </a:spcBef>
              <a:spcAft>
                <a:spcPct val="0"/>
              </a:spcAft>
              <a:defRPr sz="2400">
                <a:solidFill>
                  <a:srgbClr val="000066"/>
                </a:solidFill>
                <a:latin typeface="Arial" pitchFamily="34" charset="0"/>
              </a:defRPr>
            </a:lvl7pPr>
            <a:lvl8pPr marL="3429000" indent="-228600" eaLnBrk="0" fontAlgn="base" hangingPunct="0">
              <a:spcBef>
                <a:spcPct val="50000"/>
              </a:spcBef>
              <a:spcAft>
                <a:spcPct val="0"/>
              </a:spcAft>
              <a:defRPr sz="2400">
                <a:solidFill>
                  <a:srgbClr val="000066"/>
                </a:solidFill>
                <a:latin typeface="Arial" pitchFamily="34" charset="0"/>
              </a:defRPr>
            </a:lvl8pPr>
            <a:lvl9pPr marL="3886200" indent="-228600" eaLnBrk="0" fontAlgn="base" hangingPunct="0">
              <a:spcBef>
                <a:spcPct val="50000"/>
              </a:spcBef>
              <a:spcAft>
                <a:spcPct val="0"/>
              </a:spcAft>
              <a:defRPr sz="2400">
                <a:solidFill>
                  <a:srgbClr val="000066"/>
                </a:solidFill>
                <a:latin typeface="Arial" pitchFamily="34" charset="0"/>
              </a:defRPr>
            </a:lvl9pPr>
          </a:lstStyle>
          <a:p>
            <a:fld id="{F78F8034-86F8-4DA3-9C77-57C5D99DB20D}" type="slidenum">
              <a:rPr lang="en-GB" sz="1200" smtClean="0">
                <a:solidFill>
                  <a:schemeClr val="tx1"/>
                </a:solidFill>
              </a:rPr>
              <a:pPr/>
              <a:t>8</a:t>
            </a:fld>
            <a:endParaRPr lang="en-GB" sz="1200" smtClean="0">
              <a:solidFill>
                <a:schemeClr val="tx1"/>
              </a:solidFill>
            </a:endParaRPr>
          </a:p>
        </p:txBody>
      </p:sp>
      <p:sp>
        <p:nvSpPr>
          <p:cNvPr id="47107" name="Rectangle 2"/>
          <p:cNvSpPr>
            <a:spLocks noChangeArrowheads="1" noTextEdit="1"/>
          </p:cNvSpPr>
          <p:nvPr>
            <p:ph type="sldImg"/>
          </p:nvPr>
        </p:nvSpPr>
        <p:spPr>
          <a:ln/>
        </p:spPr>
      </p:sp>
      <p:sp>
        <p:nvSpPr>
          <p:cNvPr id="471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latin typeface="Arial"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rgbClr val="000066"/>
                </a:solidFill>
                <a:latin typeface="Arial" pitchFamily="34" charset="0"/>
              </a:defRPr>
            </a:lvl1pPr>
            <a:lvl2pPr marL="742950" indent="-285750">
              <a:defRPr sz="2400">
                <a:solidFill>
                  <a:srgbClr val="000066"/>
                </a:solidFill>
                <a:latin typeface="Arial" pitchFamily="34" charset="0"/>
              </a:defRPr>
            </a:lvl2pPr>
            <a:lvl3pPr marL="1143000" indent="-228600">
              <a:defRPr sz="2400">
                <a:solidFill>
                  <a:srgbClr val="000066"/>
                </a:solidFill>
                <a:latin typeface="Arial" pitchFamily="34" charset="0"/>
              </a:defRPr>
            </a:lvl3pPr>
            <a:lvl4pPr marL="1600200" indent="-228600">
              <a:defRPr sz="2400">
                <a:solidFill>
                  <a:srgbClr val="000066"/>
                </a:solidFill>
                <a:latin typeface="Arial" pitchFamily="34" charset="0"/>
              </a:defRPr>
            </a:lvl4pPr>
            <a:lvl5pPr marL="2057400" indent="-228600">
              <a:defRPr sz="2400">
                <a:solidFill>
                  <a:srgbClr val="000066"/>
                </a:solidFill>
                <a:latin typeface="Arial" pitchFamily="34" charset="0"/>
              </a:defRPr>
            </a:lvl5pPr>
            <a:lvl6pPr marL="2514600" indent="-228600" eaLnBrk="0" fontAlgn="base" hangingPunct="0">
              <a:spcBef>
                <a:spcPct val="50000"/>
              </a:spcBef>
              <a:spcAft>
                <a:spcPct val="0"/>
              </a:spcAft>
              <a:defRPr sz="2400">
                <a:solidFill>
                  <a:srgbClr val="000066"/>
                </a:solidFill>
                <a:latin typeface="Arial" pitchFamily="34" charset="0"/>
              </a:defRPr>
            </a:lvl6pPr>
            <a:lvl7pPr marL="2971800" indent="-228600" eaLnBrk="0" fontAlgn="base" hangingPunct="0">
              <a:spcBef>
                <a:spcPct val="50000"/>
              </a:spcBef>
              <a:spcAft>
                <a:spcPct val="0"/>
              </a:spcAft>
              <a:defRPr sz="2400">
                <a:solidFill>
                  <a:srgbClr val="000066"/>
                </a:solidFill>
                <a:latin typeface="Arial" pitchFamily="34" charset="0"/>
              </a:defRPr>
            </a:lvl7pPr>
            <a:lvl8pPr marL="3429000" indent="-228600" eaLnBrk="0" fontAlgn="base" hangingPunct="0">
              <a:spcBef>
                <a:spcPct val="50000"/>
              </a:spcBef>
              <a:spcAft>
                <a:spcPct val="0"/>
              </a:spcAft>
              <a:defRPr sz="2400">
                <a:solidFill>
                  <a:srgbClr val="000066"/>
                </a:solidFill>
                <a:latin typeface="Arial" pitchFamily="34" charset="0"/>
              </a:defRPr>
            </a:lvl8pPr>
            <a:lvl9pPr marL="3886200" indent="-228600" eaLnBrk="0" fontAlgn="base" hangingPunct="0">
              <a:spcBef>
                <a:spcPct val="50000"/>
              </a:spcBef>
              <a:spcAft>
                <a:spcPct val="0"/>
              </a:spcAft>
              <a:defRPr sz="2400">
                <a:solidFill>
                  <a:srgbClr val="000066"/>
                </a:solidFill>
                <a:latin typeface="Arial" pitchFamily="34" charset="0"/>
              </a:defRPr>
            </a:lvl9pPr>
          </a:lstStyle>
          <a:p>
            <a:fld id="{4B23F971-1F01-43CF-BF0B-B3266EA127F9}" type="slidenum">
              <a:rPr lang="en-GB" sz="1200" smtClean="0">
                <a:solidFill>
                  <a:schemeClr val="tx1"/>
                </a:solidFill>
              </a:rPr>
              <a:pPr/>
              <a:t>9</a:t>
            </a:fld>
            <a:endParaRPr lang="en-GB" sz="1200" smtClean="0">
              <a:solidFill>
                <a:schemeClr val="tx1"/>
              </a:solidFill>
            </a:endParaRPr>
          </a:p>
        </p:txBody>
      </p:sp>
      <p:sp>
        <p:nvSpPr>
          <p:cNvPr id="48131" name="Rectangle 2"/>
          <p:cNvSpPr>
            <a:spLocks noChangeArrowheads="1" noTextEdit="1"/>
          </p:cNvSpPr>
          <p:nvPr>
            <p:ph type="sldImg"/>
          </p:nvPr>
        </p:nvSpPr>
        <p:spPr>
          <a:ln/>
        </p:spPr>
      </p:sp>
      <p:sp>
        <p:nvSpPr>
          <p:cNvPr id="481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latin typeface="Arial"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5.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2" name="Picture 2" descr="underlin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669088"/>
            <a:ext cx="9144000" cy="166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 Box 3"/>
          <p:cNvSpPr txBox="1">
            <a:spLocks noChangeArrowheads="1"/>
          </p:cNvSpPr>
          <p:nvPr/>
        </p:nvSpPr>
        <p:spPr bwMode="auto">
          <a:xfrm>
            <a:off x="7032625" y="6656388"/>
            <a:ext cx="2133600" cy="244475"/>
          </a:xfrm>
          <a:prstGeom prst="rect">
            <a:avLst/>
          </a:prstGeom>
          <a:noFill/>
          <a:ln w="9525">
            <a:noFill/>
            <a:miter lim="800000"/>
            <a:headEnd/>
            <a:tailEnd/>
          </a:ln>
          <a:effectLst/>
        </p:spPr>
        <p:txBody>
          <a:bodyPr>
            <a:spAutoFit/>
          </a:bodyPr>
          <a:lstStyle/>
          <a:p>
            <a:pPr algn="r" eaLnBrk="1" hangingPunct="1">
              <a:spcBef>
                <a:spcPct val="0"/>
              </a:spcBef>
              <a:defRPr/>
            </a:pPr>
            <a:r>
              <a:rPr lang="en-GB" sz="1000" b="1">
                <a:solidFill>
                  <a:srgbClr val="9900CC"/>
                </a:solidFill>
                <a:latin typeface="Arial" charset="0"/>
              </a:rPr>
              <a:t>© Boardworks Ltd 2005</a:t>
            </a:r>
            <a:endParaRPr lang="en-US" sz="1000" b="1">
              <a:solidFill>
                <a:schemeClr val="tx1"/>
              </a:solidFill>
              <a:latin typeface="Arial" charset="0"/>
            </a:endParaRPr>
          </a:p>
        </p:txBody>
      </p:sp>
      <p:pic>
        <p:nvPicPr>
          <p:cNvPr id="4" name="Picture 4" descr="boardworks_logo"/>
          <p:cNvPicPr>
            <a:picLocks noChangeAspect="1" noChangeArrowheads="1"/>
          </p:cNvPicPr>
          <p:nvPr/>
        </p:nvPicPr>
        <p:blipFill>
          <a:blip r:embed="rId3">
            <a:extLst>
              <a:ext uri="{28A0092B-C50C-407E-A947-70E740481C1C}">
                <a14:useLocalDpi xmlns:a14="http://schemas.microsoft.com/office/drawing/2010/main" val="0"/>
              </a:ext>
            </a:extLst>
          </a:blip>
          <a:srcRect l="4898" t="7431" r="6938" b="10835"/>
          <a:stretch>
            <a:fillRect/>
          </a:stretch>
        </p:blipFill>
        <p:spPr bwMode="auto">
          <a:xfrm>
            <a:off x="7885113" y="0"/>
            <a:ext cx="1219200" cy="74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5" descr="right_button">
            <a:hlinkClick r:id="" action="ppaction://hlinkshowjump?jump=nextslide"/>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59788" y="6092825"/>
            <a:ext cx="501650" cy="531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6"/>
          <p:cNvSpPr txBox="1">
            <a:spLocks noChangeArrowheads="1"/>
          </p:cNvSpPr>
          <p:nvPr/>
        </p:nvSpPr>
        <p:spPr bwMode="auto">
          <a:xfrm>
            <a:off x="0" y="6624638"/>
            <a:ext cx="1116013" cy="274637"/>
          </a:xfrm>
          <a:prstGeom prst="rect">
            <a:avLst/>
          </a:prstGeom>
          <a:noFill/>
          <a:ln w="9525">
            <a:noFill/>
            <a:miter lim="800000"/>
            <a:headEnd/>
            <a:tailEnd/>
          </a:ln>
          <a:effectLst/>
        </p:spPr>
        <p:txBody>
          <a:bodyPr>
            <a:spAutoFit/>
          </a:bodyPr>
          <a:lstStyle/>
          <a:p>
            <a:pPr eaLnBrk="1" hangingPunct="1">
              <a:defRPr/>
            </a:pPr>
            <a:fld id="{A15923DD-1BEB-46DA-9353-1E61A5A3A637}" type="slidenum">
              <a:rPr lang="en-GB" sz="1200" b="1">
                <a:solidFill>
                  <a:schemeClr val="bg1"/>
                </a:solidFill>
                <a:latin typeface="Arial" charset="0"/>
              </a:rPr>
              <a:pPr eaLnBrk="1" hangingPunct="1">
                <a:defRPr/>
              </a:pPr>
              <a:t>‹#›</a:t>
            </a:fld>
            <a:r>
              <a:rPr lang="en-GB" sz="1200" b="1">
                <a:solidFill>
                  <a:schemeClr val="bg1"/>
                </a:solidFill>
                <a:latin typeface="Arial" charset="0"/>
              </a:rPr>
              <a:t> of 32</a:t>
            </a:r>
          </a:p>
        </p:txBody>
      </p:sp>
    </p:spTree>
    <p:extLst>
      <p:ext uri="{BB962C8B-B14F-4D97-AF65-F5344CB8AC3E}">
        <p14:creationId xmlns:p14="http://schemas.microsoft.com/office/powerpoint/2010/main" val="7404103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6025291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14288"/>
            <a:ext cx="2171700" cy="61118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14288"/>
            <a:ext cx="6362700" cy="611187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9031139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0" y="14288"/>
            <a:ext cx="7812088" cy="519112"/>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29600" cy="4525963"/>
          </a:xfrm>
          <a:prstGeom prst="rect">
            <a:avLst/>
          </a:prstGeom>
        </p:spPr>
        <p:txBody>
          <a:bodyPr/>
          <a:lstStyle/>
          <a:p>
            <a:pPr lvl="0"/>
            <a:endParaRPr lang="en-US" noProof="0" smtClean="0"/>
          </a:p>
        </p:txBody>
      </p:sp>
    </p:spTree>
    <p:extLst>
      <p:ext uri="{BB962C8B-B14F-4D97-AF65-F5344CB8AC3E}">
        <p14:creationId xmlns:p14="http://schemas.microsoft.com/office/powerpoint/2010/main" val="3371785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489502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0865348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0769974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21505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1944446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63013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1067025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9822881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18" Type="http://schemas.openxmlformats.org/officeDocument/2006/relationships/image" Target="../media/image5.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4.jpeg"/><Relationship Id="rId2" Type="http://schemas.openxmlformats.org/officeDocument/2006/relationships/slideLayout" Target="../slideLayouts/slideLayout2.xml"/><Relationship Id="rId16" Type="http://schemas.openxmlformats.org/officeDocument/2006/relationships/image" Target="../media/image3.jpeg"/><Relationship Id="rId20" Type="http://schemas.openxmlformats.org/officeDocument/2006/relationships/image" Target="../media/image7.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19" Type="http://schemas.openxmlformats.org/officeDocument/2006/relationships/image" Target="../media/image6.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a:srcRect/>
          <a:tile tx="0" ty="0" sx="100000" sy="100000" flip="none" algn="tl"/>
        </a:blipFill>
        <a:effectLst/>
      </p:bgPr>
    </p:bg>
    <p:spTree>
      <p:nvGrpSpPr>
        <p:cNvPr id="1" name=""/>
        <p:cNvGrpSpPr/>
        <p:nvPr/>
      </p:nvGrpSpPr>
      <p:grpSpPr>
        <a:xfrm>
          <a:off x="0" y="0"/>
          <a:ext cx="0" cy="0"/>
          <a:chOff x="0" y="0"/>
          <a:chExt cx="0" cy="0"/>
        </a:xfrm>
      </p:grpSpPr>
      <p:pic>
        <p:nvPicPr>
          <p:cNvPr id="5122" name="Picture 2" descr="underlin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6667500"/>
            <a:ext cx="9144000" cy="166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0595" name="Text Box 3"/>
          <p:cNvSpPr txBox="1">
            <a:spLocks noChangeArrowheads="1"/>
          </p:cNvSpPr>
          <p:nvPr/>
        </p:nvSpPr>
        <p:spPr bwMode="auto">
          <a:xfrm>
            <a:off x="7032625" y="6656388"/>
            <a:ext cx="2133600" cy="244475"/>
          </a:xfrm>
          <a:prstGeom prst="rect">
            <a:avLst/>
          </a:prstGeom>
          <a:noFill/>
          <a:ln w="9525">
            <a:noFill/>
            <a:miter lim="800000"/>
            <a:headEnd/>
            <a:tailEnd/>
          </a:ln>
          <a:effectLst/>
        </p:spPr>
        <p:txBody>
          <a:bodyPr>
            <a:spAutoFit/>
          </a:bodyPr>
          <a:lstStyle/>
          <a:p>
            <a:pPr algn="r" eaLnBrk="1" hangingPunct="1">
              <a:spcBef>
                <a:spcPct val="0"/>
              </a:spcBef>
              <a:defRPr/>
            </a:pPr>
            <a:r>
              <a:rPr lang="en-GB" sz="1000" b="1">
                <a:solidFill>
                  <a:srgbClr val="9900CC"/>
                </a:solidFill>
                <a:latin typeface="Arial" charset="0"/>
              </a:rPr>
              <a:t>© Boardworks Ltd 2005</a:t>
            </a:r>
            <a:endParaRPr lang="en-US" sz="1000" b="1">
              <a:solidFill>
                <a:schemeClr val="tx1"/>
              </a:solidFill>
              <a:latin typeface="Arial" charset="0"/>
            </a:endParaRPr>
          </a:p>
        </p:txBody>
      </p:sp>
      <p:pic>
        <p:nvPicPr>
          <p:cNvPr id="5124" name="Picture 4" descr="swish"/>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476250"/>
            <a:ext cx="7235825"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5" name="Picture 5" descr="boardworks_logo"/>
          <p:cNvPicPr>
            <a:picLocks noChangeAspect="1" noChangeArrowheads="1"/>
          </p:cNvPicPr>
          <p:nvPr/>
        </p:nvPicPr>
        <p:blipFill>
          <a:blip r:embed="rId17">
            <a:extLst>
              <a:ext uri="{28A0092B-C50C-407E-A947-70E740481C1C}">
                <a14:useLocalDpi xmlns:a14="http://schemas.microsoft.com/office/drawing/2010/main" val="0"/>
              </a:ext>
            </a:extLst>
          </a:blip>
          <a:srcRect l="4898" t="7431" r="6938" b="10835"/>
          <a:stretch>
            <a:fillRect/>
          </a:stretch>
        </p:blipFill>
        <p:spPr bwMode="auto">
          <a:xfrm>
            <a:off x="7885113" y="0"/>
            <a:ext cx="1219200" cy="74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6" name="Picture 6" descr="right_button">
            <a:hlinkClick r:id="" action="ppaction://hlinkshowjump?jump=nextslide"/>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8459788" y="6092825"/>
            <a:ext cx="501650" cy="531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7" name="Picture 7" descr="left_button">
            <a:hlinkClick r:id="" action="ppaction://hlinkshowjump?jump=previousslide"/>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79388" y="6092825"/>
            <a:ext cx="542925"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8" name="Rectangle 8"/>
          <p:cNvSpPr>
            <a:spLocks noGrp="1" noChangeArrowheads="1"/>
          </p:cNvSpPr>
          <p:nvPr>
            <p:ph type="title"/>
          </p:nvPr>
        </p:nvSpPr>
        <p:spPr bwMode="auto">
          <a:xfrm>
            <a:off x="0" y="14288"/>
            <a:ext cx="78120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spAutoFit/>
          </a:bodyPr>
          <a:lstStyle/>
          <a:p>
            <a:pPr lvl="0"/>
            <a:r>
              <a:rPr lang="en-GB" smtClean="0"/>
              <a:t>      Click to edit Master title style</a:t>
            </a:r>
          </a:p>
        </p:txBody>
      </p:sp>
      <p:sp>
        <p:nvSpPr>
          <p:cNvPr id="110604" name="Text Box 12"/>
          <p:cNvSpPr txBox="1">
            <a:spLocks noChangeArrowheads="1"/>
          </p:cNvSpPr>
          <p:nvPr/>
        </p:nvSpPr>
        <p:spPr bwMode="auto">
          <a:xfrm>
            <a:off x="0" y="6624638"/>
            <a:ext cx="1116013" cy="274637"/>
          </a:xfrm>
          <a:prstGeom prst="rect">
            <a:avLst/>
          </a:prstGeom>
          <a:noFill/>
          <a:ln w="9525">
            <a:noFill/>
            <a:miter lim="800000"/>
            <a:headEnd/>
            <a:tailEnd/>
          </a:ln>
          <a:effectLst/>
        </p:spPr>
        <p:txBody>
          <a:bodyPr>
            <a:spAutoFit/>
          </a:bodyPr>
          <a:lstStyle/>
          <a:p>
            <a:pPr eaLnBrk="1" hangingPunct="1">
              <a:defRPr/>
            </a:pPr>
            <a:fld id="{A4B5EE9A-963E-4F94-A607-D1C1443E6DB1}" type="slidenum">
              <a:rPr lang="en-GB" sz="1200" b="1">
                <a:solidFill>
                  <a:schemeClr val="bg1"/>
                </a:solidFill>
                <a:latin typeface="Arial" charset="0"/>
              </a:rPr>
              <a:pPr eaLnBrk="1" hangingPunct="1">
                <a:defRPr/>
              </a:pPr>
              <a:t>‹#›</a:t>
            </a:fld>
            <a:r>
              <a:rPr lang="en-GB" sz="1200" b="1">
                <a:solidFill>
                  <a:schemeClr val="bg1"/>
                </a:solidFill>
                <a:latin typeface="Arial" charset="0"/>
              </a:rPr>
              <a:t> of 32</a:t>
            </a:r>
          </a:p>
        </p:txBody>
      </p:sp>
      <p:grpSp>
        <p:nvGrpSpPr>
          <p:cNvPr id="5130" name="Group 17"/>
          <p:cNvGrpSpPr>
            <a:grpSpLocks noChangeAspect="1"/>
          </p:cNvGrpSpPr>
          <p:nvPr userDrawn="1"/>
        </p:nvGrpSpPr>
        <p:grpSpPr bwMode="auto">
          <a:xfrm>
            <a:off x="239713" y="82550"/>
            <a:ext cx="360362" cy="360363"/>
            <a:chOff x="68" y="487"/>
            <a:chExt cx="3514" cy="3514"/>
          </a:xfrm>
        </p:grpSpPr>
        <p:sp>
          <p:nvSpPr>
            <p:cNvPr id="110610" name="Oval 18"/>
            <p:cNvSpPr>
              <a:spLocks noChangeAspect="1" noChangeArrowheads="1"/>
            </p:cNvSpPr>
            <p:nvPr/>
          </p:nvSpPr>
          <p:spPr bwMode="auto">
            <a:xfrm>
              <a:off x="68" y="487"/>
              <a:ext cx="3514" cy="3514"/>
            </a:xfrm>
            <a:prstGeom prst="ellipse">
              <a:avLst/>
            </a:prstGeom>
            <a:solidFill>
              <a:srgbClr val="010066"/>
            </a:solidFill>
            <a:ln w="9525">
              <a:noFill/>
              <a:round/>
              <a:headEnd/>
              <a:tailEnd/>
            </a:ln>
            <a:effectLst/>
          </p:spPr>
          <p:txBody>
            <a:bodyPr wrap="none" anchor="ctr"/>
            <a:lstStyle/>
            <a:p>
              <a:pPr>
                <a:defRPr/>
              </a:pPr>
              <a:endParaRPr lang="en-US">
                <a:latin typeface="Arial" charset="0"/>
              </a:endParaRPr>
            </a:p>
          </p:txBody>
        </p:sp>
        <p:sp>
          <p:nvSpPr>
            <p:cNvPr id="110611" name="Oval 19"/>
            <p:cNvSpPr>
              <a:spLocks noChangeAspect="1" noChangeArrowheads="1"/>
            </p:cNvSpPr>
            <p:nvPr/>
          </p:nvSpPr>
          <p:spPr bwMode="auto">
            <a:xfrm>
              <a:off x="238" y="657"/>
              <a:ext cx="3173" cy="3173"/>
            </a:xfrm>
            <a:prstGeom prst="ellipse">
              <a:avLst/>
            </a:prstGeom>
            <a:solidFill>
              <a:srgbClr val="FF6600"/>
            </a:solidFill>
            <a:ln w="9525">
              <a:noFill/>
              <a:round/>
              <a:headEnd/>
              <a:tailEnd/>
            </a:ln>
            <a:effectLst/>
          </p:spPr>
          <p:txBody>
            <a:bodyPr wrap="none" anchor="ctr"/>
            <a:lstStyle/>
            <a:p>
              <a:pPr>
                <a:defRPr/>
              </a:pPr>
              <a:endParaRPr lang="en-US">
                <a:latin typeface="Arial" charset="0"/>
              </a:endParaRPr>
            </a:p>
          </p:txBody>
        </p:sp>
        <p:pic>
          <p:nvPicPr>
            <p:cNvPr id="5133" name="Picture 20" descr="C2_3a_cartoon_circ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08" y="827"/>
              <a:ext cx="2834" cy="28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Lst>
  <p:timing>
    <p:tnLst>
      <p:par>
        <p:cTn id="1" dur="indefinite" restart="never" nodeType="tmRoot"/>
      </p:par>
    </p:tnLst>
  </p:timing>
  <p:txStyles>
    <p:titleStyle>
      <a:lvl1pPr algn="l" rtl="0" eaLnBrk="0" fontAlgn="base" hangingPunct="0">
        <a:spcBef>
          <a:spcPct val="0"/>
        </a:spcBef>
        <a:spcAft>
          <a:spcPct val="0"/>
        </a:spcAft>
        <a:defRPr sz="2800" b="1">
          <a:solidFill>
            <a:srgbClr val="FF6600"/>
          </a:solidFill>
          <a:latin typeface="+mj-lt"/>
          <a:ea typeface="+mj-ea"/>
          <a:cs typeface="+mj-cs"/>
        </a:defRPr>
      </a:lvl1pPr>
      <a:lvl2pPr algn="l" rtl="0" eaLnBrk="0" fontAlgn="base" hangingPunct="0">
        <a:spcBef>
          <a:spcPct val="0"/>
        </a:spcBef>
        <a:spcAft>
          <a:spcPct val="0"/>
        </a:spcAft>
        <a:defRPr sz="2800" b="1">
          <a:solidFill>
            <a:srgbClr val="FF6600"/>
          </a:solidFill>
          <a:latin typeface="Arial" charset="0"/>
        </a:defRPr>
      </a:lvl2pPr>
      <a:lvl3pPr algn="l" rtl="0" eaLnBrk="0" fontAlgn="base" hangingPunct="0">
        <a:spcBef>
          <a:spcPct val="0"/>
        </a:spcBef>
        <a:spcAft>
          <a:spcPct val="0"/>
        </a:spcAft>
        <a:defRPr sz="2800" b="1">
          <a:solidFill>
            <a:srgbClr val="FF6600"/>
          </a:solidFill>
          <a:latin typeface="Arial" charset="0"/>
        </a:defRPr>
      </a:lvl3pPr>
      <a:lvl4pPr algn="l" rtl="0" eaLnBrk="0" fontAlgn="base" hangingPunct="0">
        <a:spcBef>
          <a:spcPct val="0"/>
        </a:spcBef>
        <a:spcAft>
          <a:spcPct val="0"/>
        </a:spcAft>
        <a:defRPr sz="2800" b="1">
          <a:solidFill>
            <a:srgbClr val="FF6600"/>
          </a:solidFill>
          <a:latin typeface="Arial" charset="0"/>
        </a:defRPr>
      </a:lvl4pPr>
      <a:lvl5pPr algn="l" rtl="0" eaLnBrk="0" fontAlgn="base" hangingPunct="0">
        <a:spcBef>
          <a:spcPct val="0"/>
        </a:spcBef>
        <a:spcAft>
          <a:spcPct val="0"/>
        </a:spcAft>
        <a:defRPr sz="2800" b="1">
          <a:solidFill>
            <a:srgbClr val="FF6600"/>
          </a:solidFill>
          <a:latin typeface="Arial" charset="0"/>
        </a:defRPr>
      </a:lvl5pPr>
      <a:lvl6pPr marL="457200" algn="l" rtl="0" fontAlgn="base">
        <a:spcBef>
          <a:spcPct val="0"/>
        </a:spcBef>
        <a:spcAft>
          <a:spcPct val="0"/>
        </a:spcAft>
        <a:defRPr sz="2800" b="1">
          <a:solidFill>
            <a:srgbClr val="FF6600"/>
          </a:solidFill>
          <a:latin typeface="Arial" charset="0"/>
        </a:defRPr>
      </a:lvl6pPr>
      <a:lvl7pPr marL="914400" algn="l" rtl="0" fontAlgn="base">
        <a:spcBef>
          <a:spcPct val="0"/>
        </a:spcBef>
        <a:spcAft>
          <a:spcPct val="0"/>
        </a:spcAft>
        <a:defRPr sz="2800" b="1">
          <a:solidFill>
            <a:srgbClr val="FF6600"/>
          </a:solidFill>
          <a:latin typeface="Arial" charset="0"/>
        </a:defRPr>
      </a:lvl7pPr>
      <a:lvl8pPr marL="1371600" algn="l" rtl="0" fontAlgn="base">
        <a:spcBef>
          <a:spcPct val="0"/>
        </a:spcBef>
        <a:spcAft>
          <a:spcPct val="0"/>
        </a:spcAft>
        <a:defRPr sz="2800" b="1">
          <a:solidFill>
            <a:srgbClr val="FF6600"/>
          </a:solidFill>
          <a:latin typeface="Arial" charset="0"/>
        </a:defRPr>
      </a:lvl8pPr>
      <a:lvl9pPr marL="1828800" algn="l" rtl="0" fontAlgn="base">
        <a:spcBef>
          <a:spcPct val="0"/>
        </a:spcBef>
        <a:spcAft>
          <a:spcPct val="0"/>
        </a:spcAft>
        <a:defRPr sz="2800" b="1">
          <a:solidFill>
            <a:srgbClr val="FF6600"/>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control" Target="../activeX/activeX2.xml"/><Relationship Id="rId1" Type="http://schemas.openxmlformats.org/officeDocument/2006/relationships/vmlDrawing" Target="../drawings/vmlDrawing2.vml"/><Relationship Id="rId5" Type="http://schemas.openxmlformats.org/officeDocument/2006/relationships/image" Target="../media/image17.png"/><Relationship Id="rId4"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control" Target="../activeX/activeX3.xml"/><Relationship Id="rId1" Type="http://schemas.openxmlformats.org/officeDocument/2006/relationships/vmlDrawing" Target="../drawings/vmlDrawing3.vml"/><Relationship Id="rId5" Type="http://schemas.openxmlformats.org/officeDocument/2006/relationships/image" Target="../media/image21.png"/><Relationship Id="rId4"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control" Target="../activeX/activeX4.xml"/><Relationship Id="rId1" Type="http://schemas.openxmlformats.org/officeDocument/2006/relationships/vmlDrawing" Target="../drawings/vmlDrawing4.vml"/><Relationship Id="rId5" Type="http://schemas.openxmlformats.org/officeDocument/2006/relationships/image" Target="../media/image24.png"/><Relationship Id="rId4"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control" Target="../activeX/activeX1.xml"/><Relationship Id="rId1" Type="http://schemas.openxmlformats.org/officeDocument/2006/relationships/vmlDrawing" Target="../drawings/vmlDrawing1.vml"/><Relationship Id="rId5" Type="http://schemas.openxmlformats.org/officeDocument/2006/relationships/image" Target="../media/image9.png"/><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4" name="AutoShape 4"/>
          <p:cNvSpPr>
            <a:spLocks noChangeArrowheads="1"/>
          </p:cNvSpPr>
          <p:nvPr/>
        </p:nvSpPr>
        <p:spPr bwMode="auto">
          <a:xfrm>
            <a:off x="973138" y="836613"/>
            <a:ext cx="7197725" cy="719137"/>
          </a:xfrm>
          <a:prstGeom prst="roundRect">
            <a:avLst>
              <a:gd name="adj" fmla="val 43579"/>
            </a:avLst>
          </a:prstGeom>
          <a:solidFill>
            <a:srgbClr val="010066"/>
          </a:solidFill>
          <a:ln w="63500">
            <a:solidFill>
              <a:srgbClr val="9900CC"/>
            </a:solidFill>
            <a:round/>
            <a:headEnd/>
            <a:tailEnd/>
          </a:ln>
        </p:spPr>
        <p:txBody>
          <a:bodyPr/>
          <a:lstStyle/>
          <a:p>
            <a:pPr marL="342900" indent="-342900" algn="ctr" eaLnBrk="1" hangingPunct="1">
              <a:lnSpc>
                <a:spcPct val="90000"/>
              </a:lnSpc>
              <a:spcBef>
                <a:spcPct val="0"/>
              </a:spcBef>
            </a:pPr>
            <a:r>
              <a:rPr lang="en-GB" sz="3600" b="1">
                <a:solidFill>
                  <a:schemeClr val="bg1"/>
                </a:solidFill>
              </a:rPr>
              <a:t>Alkali Metals</a:t>
            </a:r>
            <a:endParaRPr lang="en-GB" sz="3600">
              <a:solidFill>
                <a:schemeClr val="bg1"/>
              </a:solidFill>
            </a:endParaRPr>
          </a:p>
        </p:txBody>
      </p:sp>
      <p:sp>
        <p:nvSpPr>
          <p:cNvPr id="53254" name="Oval 6"/>
          <p:cNvSpPr>
            <a:spLocks noChangeAspect="1" noChangeArrowheads="1"/>
          </p:cNvSpPr>
          <p:nvPr/>
        </p:nvSpPr>
        <p:spPr bwMode="auto">
          <a:xfrm>
            <a:off x="973138" y="2143125"/>
            <a:ext cx="252412" cy="252413"/>
          </a:xfrm>
          <a:prstGeom prst="ellipse">
            <a:avLst/>
          </a:prstGeom>
          <a:gradFill rotWithShape="1">
            <a:gsLst>
              <a:gs pos="0">
                <a:schemeClr val="bg1"/>
              </a:gs>
              <a:gs pos="100000">
                <a:srgbClr val="9900CC"/>
              </a:gs>
            </a:gsLst>
            <a:path path="shape">
              <a:fillToRect l="50000" t="50000" r="50000" b="50000"/>
            </a:path>
          </a:gradFill>
          <a:ln w="9525">
            <a:noFill/>
            <a:round/>
            <a:headEnd/>
            <a:tailEnd/>
          </a:ln>
          <a:effectLst>
            <a:outerShdw dist="35921" dir="2700000" algn="ctr" rotWithShape="0">
              <a:srgbClr val="B2B2B2"/>
            </a:outerShdw>
          </a:effectLst>
        </p:spPr>
        <p:txBody>
          <a:bodyPr wrap="none" anchor="ctr"/>
          <a:lstStyle/>
          <a:p>
            <a:pPr>
              <a:defRPr/>
            </a:pPr>
            <a:endParaRPr lang="en-US">
              <a:latin typeface="Arial" charset="0"/>
            </a:endParaRPr>
          </a:p>
        </p:txBody>
      </p:sp>
      <p:sp>
        <p:nvSpPr>
          <p:cNvPr id="18436" name="AutoShape 9"/>
          <p:cNvSpPr>
            <a:spLocks noChangeArrowheads="1"/>
          </p:cNvSpPr>
          <p:nvPr/>
        </p:nvSpPr>
        <p:spPr bwMode="auto">
          <a:xfrm>
            <a:off x="1455738" y="1946275"/>
            <a:ext cx="6624637" cy="647700"/>
          </a:xfrm>
          <a:prstGeom prst="roundRect">
            <a:avLst>
              <a:gd name="adj" fmla="val 43579"/>
            </a:avLst>
          </a:prstGeom>
          <a:solidFill>
            <a:srgbClr val="FF6600"/>
          </a:solidFill>
          <a:ln w="38100">
            <a:solidFill>
              <a:srgbClr val="9900CC"/>
            </a:solidFill>
            <a:round/>
            <a:headEnd/>
            <a:tailEnd/>
          </a:ln>
        </p:spPr>
        <p:txBody>
          <a:bodyPr/>
          <a:lstStyle/>
          <a:p>
            <a:pPr marL="342900" indent="-342900" eaLnBrk="1" hangingPunct="1">
              <a:lnSpc>
                <a:spcPct val="90000"/>
              </a:lnSpc>
              <a:spcBef>
                <a:spcPct val="0"/>
              </a:spcBef>
            </a:pPr>
            <a:r>
              <a:rPr lang="en-GB" sz="3200" b="1">
                <a:solidFill>
                  <a:schemeClr val="bg1"/>
                </a:solidFill>
              </a:rPr>
              <a:t>Electrostructure and reactivity</a:t>
            </a:r>
            <a:endParaRPr lang="en-GB" sz="2800" b="1">
              <a:solidFill>
                <a:schemeClr val="bg1"/>
              </a:solidFill>
            </a:endParaRPr>
          </a:p>
        </p:txBody>
      </p:sp>
      <p:sp>
        <p:nvSpPr>
          <p:cNvPr id="53256" name="Oval 8"/>
          <p:cNvSpPr>
            <a:spLocks noChangeAspect="1" noChangeArrowheads="1"/>
          </p:cNvSpPr>
          <p:nvPr/>
        </p:nvSpPr>
        <p:spPr bwMode="auto">
          <a:xfrm>
            <a:off x="973138" y="3006725"/>
            <a:ext cx="252412" cy="252413"/>
          </a:xfrm>
          <a:prstGeom prst="ellipse">
            <a:avLst/>
          </a:prstGeom>
          <a:gradFill rotWithShape="1">
            <a:gsLst>
              <a:gs pos="0">
                <a:schemeClr val="bg1"/>
              </a:gs>
              <a:gs pos="100000">
                <a:srgbClr val="9900CC"/>
              </a:gs>
            </a:gsLst>
            <a:path path="shape">
              <a:fillToRect l="50000" t="50000" r="50000" b="50000"/>
            </a:path>
          </a:gradFill>
          <a:ln w="9525">
            <a:noFill/>
            <a:round/>
            <a:headEnd/>
            <a:tailEnd/>
          </a:ln>
          <a:effectLst>
            <a:outerShdw dist="35921" dir="2700000" algn="ctr" rotWithShape="0">
              <a:srgbClr val="B2B2B2"/>
            </a:outerShdw>
          </a:effectLst>
        </p:spPr>
        <p:txBody>
          <a:bodyPr wrap="none" anchor="ctr"/>
          <a:lstStyle/>
          <a:p>
            <a:pPr>
              <a:defRPr/>
            </a:pPr>
            <a:endParaRPr lang="en-US">
              <a:latin typeface="Arial" charset="0"/>
            </a:endParaRPr>
          </a:p>
        </p:txBody>
      </p:sp>
      <p:sp>
        <p:nvSpPr>
          <p:cNvPr id="18438" name="AutoShape 11"/>
          <p:cNvSpPr>
            <a:spLocks noChangeArrowheads="1"/>
          </p:cNvSpPr>
          <p:nvPr/>
        </p:nvSpPr>
        <p:spPr bwMode="auto">
          <a:xfrm>
            <a:off x="1455738" y="2795588"/>
            <a:ext cx="4167187" cy="676275"/>
          </a:xfrm>
          <a:prstGeom prst="roundRect">
            <a:avLst>
              <a:gd name="adj" fmla="val 43579"/>
            </a:avLst>
          </a:prstGeom>
          <a:noFill/>
          <a:ln w="38100">
            <a:solidFill>
              <a:srgbClr val="9900CC"/>
            </a:solidFill>
            <a:round/>
            <a:headEnd/>
            <a:tailEnd/>
          </a:ln>
          <a:extLst>
            <a:ext uri="{909E8E84-426E-40DD-AFC4-6F175D3DCCD1}">
              <a14:hiddenFill xmlns:a14="http://schemas.microsoft.com/office/drawing/2010/main">
                <a:solidFill>
                  <a:srgbClr val="FFFFFF"/>
                </a:solidFill>
              </a14:hiddenFill>
            </a:ext>
          </a:extLst>
        </p:spPr>
        <p:txBody>
          <a:bodyPr/>
          <a:lstStyle/>
          <a:p>
            <a:pPr marL="342900" indent="-342900" eaLnBrk="1" hangingPunct="1">
              <a:lnSpc>
                <a:spcPct val="90000"/>
              </a:lnSpc>
              <a:spcBef>
                <a:spcPct val="0"/>
              </a:spcBef>
            </a:pPr>
            <a:r>
              <a:rPr lang="en-GB" sz="3200" b="1">
                <a:solidFill>
                  <a:srgbClr val="FF6600"/>
                </a:solidFill>
              </a:rPr>
              <a:t>Physical properties</a:t>
            </a:r>
          </a:p>
        </p:txBody>
      </p:sp>
      <p:sp>
        <p:nvSpPr>
          <p:cNvPr id="18439" name="AutoShape 10"/>
          <p:cNvSpPr>
            <a:spLocks noChangeArrowheads="1"/>
          </p:cNvSpPr>
          <p:nvPr/>
        </p:nvSpPr>
        <p:spPr bwMode="auto">
          <a:xfrm>
            <a:off x="1465263" y="5437188"/>
            <a:ext cx="4117975" cy="681037"/>
          </a:xfrm>
          <a:prstGeom prst="roundRect">
            <a:avLst>
              <a:gd name="adj" fmla="val 43579"/>
            </a:avLst>
          </a:prstGeom>
          <a:noFill/>
          <a:ln w="38100">
            <a:solidFill>
              <a:srgbClr val="9900CC"/>
            </a:solidFill>
            <a:round/>
            <a:headEnd/>
            <a:tailEnd/>
          </a:ln>
          <a:extLst>
            <a:ext uri="{909E8E84-426E-40DD-AFC4-6F175D3DCCD1}">
              <a14:hiddenFill xmlns:a14="http://schemas.microsoft.com/office/drawing/2010/main">
                <a:solidFill>
                  <a:srgbClr val="FFFFFF"/>
                </a:solidFill>
              </a14:hiddenFill>
            </a:ext>
          </a:extLst>
        </p:spPr>
        <p:txBody>
          <a:bodyPr/>
          <a:lstStyle/>
          <a:p>
            <a:pPr marL="342900" indent="-342900" eaLnBrk="1" hangingPunct="1">
              <a:lnSpc>
                <a:spcPct val="90000"/>
              </a:lnSpc>
              <a:spcBef>
                <a:spcPct val="0"/>
              </a:spcBef>
            </a:pPr>
            <a:r>
              <a:rPr lang="en-GB" sz="3200" b="1">
                <a:solidFill>
                  <a:srgbClr val="FF6600"/>
                </a:solidFill>
              </a:rPr>
              <a:t>Summary activities</a:t>
            </a:r>
          </a:p>
        </p:txBody>
      </p:sp>
      <p:sp>
        <p:nvSpPr>
          <p:cNvPr id="53262" name="Oval 14"/>
          <p:cNvSpPr>
            <a:spLocks noChangeAspect="1" noChangeArrowheads="1"/>
          </p:cNvSpPr>
          <p:nvPr/>
        </p:nvSpPr>
        <p:spPr bwMode="auto">
          <a:xfrm>
            <a:off x="982663" y="5651500"/>
            <a:ext cx="252412" cy="252413"/>
          </a:xfrm>
          <a:prstGeom prst="ellipse">
            <a:avLst/>
          </a:prstGeom>
          <a:gradFill rotWithShape="1">
            <a:gsLst>
              <a:gs pos="0">
                <a:schemeClr val="bg1"/>
              </a:gs>
              <a:gs pos="100000">
                <a:srgbClr val="9900CC"/>
              </a:gs>
            </a:gsLst>
            <a:path path="shape">
              <a:fillToRect l="50000" t="50000" r="50000" b="50000"/>
            </a:path>
          </a:gradFill>
          <a:ln w="9525">
            <a:noFill/>
            <a:round/>
            <a:headEnd/>
            <a:tailEnd/>
          </a:ln>
          <a:effectLst>
            <a:outerShdw dist="35921" dir="2700000" algn="ctr" rotWithShape="0">
              <a:srgbClr val="B2B2B2"/>
            </a:outerShdw>
          </a:effectLst>
        </p:spPr>
        <p:txBody>
          <a:bodyPr wrap="none" anchor="ctr"/>
          <a:lstStyle/>
          <a:p>
            <a:pPr>
              <a:defRPr/>
            </a:pPr>
            <a:endParaRPr lang="en-US">
              <a:latin typeface="Arial" charset="0"/>
            </a:endParaRPr>
          </a:p>
        </p:txBody>
      </p:sp>
      <p:sp>
        <p:nvSpPr>
          <p:cNvPr id="53255" name="Oval 7"/>
          <p:cNvSpPr>
            <a:spLocks noChangeAspect="1" noChangeArrowheads="1"/>
          </p:cNvSpPr>
          <p:nvPr/>
        </p:nvSpPr>
        <p:spPr bwMode="auto">
          <a:xfrm>
            <a:off x="973138" y="3889375"/>
            <a:ext cx="252412" cy="252413"/>
          </a:xfrm>
          <a:prstGeom prst="ellipse">
            <a:avLst/>
          </a:prstGeom>
          <a:gradFill rotWithShape="1">
            <a:gsLst>
              <a:gs pos="0">
                <a:schemeClr val="bg1"/>
              </a:gs>
              <a:gs pos="100000">
                <a:srgbClr val="9900CC"/>
              </a:gs>
            </a:gsLst>
            <a:path path="shape">
              <a:fillToRect l="50000" t="50000" r="50000" b="50000"/>
            </a:path>
          </a:gradFill>
          <a:ln w="9525">
            <a:noFill/>
            <a:round/>
            <a:headEnd/>
            <a:tailEnd/>
          </a:ln>
          <a:effectLst>
            <a:outerShdw dist="35921" dir="2700000" algn="ctr" rotWithShape="0">
              <a:srgbClr val="B2B2B2"/>
            </a:outerShdw>
          </a:effectLst>
        </p:spPr>
        <p:txBody>
          <a:bodyPr wrap="none" anchor="ctr"/>
          <a:lstStyle/>
          <a:p>
            <a:pPr>
              <a:defRPr/>
            </a:pPr>
            <a:endParaRPr lang="en-US">
              <a:latin typeface="Arial" charset="0"/>
            </a:endParaRPr>
          </a:p>
        </p:txBody>
      </p:sp>
      <p:sp>
        <p:nvSpPr>
          <p:cNvPr id="18442" name="AutoShape 16"/>
          <p:cNvSpPr>
            <a:spLocks noChangeArrowheads="1"/>
          </p:cNvSpPr>
          <p:nvPr/>
        </p:nvSpPr>
        <p:spPr bwMode="auto">
          <a:xfrm>
            <a:off x="1455738" y="3675063"/>
            <a:ext cx="2371725" cy="681037"/>
          </a:xfrm>
          <a:prstGeom prst="roundRect">
            <a:avLst>
              <a:gd name="adj" fmla="val 43579"/>
            </a:avLst>
          </a:prstGeom>
          <a:noFill/>
          <a:ln w="38100">
            <a:solidFill>
              <a:srgbClr val="9900CC"/>
            </a:solidFill>
            <a:round/>
            <a:headEnd/>
            <a:tailEnd/>
          </a:ln>
          <a:extLst>
            <a:ext uri="{909E8E84-426E-40DD-AFC4-6F175D3DCCD1}">
              <a14:hiddenFill xmlns:a14="http://schemas.microsoft.com/office/drawing/2010/main">
                <a:solidFill>
                  <a:srgbClr val="FFFFFF"/>
                </a:solidFill>
              </a14:hiddenFill>
            </a:ext>
          </a:extLst>
        </p:spPr>
        <p:txBody>
          <a:bodyPr/>
          <a:lstStyle/>
          <a:p>
            <a:pPr marL="342900" indent="-342900" eaLnBrk="1" hangingPunct="1">
              <a:lnSpc>
                <a:spcPct val="90000"/>
              </a:lnSpc>
              <a:spcBef>
                <a:spcPct val="0"/>
              </a:spcBef>
            </a:pPr>
            <a:r>
              <a:rPr lang="en-GB" sz="3200" b="1">
                <a:solidFill>
                  <a:srgbClr val="FF6600"/>
                </a:solidFill>
              </a:rPr>
              <a:t>Reactions</a:t>
            </a:r>
          </a:p>
        </p:txBody>
      </p:sp>
      <p:sp>
        <p:nvSpPr>
          <p:cNvPr id="53271" name="Oval 23"/>
          <p:cNvSpPr>
            <a:spLocks noChangeAspect="1" noChangeArrowheads="1"/>
          </p:cNvSpPr>
          <p:nvPr/>
        </p:nvSpPr>
        <p:spPr bwMode="auto">
          <a:xfrm>
            <a:off x="973138" y="4768850"/>
            <a:ext cx="252412" cy="252413"/>
          </a:xfrm>
          <a:prstGeom prst="ellipse">
            <a:avLst/>
          </a:prstGeom>
          <a:gradFill rotWithShape="1">
            <a:gsLst>
              <a:gs pos="0">
                <a:schemeClr val="bg1"/>
              </a:gs>
              <a:gs pos="100000">
                <a:srgbClr val="9900CC"/>
              </a:gs>
            </a:gsLst>
            <a:path path="shape">
              <a:fillToRect l="50000" t="50000" r="50000" b="50000"/>
            </a:path>
          </a:gradFill>
          <a:ln w="9525">
            <a:noFill/>
            <a:round/>
            <a:headEnd/>
            <a:tailEnd/>
          </a:ln>
          <a:effectLst>
            <a:outerShdw dist="35921" dir="2700000" algn="ctr" rotWithShape="0">
              <a:srgbClr val="B2B2B2"/>
            </a:outerShdw>
          </a:effectLst>
        </p:spPr>
        <p:txBody>
          <a:bodyPr wrap="none" anchor="ctr"/>
          <a:lstStyle/>
          <a:p>
            <a:pPr>
              <a:defRPr/>
            </a:pPr>
            <a:endParaRPr lang="en-US">
              <a:latin typeface="Arial" charset="0"/>
            </a:endParaRPr>
          </a:p>
        </p:txBody>
      </p:sp>
      <p:sp>
        <p:nvSpPr>
          <p:cNvPr id="18444" name="AutoShape 24"/>
          <p:cNvSpPr>
            <a:spLocks noChangeArrowheads="1"/>
          </p:cNvSpPr>
          <p:nvPr/>
        </p:nvSpPr>
        <p:spPr bwMode="auto">
          <a:xfrm>
            <a:off x="1455738" y="4557713"/>
            <a:ext cx="1443037" cy="676275"/>
          </a:xfrm>
          <a:prstGeom prst="roundRect">
            <a:avLst>
              <a:gd name="adj" fmla="val 43579"/>
            </a:avLst>
          </a:prstGeom>
          <a:noFill/>
          <a:ln w="38100">
            <a:solidFill>
              <a:srgbClr val="9900CC"/>
            </a:solidFill>
            <a:round/>
            <a:headEnd/>
            <a:tailEnd/>
          </a:ln>
          <a:extLst>
            <a:ext uri="{909E8E84-426E-40DD-AFC4-6F175D3DCCD1}">
              <a14:hiddenFill xmlns:a14="http://schemas.microsoft.com/office/drawing/2010/main">
                <a:solidFill>
                  <a:srgbClr val="FFFFFF"/>
                </a:solidFill>
              </a14:hiddenFill>
            </a:ext>
          </a:extLst>
        </p:spPr>
        <p:txBody>
          <a:bodyPr/>
          <a:lstStyle/>
          <a:p>
            <a:pPr marL="342900" indent="-342900" eaLnBrk="1" hangingPunct="1">
              <a:lnSpc>
                <a:spcPct val="90000"/>
              </a:lnSpc>
              <a:spcBef>
                <a:spcPct val="0"/>
              </a:spcBef>
            </a:pPr>
            <a:r>
              <a:rPr lang="en-GB" sz="3200" b="1">
                <a:solidFill>
                  <a:srgbClr val="FF6600"/>
                </a:solidFill>
              </a:rPr>
              <a:t>Uses</a:t>
            </a:r>
          </a:p>
        </p:txBody>
      </p:sp>
      <p:sp>
        <p:nvSpPr>
          <p:cNvPr id="18445" name="Rectangle 30"/>
          <p:cNvSpPr>
            <a:spLocks noGrp="1" noChangeArrowheads="1"/>
          </p:cNvSpPr>
          <p:nvPr>
            <p:ph type="title" idx="4294967295"/>
          </p:nvPr>
        </p:nvSpPr>
        <p:spPr/>
        <p:txBody>
          <a:bodyPr/>
          <a:lstStyle/>
          <a:p>
            <a:pPr eaLnBrk="1" hangingPunct="1"/>
            <a:r>
              <a:rPr lang="en-GB" smtClean="0"/>
              <a:t>      Contents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7655" name="Text Box 7"/>
          <p:cNvSpPr txBox="1">
            <a:spLocks noChangeArrowheads="1"/>
          </p:cNvSpPr>
          <p:nvPr/>
        </p:nvSpPr>
        <p:spPr bwMode="auto">
          <a:xfrm>
            <a:off x="1619250" y="2459038"/>
            <a:ext cx="52070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000066"/>
                </a:solidFill>
                <a:latin typeface="Arial" pitchFamily="34" charset="0"/>
              </a:defRPr>
            </a:lvl1pPr>
            <a:lvl2pPr marL="742950" indent="-285750">
              <a:defRPr sz="2400">
                <a:solidFill>
                  <a:srgbClr val="000066"/>
                </a:solidFill>
                <a:latin typeface="Arial" pitchFamily="34" charset="0"/>
              </a:defRPr>
            </a:lvl2pPr>
            <a:lvl3pPr marL="1143000" indent="-228600">
              <a:defRPr sz="2400">
                <a:solidFill>
                  <a:srgbClr val="000066"/>
                </a:solidFill>
                <a:latin typeface="Arial" pitchFamily="34" charset="0"/>
              </a:defRPr>
            </a:lvl3pPr>
            <a:lvl4pPr marL="1600200" indent="-228600">
              <a:defRPr sz="2400">
                <a:solidFill>
                  <a:srgbClr val="000066"/>
                </a:solidFill>
                <a:latin typeface="Arial" pitchFamily="34" charset="0"/>
              </a:defRPr>
            </a:lvl4pPr>
            <a:lvl5pPr marL="2057400" indent="-228600">
              <a:defRPr sz="2400">
                <a:solidFill>
                  <a:srgbClr val="000066"/>
                </a:solidFill>
                <a:latin typeface="Arial" pitchFamily="34" charset="0"/>
              </a:defRPr>
            </a:lvl5pPr>
            <a:lvl6pPr marL="2514600" indent="-228600" eaLnBrk="0" fontAlgn="base" hangingPunct="0">
              <a:spcBef>
                <a:spcPct val="50000"/>
              </a:spcBef>
              <a:spcAft>
                <a:spcPct val="0"/>
              </a:spcAft>
              <a:defRPr sz="2400">
                <a:solidFill>
                  <a:srgbClr val="000066"/>
                </a:solidFill>
                <a:latin typeface="Arial" pitchFamily="34" charset="0"/>
              </a:defRPr>
            </a:lvl6pPr>
            <a:lvl7pPr marL="2971800" indent="-228600" eaLnBrk="0" fontAlgn="base" hangingPunct="0">
              <a:spcBef>
                <a:spcPct val="50000"/>
              </a:spcBef>
              <a:spcAft>
                <a:spcPct val="0"/>
              </a:spcAft>
              <a:defRPr sz="2400">
                <a:solidFill>
                  <a:srgbClr val="000066"/>
                </a:solidFill>
                <a:latin typeface="Arial" pitchFamily="34" charset="0"/>
              </a:defRPr>
            </a:lvl7pPr>
            <a:lvl8pPr marL="3429000" indent="-228600" eaLnBrk="0" fontAlgn="base" hangingPunct="0">
              <a:spcBef>
                <a:spcPct val="50000"/>
              </a:spcBef>
              <a:spcAft>
                <a:spcPct val="0"/>
              </a:spcAft>
              <a:defRPr sz="2400">
                <a:solidFill>
                  <a:srgbClr val="000066"/>
                </a:solidFill>
                <a:latin typeface="Arial" pitchFamily="34" charset="0"/>
              </a:defRPr>
            </a:lvl8pPr>
            <a:lvl9pPr marL="3886200" indent="-228600" eaLnBrk="0" fontAlgn="base" hangingPunct="0">
              <a:spcBef>
                <a:spcPct val="50000"/>
              </a:spcBef>
              <a:spcAft>
                <a:spcPct val="0"/>
              </a:spcAft>
              <a:defRPr sz="2400">
                <a:solidFill>
                  <a:srgbClr val="000066"/>
                </a:solidFill>
                <a:latin typeface="Arial" pitchFamily="34" charset="0"/>
              </a:defRPr>
            </a:lvl9pPr>
          </a:lstStyle>
          <a:p>
            <a:pPr>
              <a:spcBef>
                <a:spcPct val="0"/>
              </a:spcBef>
            </a:pPr>
            <a:r>
              <a:rPr lang="en-GB" b="1"/>
              <a:t>4Li</a:t>
            </a:r>
            <a:r>
              <a:rPr lang="en-GB" sz="1000" b="1"/>
              <a:t> </a:t>
            </a:r>
            <a:r>
              <a:rPr lang="en-GB"/>
              <a:t>(s)</a:t>
            </a:r>
            <a:r>
              <a:rPr lang="en-GB" b="1"/>
              <a:t>     </a:t>
            </a:r>
            <a:r>
              <a:rPr lang="en-GB" sz="3000" b="1"/>
              <a:t>+</a:t>
            </a:r>
            <a:r>
              <a:rPr lang="en-GB" b="1"/>
              <a:t>   O</a:t>
            </a:r>
            <a:r>
              <a:rPr lang="en-GB" b="1" baseline="-25000"/>
              <a:t>2</a:t>
            </a:r>
            <a:r>
              <a:rPr lang="en-GB" sz="1000" b="1" baseline="-25000"/>
              <a:t> </a:t>
            </a:r>
            <a:r>
              <a:rPr lang="en-GB"/>
              <a:t>(g)</a:t>
            </a:r>
            <a:r>
              <a:rPr lang="en-GB" b="1"/>
              <a:t>       </a:t>
            </a:r>
            <a:r>
              <a:rPr lang="en-GB" b="1">
                <a:sym typeface="Monotype Sorts" pitchFamily="2" charset="2"/>
              </a:rPr>
              <a:t>   2Li</a:t>
            </a:r>
            <a:r>
              <a:rPr lang="en-GB" b="1" baseline="-25000">
                <a:sym typeface="Monotype Sorts" pitchFamily="2" charset="2"/>
              </a:rPr>
              <a:t>2</a:t>
            </a:r>
            <a:r>
              <a:rPr lang="en-GB" b="1">
                <a:sym typeface="Monotype Sorts" pitchFamily="2" charset="2"/>
              </a:rPr>
              <a:t>O</a:t>
            </a:r>
            <a:r>
              <a:rPr lang="en-GB" sz="1000" b="1">
                <a:sym typeface="Monotype Sorts" pitchFamily="2" charset="2"/>
              </a:rPr>
              <a:t> </a:t>
            </a:r>
            <a:r>
              <a:rPr lang="en-GB">
                <a:sym typeface="Monotype Sorts" pitchFamily="2" charset="2"/>
              </a:rPr>
              <a:t>(s)</a:t>
            </a:r>
            <a:endParaRPr lang="en-GB"/>
          </a:p>
        </p:txBody>
      </p:sp>
      <p:sp>
        <p:nvSpPr>
          <p:cNvPr id="27656" name="Text Box 8"/>
          <p:cNvSpPr txBox="1">
            <a:spLocks noChangeArrowheads="1"/>
          </p:cNvSpPr>
          <p:nvPr/>
        </p:nvSpPr>
        <p:spPr bwMode="auto">
          <a:xfrm>
            <a:off x="568325" y="3581400"/>
            <a:ext cx="833755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000066"/>
                </a:solidFill>
                <a:latin typeface="Arial" pitchFamily="34" charset="0"/>
              </a:defRPr>
            </a:lvl1pPr>
            <a:lvl2pPr marL="742950" indent="-285750">
              <a:defRPr sz="2400">
                <a:solidFill>
                  <a:srgbClr val="000066"/>
                </a:solidFill>
                <a:latin typeface="Arial" pitchFamily="34" charset="0"/>
              </a:defRPr>
            </a:lvl2pPr>
            <a:lvl3pPr marL="1143000" indent="-228600">
              <a:defRPr sz="2400">
                <a:solidFill>
                  <a:srgbClr val="000066"/>
                </a:solidFill>
                <a:latin typeface="Arial" pitchFamily="34" charset="0"/>
              </a:defRPr>
            </a:lvl3pPr>
            <a:lvl4pPr marL="1600200" indent="-228600">
              <a:defRPr sz="2400">
                <a:solidFill>
                  <a:srgbClr val="000066"/>
                </a:solidFill>
                <a:latin typeface="Arial" pitchFamily="34" charset="0"/>
              </a:defRPr>
            </a:lvl4pPr>
            <a:lvl5pPr marL="2057400" indent="-228600">
              <a:defRPr sz="2400">
                <a:solidFill>
                  <a:srgbClr val="000066"/>
                </a:solidFill>
                <a:latin typeface="Arial" pitchFamily="34" charset="0"/>
              </a:defRPr>
            </a:lvl5pPr>
            <a:lvl6pPr marL="2514600" indent="-228600" eaLnBrk="0" fontAlgn="base" hangingPunct="0">
              <a:spcBef>
                <a:spcPct val="50000"/>
              </a:spcBef>
              <a:spcAft>
                <a:spcPct val="0"/>
              </a:spcAft>
              <a:defRPr sz="2400">
                <a:solidFill>
                  <a:srgbClr val="000066"/>
                </a:solidFill>
                <a:latin typeface="Arial" pitchFamily="34" charset="0"/>
              </a:defRPr>
            </a:lvl6pPr>
            <a:lvl7pPr marL="2971800" indent="-228600" eaLnBrk="0" fontAlgn="base" hangingPunct="0">
              <a:spcBef>
                <a:spcPct val="50000"/>
              </a:spcBef>
              <a:spcAft>
                <a:spcPct val="0"/>
              </a:spcAft>
              <a:defRPr sz="2400">
                <a:solidFill>
                  <a:srgbClr val="000066"/>
                </a:solidFill>
                <a:latin typeface="Arial" pitchFamily="34" charset="0"/>
              </a:defRPr>
            </a:lvl7pPr>
            <a:lvl8pPr marL="3429000" indent="-228600" eaLnBrk="0" fontAlgn="base" hangingPunct="0">
              <a:spcBef>
                <a:spcPct val="50000"/>
              </a:spcBef>
              <a:spcAft>
                <a:spcPct val="0"/>
              </a:spcAft>
              <a:defRPr sz="2400">
                <a:solidFill>
                  <a:srgbClr val="000066"/>
                </a:solidFill>
                <a:latin typeface="Arial" pitchFamily="34" charset="0"/>
              </a:defRPr>
            </a:lvl8pPr>
            <a:lvl9pPr marL="3886200" indent="-228600" eaLnBrk="0" fontAlgn="base" hangingPunct="0">
              <a:spcBef>
                <a:spcPct val="50000"/>
              </a:spcBef>
              <a:spcAft>
                <a:spcPct val="0"/>
              </a:spcAft>
              <a:defRPr sz="2400">
                <a:solidFill>
                  <a:srgbClr val="000066"/>
                </a:solidFill>
                <a:latin typeface="Arial" pitchFamily="34" charset="0"/>
              </a:defRPr>
            </a:lvl9pPr>
          </a:lstStyle>
          <a:p>
            <a:r>
              <a:rPr lang="en-GB"/>
              <a:t>What are the word and chemical equations for the reaction of sodium and air?</a:t>
            </a:r>
          </a:p>
        </p:txBody>
      </p:sp>
      <p:sp>
        <p:nvSpPr>
          <p:cNvPr id="26628" name="Rectangle 17"/>
          <p:cNvSpPr>
            <a:spLocks noGrp="1" noChangeArrowheads="1"/>
          </p:cNvSpPr>
          <p:nvPr>
            <p:ph type="title"/>
          </p:nvPr>
        </p:nvSpPr>
        <p:spPr/>
        <p:txBody>
          <a:bodyPr/>
          <a:lstStyle/>
          <a:p>
            <a:pPr eaLnBrk="1" hangingPunct="1"/>
            <a:r>
              <a:rPr lang="en-GB" smtClean="0"/>
              <a:t>      Equations for reaction with air</a:t>
            </a:r>
          </a:p>
        </p:txBody>
      </p:sp>
      <p:sp>
        <p:nvSpPr>
          <p:cNvPr id="26629" name="Text Box 18"/>
          <p:cNvSpPr txBox="1">
            <a:spLocks noChangeArrowheads="1"/>
          </p:cNvSpPr>
          <p:nvPr/>
        </p:nvSpPr>
        <p:spPr bwMode="auto">
          <a:xfrm>
            <a:off x="568325" y="701675"/>
            <a:ext cx="835342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000066"/>
                </a:solidFill>
                <a:latin typeface="Arial" pitchFamily="34" charset="0"/>
              </a:defRPr>
            </a:lvl1pPr>
            <a:lvl2pPr marL="742950" indent="-285750">
              <a:defRPr sz="2400">
                <a:solidFill>
                  <a:srgbClr val="000066"/>
                </a:solidFill>
                <a:latin typeface="Arial" pitchFamily="34" charset="0"/>
              </a:defRPr>
            </a:lvl2pPr>
            <a:lvl3pPr marL="1143000" indent="-228600">
              <a:defRPr sz="2400">
                <a:solidFill>
                  <a:srgbClr val="000066"/>
                </a:solidFill>
                <a:latin typeface="Arial" pitchFamily="34" charset="0"/>
              </a:defRPr>
            </a:lvl3pPr>
            <a:lvl4pPr marL="1600200" indent="-228600">
              <a:defRPr sz="2400">
                <a:solidFill>
                  <a:srgbClr val="000066"/>
                </a:solidFill>
                <a:latin typeface="Arial" pitchFamily="34" charset="0"/>
              </a:defRPr>
            </a:lvl4pPr>
            <a:lvl5pPr marL="2057400" indent="-228600">
              <a:defRPr sz="2400">
                <a:solidFill>
                  <a:srgbClr val="000066"/>
                </a:solidFill>
                <a:latin typeface="Arial" pitchFamily="34" charset="0"/>
              </a:defRPr>
            </a:lvl5pPr>
            <a:lvl6pPr marL="2514600" indent="-228600" eaLnBrk="0" fontAlgn="base" hangingPunct="0">
              <a:spcBef>
                <a:spcPct val="50000"/>
              </a:spcBef>
              <a:spcAft>
                <a:spcPct val="0"/>
              </a:spcAft>
              <a:defRPr sz="2400">
                <a:solidFill>
                  <a:srgbClr val="000066"/>
                </a:solidFill>
                <a:latin typeface="Arial" pitchFamily="34" charset="0"/>
              </a:defRPr>
            </a:lvl6pPr>
            <a:lvl7pPr marL="2971800" indent="-228600" eaLnBrk="0" fontAlgn="base" hangingPunct="0">
              <a:spcBef>
                <a:spcPct val="50000"/>
              </a:spcBef>
              <a:spcAft>
                <a:spcPct val="0"/>
              </a:spcAft>
              <a:defRPr sz="2400">
                <a:solidFill>
                  <a:srgbClr val="000066"/>
                </a:solidFill>
                <a:latin typeface="Arial" pitchFamily="34" charset="0"/>
              </a:defRPr>
            </a:lvl7pPr>
            <a:lvl8pPr marL="3429000" indent="-228600" eaLnBrk="0" fontAlgn="base" hangingPunct="0">
              <a:spcBef>
                <a:spcPct val="50000"/>
              </a:spcBef>
              <a:spcAft>
                <a:spcPct val="0"/>
              </a:spcAft>
              <a:defRPr sz="2400">
                <a:solidFill>
                  <a:srgbClr val="000066"/>
                </a:solidFill>
                <a:latin typeface="Arial" pitchFamily="34" charset="0"/>
              </a:defRPr>
            </a:lvl8pPr>
            <a:lvl9pPr marL="3886200" indent="-228600" eaLnBrk="0" fontAlgn="base" hangingPunct="0">
              <a:spcBef>
                <a:spcPct val="50000"/>
              </a:spcBef>
              <a:spcAft>
                <a:spcPct val="0"/>
              </a:spcAft>
              <a:defRPr sz="2400">
                <a:solidFill>
                  <a:srgbClr val="000066"/>
                </a:solidFill>
                <a:latin typeface="Arial" pitchFamily="34" charset="0"/>
              </a:defRPr>
            </a:lvl9pPr>
          </a:lstStyle>
          <a:p>
            <a:pPr>
              <a:spcBef>
                <a:spcPct val="0"/>
              </a:spcBef>
            </a:pPr>
            <a:r>
              <a:rPr lang="en-GB">
                <a:solidFill>
                  <a:srgbClr val="010066"/>
                </a:solidFill>
              </a:rPr>
              <a:t>The reaction between an alkali metal and air is an example of an </a:t>
            </a:r>
            <a:r>
              <a:rPr lang="en-GB" b="1">
                <a:solidFill>
                  <a:srgbClr val="FF6600"/>
                </a:solidFill>
              </a:rPr>
              <a:t>oxidation</a:t>
            </a:r>
            <a:r>
              <a:rPr lang="en-GB">
                <a:solidFill>
                  <a:srgbClr val="010066"/>
                </a:solidFill>
              </a:rPr>
              <a:t> reaction:</a:t>
            </a:r>
          </a:p>
        </p:txBody>
      </p:sp>
      <p:sp>
        <p:nvSpPr>
          <p:cNvPr id="27667" name="Oval 19"/>
          <p:cNvSpPr>
            <a:spLocks noChangeAspect="1" noChangeArrowheads="1"/>
          </p:cNvSpPr>
          <p:nvPr/>
        </p:nvSpPr>
        <p:spPr bwMode="auto">
          <a:xfrm>
            <a:off x="241300" y="809625"/>
            <a:ext cx="252413" cy="252413"/>
          </a:xfrm>
          <a:prstGeom prst="ellipse">
            <a:avLst/>
          </a:prstGeom>
          <a:gradFill rotWithShape="1">
            <a:gsLst>
              <a:gs pos="0">
                <a:schemeClr val="bg1"/>
              </a:gs>
              <a:gs pos="100000">
                <a:srgbClr val="9900CC"/>
              </a:gs>
            </a:gsLst>
            <a:path path="shape">
              <a:fillToRect l="50000" t="50000" r="50000" b="50000"/>
            </a:path>
          </a:gradFill>
          <a:ln w="9525">
            <a:noFill/>
            <a:round/>
            <a:headEnd/>
            <a:tailEnd/>
          </a:ln>
          <a:effectLst>
            <a:outerShdw dist="35921" dir="2700000" algn="ctr" rotWithShape="0">
              <a:srgbClr val="B2B2B2"/>
            </a:outerShdw>
          </a:effectLst>
        </p:spPr>
        <p:txBody>
          <a:bodyPr wrap="none" anchor="ctr"/>
          <a:lstStyle/>
          <a:p>
            <a:pPr>
              <a:defRPr/>
            </a:pPr>
            <a:endParaRPr lang="en-US">
              <a:latin typeface="Arial" charset="0"/>
            </a:endParaRPr>
          </a:p>
        </p:txBody>
      </p:sp>
      <p:sp>
        <p:nvSpPr>
          <p:cNvPr id="27669" name="Text Box 21"/>
          <p:cNvSpPr txBox="1">
            <a:spLocks noChangeArrowheads="1"/>
          </p:cNvSpPr>
          <p:nvPr/>
        </p:nvSpPr>
        <p:spPr bwMode="auto">
          <a:xfrm>
            <a:off x="1619250" y="1798638"/>
            <a:ext cx="5903913"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000066"/>
                </a:solidFill>
                <a:latin typeface="Arial" pitchFamily="34" charset="0"/>
              </a:defRPr>
            </a:lvl1pPr>
            <a:lvl2pPr marL="742950" indent="-285750">
              <a:defRPr sz="2400">
                <a:solidFill>
                  <a:srgbClr val="000066"/>
                </a:solidFill>
                <a:latin typeface="Arial" pitchFamily="34" charset="0"/>
              </a:defRPr>
            </a:lvl2pPr>
            <a:lvl3pPr marL="1143000" indent="-228600">
              <a:defRPr sz="2400">
                <a:solidFill>
                  <a:srgbClr val="000066"/>
                </a:solidFill>
                <a:latin typeface="Arial" pitchFamily="34" charset="0"/>
              </a:defRPr>
            </a:lvl3pPr>
            <a:lvl4pPr marL="1600200" indent="-228600">
              <a:defRPr sz="2400">
                <a:solidFill>
                  <a:srgbClr val="000066"/>
                </a:solidFill>
                <a:latin typeface="Arial" pitchFamily="34" charset="0"/>
              </a:defRPr>
            </a:lvl4pPr>
            <a:lvl5pPr marL="2057400" indent="-228600">
              <a:defRPr sz="2400">
                <a:solidFill>
                  <a:srgbClr val="000066"/>
                </a:solidFill>
                <a:latin typeface="Arial" pitchFamily="34" charset="0"/>
              </a:defRPr>
            </a:lvl5pPr>
            <a:lvl6pPr marL="2514600" indent="-228600" eaLnBrk="0" fontAlgn="base" hangingPunct="0">
              <a:spcBef>
                <a:spcPct val="50000"/>
              </a:spcBef>
              <a:spcAft>
                <a:spcPct val="0"/>
              </a:spcAft>
              <a:defRPr sz="2400">
                <a:solidFill>
                  <a:srgbClr val="000066"/>
                </a:solidFill>
                <a:latin typeface="Arial" pitchFamily="34" charset="0"/>
              </a:defRPr>
            </a:lvl6pPr>
            <a:lvl7pPr marL="2971800" indent="-228600" eaLnBrk="0" fontAlgn="base" hangingPunct="0">
              <a:spcBef>
                <a:spcPct val="50000"/>
              </a:spcBef>
              <a:spcAft>
                <a:spcPct val="0"/>
              </a:spcAft>
              <a:defRPr sz="2400">
                <a:solidFill>
                  <a:srgbClr val="000066"/>
                </a:solidFill>
                <a:latin typeface="Arial" pitchFamily="34" charset="0"/>
              </a:defRPr>
            </a:lvl7pPr>
            <a:lvl8pPr marL="3429000" indent="-228600" eaLnBrk="0" fontAlgn="base" hangingPunct="0">
              <a:spcBef>
                <a:spcPct val="50000"/>
              </a:spcBef>
              <a:spcAft>
                <a:spcPct val="0"/>
              </a:spcAft>
              <a:defRPr sz="2400">
                <a:solidFill>
                  <a:srgbClr val="000066"/>
                </a:solidFill>
                <a:latin typeface="Arial" pitchFamily="34" charset="0"/>
              </a:defRPr>
            </a:lvl8pPr>
            <a:lvl9pPr marL="3886200" indent="-228600" eaLnBrk="0" fontAlgn="base" hangingPunct="0">
              <a:spcBef>
                <a:spcPct val="50000"/>
              </a:spcBef>
              <a:spcAft>
                <a:spcPct val="0"/>
              </a:spcAft>
              <a:defRPr sz="2400">
                <a:solidFill>
                  <a:srgbClr val="000066"/>
                </a:solidFill>
                <a:latin typeface="Arial" pitchFamily="34" charset="0"/>
              </a:defRPr>
            </a:lvl9pPr>
          </a:lstStyle>
          <a:p>
            <a:r>
              <a:rPr lang="en-GB" b="1"/>
              <a:t>lithium   </a:t>
            </a:r>
            <a:r>
              <a:rPr lang="en-GB" sz="3000" b="1"/>
              <a:t>+</a:t>
            </a:r>
            <a:r>
              <a:rPr lang="en-GB" b="1"/>
              <a:t>   oxygen   </a:t>
            </a:r>
            <a:r>
              <a:rPr lang="en-GB" b="1">
                <a:latin typeface="Times New Roman" pitchFamily="18" charset="0"/>
                <a:sym typeface="Monotype Sorts" pitchFamily="2" charset="2"/>
              </a:rPr>
              <a:t>   </a:t>
            </a:r>
            <a:r>
              <a:rPr lang="en-GB" b="1"/>
              <a:t>lithium oxide</a:t>
            </a:r>
          </a:p>
        </p:txBody>
      </p:sp>
      <p:sp>
        <p:nvSpPr>
          <p:cNvPr id="26632" name="AutoShape 43"/>
          <p:cNvSpPr>
            <a:spLocks noChangeArrowheads="1"/>
          </p:cNvSpPr>
          <p:nvPr/>
        </p:nvSpPr>
        <p:spPr bwMode="auto">
          <a:xfrm>
            <a:off x="1466850" y="1774825"/>
            <a:ext cx="6011863" cy="1398588"/>
          </a:xfrm>
          <a:prstGeom prst="roundRect">
            <a:avLst>
              <a:gd name="adj" fmla="val 16667"/>
            </a:avLst>
          </a:prstGeom>
          <a:noFill/>
          <a:ln w="38100">
            <a:solidFill>
              <a:srgbClr val="FF66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7692" name="Text Box 44"/>
          <p:cNvSpPr txBox="1">
            <a:spLocks noChangeArrowheads="1"/>
          </p:cNvSpPr>
          <p:nvPr/>
        </p:nvSpPr>
        <p:spPr bwMode="auto">
          <a:xfrm>
            <a:off x="1619250" y="5192713"/>
            <a:ext cx="5319713"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000066"/>
                </a:solidFill>
                <a:latin typeface="Arial" pitchFamily="34" charset="0"/>
              </a:defRPr>
            </a:lvl1pPr>
            <a:lvl2pPr marL="742950" indent="-285750">
              <a:defRPr sz="2400">
                <a:solidFill>
                  <a:srgbClr val="000066"/>
                </a:solidFill>
                <a:latin typeface="Arial" pitchFamily="34" charset="0"/>
              </a:defRPr>
            </a:lvl2pPr>
            <a:lvl3pPr marL="1143000" indent="-228600">
              <a:defRPr sz="2400">
                <a:solidFill>
                  <a:srgbClr val="000066"/>
                </a:solidFill>
                <a:latin typeface="Arial" pitchFamily="34" charset="0"/>
              </a:defRPr>
            </a:lvl3pPr>
            <a:lvl4pPr marL="1600200" indent="-228600">
              <a:defRPr sz="2400">
                <a:solidFill>
                  <a:srgbClr val="000066"/>
                </a:solidFill>
                <a:latin typeface="Arial" pitchFamily="34" charset="0"/>
              </a:defRPr>
            </a:lvl4pPr>
            <a:lvl5pPr marL="2057400" indent="-228600">
              <a:defRPr sz="2400">
                <a:solidFill>
                  <a:srgbClr val="000066"/>
                </a:solidFill>
                <a:latin typeface="Arial" pitchFamily="34" charset="0"/>
              </a:defRPr>
            </a:lvl5pPr>
            <a:lvl6pPr marL="2514600" indent="-228600" eaLnBrk="0" fontAlgn="base" hangingPunct="0">
              <a:spcBef>
                <a:spcPct val="50000"/>
              </a:spcBef>
              <a:spcAft>
                <a:spcPct val="0"/>
              </a:spcAft>
              <a:defRPr sz="2400">
                <a:solidFill>
                  <a:srgbClr val="000066"/>
                </a:solidFill>
                <a:latin typeface="Arial" pitchFamily="34" charset="0"/>
              </a:defRPr>
            </a:lvl6pPr>
            <a:lvl7pPr marL="2971800" indent="-228600" eaLnBrk="0" fontAlgn="base" hangingPunct="0">
              <a:spcBef>
                <a:spcPct val="50000"/>
              </a:spcBef>
              <a:spcAft>
                <a:spcPct val="0"/>
              </a:spcAft>
              <a:defRPr sz="2400">
                <a:solidFill>
                  <a:srgbClr val="000066"/>
                </a:solidFill>
                <a:latin typeface="Arial" pitchFamily="34" charset="0"/>
              </a:defRPr>
            </a:lvl7pPr>
            <a:lvl8pPr marL="3429000" indent="-228600" eaLnBrk="0" fontAlgn="base" hangingPunct="0">
              <a:spcBef>
                <a:spcPct val="50000"/>
              </a:spcBef>
              <a:spcAft>
                <a:spcPct val="0"/>
              </a:spcAft>
              <a:defRPr sz="2400">
                <a:solidFill>
                  <a:srgbClr val="000066"/>
                </a:solidFill>
                <a:latin typeface="Arial" pitchFamily="34" charset="0"/>
              </a:defRPr>
            </a:lvl8pPr>
            <a:lvl9pPr marL="3886200" indent="-228600" eaLnBrk="0" fontAlgn="base" hangingPunct="0">
              <a:spcBef>
                <a:spcPct val="50000"/>
              </a:spcBef>
              <a:spcAft>
                <a:spcPct val="0"/>
              </a:spcAft>
              <a:defRPr sz="2400">
                <a:solidFill>
                  <a:srgbClr val="000066"/>
                </a:solidFill>
                <a:latin typeface="Arial" pitchFamily="34" charset="0"/>
              </a:defRPr>
            </a:lvl9pPr>
          </a:lstStyle>
          <a:p>
            <a:pPr>
              <a:spcBef>
                <a:spcPct val="0"/>
              </a:spcBef>
            </a:pPr>
            <a:r>
              <a:rPr lang="en-GB" b="1"/>
              <a:t>4Na</a:t>
            </a:r>
            <a:r>
              <a:rPr lang="en-GB" sz="1000" b="1"/>
              <a:t> </a:t>
            </a:r>
            <a:r>
              <a:rPr lang="en-GB"/>
              <a:t>(s)</a:t>
            </a:r>
            <a:r>
              <a:rPr lang="en-GB" b="1"/>
              <a:t>     </a:t>
            </a:r>
            <a:r>
              <a:rPr lang="en-GB" sz="3000" b="1"/>
              <a:t>+</a:t>
            </a:r>
            <a:r>
              <a:rPr lang="en-GB" b="1"/>
              <a:t>   O</a:t>
            </a:r>
            <a:r>
              <a:rPr lang="en-GB" b="1" baseline="-25000"/>
              <a:t>2</a:t>
            </a:r>
            <a:r>
              <a:rPr lang="en-GB" sz="1000" b="1" baseline="-25000"/>
              <a:t> </a:t>
            </a:r>
            <a:r>
              <a:rPr lang="en-GB"/>
              <a:t>(g)</a:t>
            </a:r>
            <a:r>
              <a:rPr lang="en-GB" b="1"/>
              <a:t>      </a:t>
            </a:r>
            <a:r>
              <a:rPr lang="en-GB" b="1">
                <a:sym typeface="Monotype Sorts" pitchFamily="2" charset="2"/>
              </a:rPr>
              <a:t>   2Na</a:t>
            </a:r>
            <a:r>
              <a:rPr lang="en-GB" b="1" baseline="-25000">
                <a:sym typeface="Monotype Sorts" pitchFamily="2" charset="2"/>
              </a:rPr>
              <a:t>2</a:t>
            </a:r>
            <a:r>
              <a:rPr lang="en-GB" b="1">
                <a:sym typeface="Monotype Sorts" pitchFamily="2" charset="2"/>
              </a:rPr>
              <a:t>O</a:t>
            </a:r>
            <a:r>
              <a:rPr lang="en-GB" sz="1000" b="1">
                <a:sym typeface="Monotype Sorts" pitchFamily="2" charset="2"/>
              </a:rPr>
              <a:t> </a:t>
            </a:r>
            <a:r>
              <a:rPr lang="en-GB">
                <a:sym typeface="Monotype Sorts" pitchFamily="2" charset="2"/>
              </a:rPr>
              <a:t>(s)</a:t>
            </a:r>
            <a:endParaRPr lang="en-GB"/>
          </a:p>
        </p:txBody>
      </p:sp>
      <p:sp>
        <p:nvSpPr>
          <p:cNvPr id="27693" name="Text Box 45"/>
          <p:cNvSpPr txBox="1">
            <a:spLocks noChangeArrowheads="1"/>
          </p:cNvSpPr>
          <p:nvPr/>
        </p:nvSpPr>
        <p:spPr bwMode="auto">
          <a:xfrm>
            <a:off x="1619250" y="4532313"/>
            <a:ext cx="5903913"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000066"/>
                </a:solidFill>
                <a:latin typeface="Arial" pitchFamily="34" charset="0"/>
              </a:defRPr>
            </a:lvl1pPr>
            <a:lvl2pPr marL="742950" indent="-285750">
              <a:defRPr sz="2400">
                <a:solidFill>
                  <a:srgbClr val="000066"/>
                </a:solidFill>
                <a:latin typeface="Arial" pitchFamily="34" charset="0"/>
              </a:defRPr>
            </a:lvl2pPr>
            <a:lvl3pPr marL="1143000" indent="-228600">
              <a:defRPr sz="2400">
                <a:solidFill>
                  <a:srgbClr val="000066"/>
                </a:solidFill>
                <a:latin typeface="Arial" pitchFamily="34" charset="0"/>
              </a:defRPr>
            </a:lvl3pPr>
            <a:lvl4pPr marL="1600200" indent="-228600">
              <a:defRPr sz="2400">
                <a:solidFill>
                  <a:srgbClr val="000066"/>
                </a:solidFill>
                <a:latin typeface="Arial" pitchFamily="34" charset="0"/>
              </a:defRPr>
            </a:lvl4pPr>
            <a:lvl5pPr marL="2057400" indent="-228600">
              <a:defRPr sz="2400">
                <a:solidFill>
                  <a:srgbClr val="000066"/>
                </a:solidFill>
                <a:latin typeface="Arial" pitchFamily="34" charset="0"/>
              </a:defRPr>
            </a:lvl5pPr>
            <a:lvl6pPr marL="2514600" indent="-228600" eaLnBrk="0" fontAlgn="base" hangingPunct="0">
              <a:spcBef>
                <a:spcPct val="50000"/>
              </a:spcBef>
              <a:spcAft>
                <a:spcPct val="0"/>
              </a:spcAft>
              <a:defRPr sz="2400">
                <a:solidFill>
                  <a:srgbClr val="000066"/>
                </a:solidFill>
                <a:latin typeface="Arial" pitchFamily="34" charset="0"/>
              </a:defRPr>
            </a:lvl6pPr>
            <a:lvl7pPr marL="2971800" indent="-228600" eaLnBrk="0" fontAlgn="base" hangingPunct="0">
              <a:spcBef>
                <a:spcPct val="50000"/>
              </a:spcBef>
              <a:spcAft>
                <a:spcPct val="0"/>
              </a:spcAft>
              <a:defRPr sz="2400">
                <a:solidFill>
                  <a:srgbClr val="000066"/>
                </a:solidFill>
                <a:latin typeface="Arial" pitchFamily="34" charset="0"/>
              </a:defRPr>
            </a:lvl7pPr>
            <a:lvl8pPr marL="3429000" indent="-228600" eaLnBrk="0" fontAlgn="base" hangingPunct="0">
              <a:spcBef>
                <a:spcPct val="50000"/>
              </a:spcBef>
              <a:spcAft>
                <a:spcPct val="0"/>
              </a:spcAft>
              <a:defRPr sz="2400">
                <a:solidFill>
                  <a:srgbClr val="000066"/>
                </a:solidFill>
                <a:latin typeface="Arial" pitchFamily="34" charset="0"/>
              </a:defRPr>
            </a:lvl8pPr>
            <a:lvl9pPr marL="3886200" indent="-228600" eaLnBrk="0" fontAlgn="base" hangingPunct="0">
              <a:spcBef>
                <a:spcPct val="50000"/>
              </a:spcBef>
              <a:spcAft>
                <a:spcPct val="0"/>
              </a:spcAft>
              <a:defRPr sz="2400">
                <a:solidFill>
                  <a:srgbClr val="000066"/>
                </a:solidFill>
                <a:latin typeface="Arial" pitchFamily="34" charset="0"/>
              </a:defRPr>
            </a:lvl9pPr>
          </a:lstStyle>
          <a:p>
            <a:r>
              <a:rPr lang="en-GB" b="1"/>
              <a:t>sodium   </a:t>
            </a:r>
            <a:r>
              <a:rPr lang="en-GB" sz="3000" b="1"/>
              <a:t>+</a:t>
            </a:r>
            <a:r>
              <a:rPr lang="en-GB" b="1"/>
              <a:t>   oxygen   </a:t>
            </a:r>
            <a:r>
              <a:rPr lang="en-GB" b="1">
                <a:latin typeface="Times New Roman" pitchFamily="18" charset="0"/>
                <a:sym typeface="Monotype Sorts" pitchFamily="2" charset="2"/>
              </a:rPr>
              <a:t>   </a:t>
            </a:r>
            <a:r>
              <a:rPr lang="en-GB" b="1"/>
              <a:t>sodium oxide</a:t>
            </a:r>
          </a:p>
        </p:txBody>
      </p:sp>
      <p:sp>
        <p:nvSpPr>
          <p:cNvPr id="27695" name="AutoShape 47"/>
          <p:cNvSpPr>
            <a:spLocks noChangeArrowheads="1"/>
          </p:cNvSpPr>
          <p:nvPr/>
        </p:nvSpPr>
        <p:spPr bwMode="auto">
          <a:xfrm>
            <a:off x="1466850" y="4510088"/>
            <a:ext cx="6011863" cy="1398587"/>
          </a:xfrm>
          <a:prstGeom prst="roundRect">
            <a:avLst>
              <a:gd name="adj" fmla="val 16667"/>
            </a:avLst>
          </a:prstGeom>
          <a:noFill/>
          <a:ln w="38100">
            <a:solidFill>
              <a:srgbClr val="FF66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7669"/>
                                        </p:tgtEl>
                                        <p:attrNameLst>
                                          <p:attrName>style.visibility</p:attrName>
                                        </p:attrNameLst>
                                      </p:cBhvr>
                                      <p:to>
                                        <p:strVal val="visible"/>
                                      </p:to>
                                    </p:set>
                                    <p:animEffect transition="in" filter="wipe(left)">
                                      <p:cBhvr>
                                        <p:cTn id="7" dur="1000"/>
                                        <p:tgtEl>
                                          <p:spTgt spid="2766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7655"/>
                                        </p:tgtEl>
                                        <p:attrNameLst>
                                          <p:attrName>style.visibility</p:attrName>
                                        </p:attrNameLst>
                                      </p:cBhvr>
                                      <p:to>
                                        <p:strVal val="visible"/>
                                      </p:to>
                                    </p:set>
                                    <p:animEffect transition="in" filter="wipe(left)">
                                      <p:cBhvr>
                                        <p:cTn id="12" dur="1000"/>
                                        <p:tgtEl>
                                          <p:spTgt spid="2765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7656"/>
                                        </p:tgtEl>
                                        <p:attrNameLst>
                                          <p:attrName>style.visibility</p:attrName>
                                        </p:attrNameLst>
                                      </p:cBhvr>
                                      <p:to>
                                        <p:strVal val="visible"/>
                                      </p:to>
                                    </p:set>
                                    <p:animEffect transition="in" filter="dissolve">
                                      <p:cBhvr>
                                        <p:cTn id="17" dur="500"/>
                                        <p:tgtEl>
                                          <p:spTgt spid="27656"/>
                                        </p:tgtEl>
                                      </p:cBhvr>
                                    </p:animEffect>
                                  </p:childTnLst>
                                </p:cTn>
                              </p:par>
                            </p:childTnLst>
                          </p:cTn>
                        </p:par>
                        <p:par>
                          <p:cTn id="18" fill="hold" nodeType="afterGroup">
                            <p:stCondLst>
                              <p:cond delay="500"/>
                            </p:stCondLst>
                            <p:childTnLst>
                              <p:par>
                                <p:cTn id="19" presetID="23" presetClass="entr" presetSubtype="16" fill="hold" grpId="0" nodeType="afterEffect">
                                  <p:stCondLst>
                                    <p:cond delay="0"/>
                                  </p:stCondLst>
                                  <p:childTnLst>
                                    <p:set>
                                      <p:cBhvr>
                                        <p:cTn id="20" dur="1" fill="hold">
                                          <p:stCondLst>
                                            <p:cond delay="0"/>
                                          </p:stCondLst>
                                        </p:cTn>
                                        <p:tgtEl>
                                          <p:spTgt spid="27695"/>
                                        </p:tgtEl>
                                        <p:attrNameLst>
                                          <p:attrName>style.visibility</p:attrName>
                                        </p:attrNameLst>
                                      </p:cBhvr>
                                      <p:to>
                                        <p:strVal val="visible"/>
                                      </p:to>
                                    </p:set>
                                    <p:anim calcmode="lin" valueType="num">
                                      <p:cBhvr>
                                        <p:cTn id="21" dur="500" fill="hold"/>
                                        <p:tgtEl>
                                          <p:spTgt spid="27695"/>
                                        </p:tgtEl>
                                        <p:attrNameLst>
                                          <p:attrName>ppt_w</p:attrName>
                                        </p:attrNameLst>
                                      </p:cBhvr>
                                      <p:tavLst>
                                        <p:tav tm="0">
                                          <p:val>
                                            <p:fltVal val="0"/>
                                          </p:val>
                                        </p:tav>
                                        <p:tav tm="100000">
                                          <p:val>
                                            <p:strVal val="#ppt_w"/>
                                          </p:val>
                                        </p:tav>
                                      </p:tavLst>
                                    </p:anim>
                                    <p:anim calcmode="lin" valueType="num">
                                      <p:cBhvr>
                                        <p:cTn id="22" dur="500" fill="hold"/>
                                        <p:tgtEl>
                                          <p:spTgt spid="27695"/>
                                        </p:tgtEl>
                                        <p:attrNameLst>
                                          <p:attrName>ppt_h</p:attrName>
                                        </p:attrNameLst>
                                      </p:cBhvr>
                                      <p:tavLst>
                                        <p:tav tm="0">
                                          <p:val>
                                            <p:fltVal val="0"/>
                                          </p:val>
                                        </p:tav>
                                        <p:tav tm="100000">
                                          <p:val>
                                            <p:strVal val="#ppt_h"/>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7693"/>
                                        </p:tgtEl>
                                        <p:attrNameLst>
                                          <p:attrName>style.visibility</p:attrName>
                                        </p:attrNameLst>
                                      </p:cBhvr>
                                      <p:to>
                                        <p:strVal val="visible"/>
                                      </p:to>
                                    </p:set>
                                    <p:animEffect transition="in" filter="wipe(left)">
                                      <p:cBhvr>
                                        <p:cTn id="27" dur="1000"/>
                                        <p:tgtEl>
                                          <p:spTgt spid="2769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7692"/>
                                        </p:tgtEl>
                                        <p:attrNameLst>
                                          <p:attrName>style.visibility</p:attrName>
                                        </p:attrNameLst>
                                      </p:cBhvr>
                                      <p:to>
                                        <p:strVal val="visible"/>
                                      </p:to>
                                    </p:set>
                                    <p:animEffect transition="in" filter="wipe(left)">
                                      <p:cBhvr>
                                        <p:cTn id="32" dur="1000"/>
                                        <p:tgtEl>
                                          <p:spTgt spid="276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5" grpId="0"/>
      <p:bldP spid="27656" grpId="0"/>
      <p:bldP spid="27669" grpId="0"/>
      <p:bldP spid="27692" grpId="0"/>
      <p:bldP spid="27693" grpId="0"/>
      <p:bldP spid="27695" grpId="0" animBg="1"/>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GB" smtClean="0"/>
              <a:t>      Flame colour</a:t>
            </a:r>
          </a:p>
        </p:txBody>
      </p:sp>
      <p:sp>
        <p:nvSpPr>
          <p:cNvPr id="27651" name="Text Box 4"/>
          <p:cNvSpPr txBox="1">
            <a:spLocks noChangeArrowheads="1"/>
          </p:cNvSpPr>
          <p:nvPr/>
        </p:nvSpPr>
        <p:spPr bwMode="auto">
          <a:xfrm>
            <a:off x="568325" y="701675"/>
            <a:ext cx="835342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000066"/>
                </a:solidFill>
                <a:latin typeface="Arial" pitchFamily="34" charset="0"/>
              </a:defRPr>
            </a:lvl1pPr>
            <a:lvl2pPr marL="742950" indent="-285750">
              <a:defRPr sz="2400">
                <a:solidFill>
                  <a:srgbClr val="000066"/>
                </a:solidFill>
                <a:latin typeface="Arial" pitchFamily="34" charset="0"/>
              </a:defRPr>
            </a:lvl2pPr>
            <a:lvl3pPr marL="1143000" indent="-228600">
              <a:defRPr sz="2400">
                <a:solidFill>
                  <a:srgbClr val="000066"/>
                </a:solidFill>
                <a:latin typeface="Arial" pitchFamily="34" charset="0"/>
              </a:defRPr>
            </a:lvl3pPr>
            <a:lvl4pPr marL="1600200" indent="-228600">
              <a:defRPr sz="2400">
                <a:solidFill>
                  <a:srgbClr val="000066"/>
                </a:solidFill>
                <a:latin typeface="Arial" pitchFamily="34" charset="0"/>
              </a:defRPr>
            </a:lvl4pPr>
            <a:lvl5pPr marL="2057400" indent="-228600">
              <a:defRPr sz="2400">
                <a:solidFill>
                  <a:srgbClr val="000066"/>
                </a:solidFill>
                <a:latin typeface="Arial" pitchFamily="34" charset="0"/>
              </a:defRPr>
            </a:lvl5pPr>
            <a:lvl6pPr marL="2514600" indent="-228600" eaLnBrk="0" fontAlgn="base" hangingPunct="0">
              <a:spcBef>
                <a:spcPct val="50000"/>
              </a:spcBef>
              <a:spcAft>
                <a:spcPct val="0"/>
              </a:spcAft>
              <a:defRPr sz="2400">
                <a:solidFill>
                  <a:srgbClr val="000066"/>
                </a:solidFill>
                <a:latin typeface="Arial" pitchFamily="34" charset="0"/>
              </a:defRPr>
            </a:lvl6pPr>
            <a:lvl7pPr marL="2971800" indent="-228600" eaLnBrk="0" fontAlgn="base" hangingPunct="0">
              <a:spcBef>
                <a:spcPct val="50000"/>
              </a:spcBef>
              <a:spcAft>
                <a:spcPct val="0"/>
              </a:spcAft>
              <a:defRPr sz="2400">
                <a:solidFill>
                  <a:srgbClr val="000066"/>
                </a:solidFill>
                <a:latin typeface="Arial" pitchFamily="34" charset="0"/>
              </a:defRPr>
            </a:lvl7pPr>
            <a:lvl8pPr marL="3429000" indent="-228600" eaLnBrk="0" fontAlgn="base" hangingPunct="0">
              <a:spcBef>
                <a:spcPct val="50000"/>
              </a:spcBef>
              <a:spcAft>
                <a:spcPct val="0"/>
              </a:spcAft>
              <a:defRPr sz="2400">
                <a:solidFill>
                  <a:srgbClr val="000066"/>
                </a:solidFill>
                <a:latin typeface="Arial" pitchFamily="34" charset="0"/>
              </a:defRPr>
            </a:lvl8pPr>
            <a:lvl9pPr marL="3886200" indent="-228600" eaLnBrk="0" fontAlgn="base" hangingPunct="0">
              <a:spcBef>
                <a:spcPct val="50000"/>
              </a:spcBef>
              <a:spcAft>
                <a:spcPct val="0"/>
              </a:spcAft>
              <a:defRPr sz="2400">
                <a:solidFill>
                  <a:srgbClr val="000066"/>
                </a:solidFill>
                <a:latin typeface="Arial" pitchFamily="34" charset="0"/>
              </a:defRPr>
            </a:lvl9pPr>
          </a:lstStyle>
          <a:p>
            <a:pPr>
              <a:spcBef>
                <a:spcPct val="0"/>
              </a:spcBef>
            </a:pPr>
            <a:r>
              <a:rPr lang="en-GB">
                <a:solidFill>
                  <a:srgbClr val="010066"/>
                </a:solidFill>
              </a:rPr>
              <a:t>When alkali metals are heated and added to a jar of oxygen, they burn fiercely with a coloured flame.</a:t>
            </a:r>
          </a:p>
        </p:txBody>
      </p:sp>
      <p:sp>
        <p:nvSpPr>
          <p:cNvPr id="121861" name="Oval 5"/>
          <p:cNvSpPr>
            <a:spLocks noChangeAspect="1" noChangeArrowheads="1"/>
          </p:cNvSpPr>
          <p:nvPr/>
        </p:nvSpPr>
        <p:spPr bwMode="auto">
          <a:xfrm>
            <a:off x="241300" y="809625"/>
            <a:ext cx="252413" cy="252413"/>
          </a:xfrm>
          <a:prstGeom prst="ellipse">
            <a:avLst/>
          </a:prstGeom>
          <a:gradFill rotWithShape="1">
            <a:gsLst>
              <a:gs pos="0">
                <a:schemeClr val="bg1"/>
              </a:gs>
              <a:gs pos="100000">
                <a:srgbClr val="9900CC"/>
              </a:gs>
            </a:gsLst>
            <a:path path="shape">
              <a:fillToRect l="50000" t="50000" r="50000" b="50000"/>
            </a:path>
          </a:gradFill>
          <a:ln w="9525">
            <a:noFill/>
            <a:round/>
            <a:headEnd/>
            <a:tailEnd/>
          </a:ln>
          <a:effectLst>
            <a:outerShdw dist="35921" dir="2700000" algn="ctr" rotWithShape="0">
              <a:srgbClr val="B2B2B2"/>
            </a:outerShdw>
          </a:effectLst>
        </p:spPr>
        <p:txBody>
          <a:bodyPr wrap="none" anchor="ctr"/>
          <a:lstStyle/>
          <a:p>
            <a:pPr>
              <a:defRPr/>
            </a:pPr>
            <a:endParaRPr lang="en-US">
              <a:latin typeface="Arial" charset="0"/>
            </a:endParaRPr>
          </a:p>
        </p:txBody>
      </p:sp>
      <p:sp>
        <p:nvSpPr>
          <p:cNvPr id="121862" name="Text Box 6"/>
          <p:cNvSpPr txBox="1">
            <a:spLocks noChangeArrowheads="1"/>
          </p:cNvSpPr>
          <p:nvPr/>
        </p:nvSpPr>
        <p:spPr bwMode="auto">
          <a:xfrm>
            <a:off x="730250" y="5105400"/>
            <a:ext cx="236220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61950" indent="-361950">
              <a:defRPr sz="2400">
                <a:solidFill>
                  <a:srgbClr val="000066"/>
                </a:solidFill>
                <a:latin typeface="Arial" pitchFamily="34" charset="0"/>
              </a:defRPr>
            </a:lvl1pPr>
            <a:lvl2pPr marL="742950" indent="-285750">
              <a:defRPr sz="2400">
                <a:solidFill>
                  <a:srgbClr val="000066"/>
                </a:solidFill>
                <a:latin typeface="Arial" pitchFamily="34" charset="0"/>
              </a:defRPr>
            </a:lvl2pPr>
            <a:lvl3pPr marL="1143000" indent="-228600">
              <a:defRPr sz="2400">
                <a:solidFill>
                  <a:srgbClr val="000066"/>
                </a:solidFill>
                <a:latin typeface="Arial" pitchFamily="34" charset="0"/>
              </a:defRPr>
            </a:lvl3pPr>
            <a:lvl4pPr marL="1600200" indent="-228600">
              <a:defRPr sz="2400">
                <a:solidFill>
                  <a:srgbClr val="000066"/>
                </a:solidFill>
                <a:latin typeface="Arial" pitchFamily="34" charset="0"/>
              </a:defRPr>
            </a:lvl4pPr>
            <a:lvl5pPr marL="2057400" indent="-228600">
              <a:defRPr sz="2400">
                <a:solidFill>
                  <a:srgbClr val="000066"/>
                </a:solidFill>
                <a:latin typeface="Arial" pitchFamily="34" charset="0"/>
              </a:defRPr>
            </a:lvl5pPr>
            <a:lvl6pPr marL="2514600" indent="-228600" eaLnBrk="0" fontAlgn="base" hangingPunct="0">
              <a:spcBef>
                <a:spcPct val="50000"/>
              </a:spcBef>
              <a:spcAft>
                <a:spcPct val="0"/>
              </a:spcAft>
              <a:defRPr sz="2400">
                <a:solidFill>
                  <a:srgbClr val="000066"/>
                </a:solidFill>
                <a:latin typeface="Arial" pitchFamily="34" charset="0"/>
              </a:defRPr>
            </a:lvl6pPr>
            <a:lvl7pPr marL="2971800" indent="-228600" eaLnBrk="0" fontAlgn="base" hangingPunct="0">
              <a:spcBef>
                <a:spcPct val="50000"/>
              </a:spcBef>
              <a:spcAft>
                <a:spcPct val="0"/>
              </a:spcAft>
              <a:defRPr sz="2400">
                <a:solidFill>
                  <a:srgbClr val="000066"/>
                </a:solidFill>
                <a:latin typeface="Arial" pitchFamily="34" charset="0"/>
              </a:defRPr>
            </a:lvl7pPr>
            <a:lvl8pPr marL="3429000" indent="-228600" eaLnBrk="0" fontAlgn="base" hangingPunct="0">
              <a:spcBef>
                <a:spcPct val="50000"/>
              </a:spcBef>
              <a:spcAft>
                <a:spcPct val="0"/>
              </a:spcAft>
              <a:defRPr sz="2400">
                <a:solidFill>
                  <a:srgbClr val="000066"/>
                </a:solidFill>
                <a:latin typeface="Arial" pitchFamily="34" charset="0"/>
              </a:defRPr>
            </a:lvl8pPr>
            <a:lvl9pPr marL="3886200" indent="-228600" eaLnBrk="0" fontAlgn="base" hangingPunct="0">
              <a:spcBef>
                <a:spcPct val="50000"/>
              </a:spcBef>
              <a:spcAft>
                <a:spcPct val="0"/>
              </a:spcAft>
              <a:defRPr sz="2400">
                <a:solidFill>
                  <a:srgbClr val="000066"/>
                </a:solidFill>
                <a:latin typeface="Arial" pitchFamily="34" charset="0"/>
              </a:defRPr>
            </a:lvl9pPr>
          </a:lstStyle>
          <a:p>
            <a:pPr>
              <a:buFont typeface="Wingdings" pitchFamily="2" charset="2"/>
              <a:buChar char="l"/>
            </a:pPr>
            <a:r>
              <a:rPr lang="en-GB" b="1"/>
              <a:t>lithium</a:t>
            </a:r>
            <a:r>
              <a:rPr lang="en-GB"/>
              <a:t/>
            </a:r>
            <a:br>
              <a:rPr lang="en-GB"/>
            </a:br>
            <a:r>
              <a:rPr lang="en-GB"/>
              <a:t>burns with a </a:t>
            </a:r>
            <a:r>
              <a:rPr lang="en-GB" b="1">
                <a:solidFill>
                  <a:srgbClr val="FF0909"/>
                </a:solidFill>
              </a:rPr>
              <a:t>red</a:t>
            </a:r>
            <a:r>
              <a:rPr lang="en-GB"/>
              <a:t> flame</a:t>
            </a:r>
          </a:p>
        </p:txBody>
      </p:sp>
      <p:sp>
        <p:nvSpPr>
          <p:cNvPr id="121863" name="Text Box 7"/>
          <p:cNvSpPr txBox="1">
            <a:spLocks noChangeArrowheads="1"/>
          </p:cNvSpPr>
          <p:nvPr/>
        </p:nvSpPr>
        <p:spPr bwMode="auto">
          <a:xfrm>
            <a:off x="3314700" y="5105400"/>
            <a:ext cx="251460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61950" indent="-361950">
              <a:defRPr sz="2400">
                <a:solidFill>
                  <a:srgbClr val="000066"/>
                </a:solidFill>
                <a:latin typeface="Arial" pitchFamily="34" charset="0"/>
              </a:defRPr>
            </a:lvl1pPr>
            <a:lvl2pPr marL="742950" indent="-285750">
              <a:defRPr sz="2400">
                <a:solidFill>
                  <a:srgbClr val="000066"/>
                </a:solidFill>
                <a:latin typeface="Arial" pitchFamily="34" charset="0"/>
              </a:defRPr>
            </a:lvl2pPr>
            <a:lvl3pPr marL="1143000" indent="-228600">
              <a:defRPr sz="2400">
                <a:solidFill>
                  <a:srgbClr val="000066"/>
                </a:solidFill>
                <a:latin typeface="Arial" pitchFamily="34" charset="0"/>
              </a:defRPr>
            </a:lvl3pPr>
            <a:lvl4pPr marL="1600200" indent="-228600">
              <a:defRPr sz="2400">
                <a:solidFill>
                  <a:srgbClr val="000066"/>
                </a:solidFill>
                <a:latin typeface="Arial" pitchFamily="34" charset="0"/>
              </a:defRPr>
            </a:lvl4pPr>
            <a:lvl5pPr marL="2057400" indent="-228600">
              <a:defRPr sz="2400">
                <a:solidFill>
                  <a:srgbClr val="000066"/>
                </a:solidFill>
                <a:latin typeface="Arial" pitchFamily="34" charset="0"/>
              </a:defRPr>
            </a:lvl5pPr>
            <a:lvl6pPr marL="2514600" indent="-228600" eaLnBrk="0" fontAlgn="base" hangingPunct="0">
              <a:spcBef>
                <a:spcPct val="50000"/>
              </a:spcBef>
              <a:spcAft>
                <a:spcPct val="0"/>
              </a:spcAft>
              <a:defRPr sz="2400">
                <a:solidFill>
                  <a:srgbClr val="000066"/>
                </a:solidFill>
                <a:latin typeface="Arial" pitchFamily="34" charset="0"/>
              </a:defRPr>
            </a:lvl6pPr>
            <a:lvl7pPr marL="2971800" indent="-228600" eaLnBrk="0" fontAlgn="base" hangingPunct="0">
              <a:spcBef>
                <a:spcPct val="50000"/>
              </a:spcBef>
              <a:spcAft>
                <a:spcPct val="0"/>
              </a:spcAft>
              <a:defRPr sz="2400">
                <a:solidFill>
                  <a:srgbClr val="000066"/>
                </a:solidFill>
                <a:latin typeface="Arial" pitchFamily="34" charset="0"/>
              </a:defRPr>
            </a:lvl7pPr>
            <a:lvl8pPr marL="3429000" indent="-228600" eaLnBrk="0" fontAlgn="base" hangingPunct="0">
              <a:spcBef>
                <a:spcPct val="50000"/>
              </a:spcBef>
              <a:spcAft>
                <a:spcPct val="0"/>
              </a:spcAft>
              <a:defRPr sz="2400">
                <a:solidFill>
                  <a:srgbClr val="000066"/>
                </a:solidFill>
                <a:latin typeface="Arial" pitchFamily="34" charset="0"/>
              </a:defRPr>
            </a:lvl8pPr>
            <a:lvl9pPr marL="3886200" indent="-228600" eaLnBrk="0" fontAlgn="base" hangingPunct="0">
              <a:spcBef>
                <a:spcPct val="50000"/>
              </a:spcBef>
              <a:spcAft>
                <a:spcPct val="0"/>
              </a:spcAft>
              <a:defRPr sz="2400">
                <a:solidFill>
                  <a:srgbClr val="000066"/>
                </a:solidFill>
                <a:latin typeface="Arial" pitchFamily="34" charset="0"/>
              </a:defRPr>
            </a:lvl9pPr>
          </a:lstStyle>
          <a:p>
            <a:pPr>
              <a:buFont typeface="Wingdings" pitchFamily="2" charset="2"/>
              <a:buChar char="l"/>
            </a:pPr>
            <a:r>
              <a:rPr lang="en-GB" b="1"/>
              <a:t>sodium</a:t>
            </a:r>
            <a:r>
              <a:rPr lang="en-GB"/>
              <a:t/>
            </a:r>
            <a:br>
              <a:rPr lang="en-GB"/>
            </a:br>
            <a:r>
              <a:rPr lang="en-GB"/>
              <a:t>burns with an </a:t>
            </a:r>
            <a:r>
              <a:rPr lang="en-GB" b="1">
                <a:solidFill>
                  <a:srgbClr val="FE780A"/>
                </a:solidFill>
              </a:rPr>
              <a:t>orange</a:t>
            </a:r>
            <a:r>
              <a:rPr lang="en-GB"/>
              <a:t> flame</a:t>
            </a:r>
          </a:p>
        </p:txBody>
      </p:sp>
      <p:sp>
        <p:nvSpPr>
          <p:cNvPr id="121864" name="Text Box 8"/>
          <p:cNvSpPr txBox="1">
            <a:spLocks noChangeArrowheads="1"/>
          </p:cNvSpPr>
          <p:nvPr/>
        </p:nvSpPr>
        <p:spPr bwMode="auto">
          <a:xfrm>
            <a:off x="5953125" y="5105400"/>
            <a:ext cx="2276475"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61950" indent="-361950">
              <a:defRPr sz="2400">
                <a:solidFill>
                  <a:srgbClr val="000066"/>
                </a:solidFill>
                <a:latin typeface="Arial" pitchFamily="34" charset="0"/>
              </a:defRPr>
            </a:lvl1pPr>
            <a:lvl2pPr marL="742950" indent="-285750">
              <a:defRPr sz="2400">
                <a:solidFill>
                  <a:srgbClr val="000066"/>
                </a:solidFill>
                <a:latin typeface="Arial" pitchFamily="34" charset="0"/>
              </a:defRPr>
            </a:lvl2pPr>
            <a:lvl3pPr marL="1143000" indent="-228600">
              <a:defRPr sz="2400">
                <a:solidFill>
                  <a:srgbClr val="000066"/>
                </a:solidFill>
                <a:latin typeface="Arial" pitchFamily="34" charset="0"/>
              </a:defRPr>
            </a:lvl3pPr>
            <a:lvl4pPr marL="1600200" indent="-228600">
              <a:defRPr sz="2400">
                <a:solidFill>
                  <a:srgbClr val="000066"/>
                </a:solidFill>
                <a:latin typeface="Arial" pitchFamily="34" charset="0"/>
              </a:defRPr>
            </a:lvl4pPr>
            <a:lvl5pPr marL="2057400" indent="-228600">
              <a:defRPr sz="2400">
                <a:solidFill>
                  <a:srgbClr val="000066"/>
                </a:solidFill>
                <a:latin typeface="Arial" pitchFamily="34" charset="0"/>
              </a:defRPr>
            </a:lvl5pPr>
            <a:lvl6pPr marL="2514600" indent="-228600" eaLnBrk="0" fontAlgn="base" hangingPunct="0">
              <a:spcBef>
                <a:spcPct val="50000"/>
              </a:spcBef>
              <a:spcAft>
                <a:spcPct val="0"/>
              </a:spcAft>
              <a:defRPr sz="2400">
                <a:solidFill>
                  <a:srgbClr val="000066"/>
                </a:solidFill>
                <a:latin typeface="Arial" pitchFamily="34" charset="0"/>
              </a:defRPr>
            </a:lvl6pPr>
            <a:lvl7pPr marL="2971800" indent="-228600" eaLnBrk="0" fontAlgn="base" hangingPunct="0">
              <a:spcBef>
                <a:spcPct val="50000"/>
              </a:spcBef>
              <a:spcAft>
                <a:spcPct val="0"/>
              </a:spcAft>
              <a:defRPr sz="2400">
                <a:solidFill>
                  <a:srgbClr val="000066"/>
                </a:solidFill>
                <a:latin typeface="Arial" pitchFamily="34" charset="0"/>
              </a:defRPr>
            </a:lvl7pPr>
            <a:lvl8pPr marL="3429000" indent="-228600" eaLnBrk="0" fontAlgn="base" hangingPunct="0">
              <a:spcBef>
                <a:spcPct val="50000"/>
              </a:spcBef>
              <a:spcAft>
                <a:spcPct val="0"/>
              </a:spcAft>
              <a:defRPr sz="2400">
                <a:solidFill>
                  <a:srgbClr val="000066"/>
                </a:solidFill>
                <a:latin typeface="Arial" pitchFamily="34" charset="0"/>
              </a:defRPr>
            </a:lvl8pPr>
            <a:lvl9pPr marL="3886200" indent="-228600" eaLnBrk="0" fontAlgn="base" hangingPunct="0">
              <a:spcBef>
                <a:spcPct val="50000"/>
              </a:spcBef>
              <a:spcAft>
                <a:spcPct val="0"/>
              </a:spcAft>
              <a:defRPr sz="2400">
                <a:solidFill>
                  <a:srgbClr val="000066"/>
                </a:solidFill>
                <a:latin typeface="Arial" pitchFamily="34" charset="0"/>
              </a:defRPr>
            </a:lvl9pPr>
          </a:lstStyle>
          <a:p>
            <a:pPr>
              <a:buFont typeface="Wingdings" pitchFamily="2" charset="2"/>
              <a:buChar char="l"/>
            </a:pPr>
            <a:r>
              <a:rPr lang="en-GB" b="1"/>
              <a:t>potassium</a:t>
            </a:r>
            <a:r>
              <a:rPr lang="en-GB"/>
              <a:t/>
            </a:r>
            <a:br>
              <a:rPr lang="en-GB"/>
            </a:br>
            <a:r>
              <a:rPr lang="en-GB"/>
              <a:t>burns with a</a:t>
            </a:r>
            <a:br>
              <a:rPr lang="en-GB"/>
            </a:br>
            <a:r>
              <a:rPr lang="en-GB" b="1">
                <a:solidFill>
                  <a:srgbClr val="E151F9"/>
                </a:solidFill>
              </a:rPr>
              <a:t>lilac</a:t>
            </a:r>
            <a:r>
              <a:rPr lang="en-GB"/>
              <a:t> flame</a:t>
            </a:r>
          </a:p>
        </p:txBody>
      </p:sp>
      <p:pic>
        <p:nvPicPr>
          <p:cNvPr id="121872" name="Picture 16" descr="lithium_flame"/>
          <p:cNvPicPr>
            <a:picLocks noChangeAspect="1" noChangeArrowheads="1"/>
          </p:cNvPicPr>
          <p:nvPr/>
        </p:nvPicPr>
        <p:blipFill>
          <a:blip r:embed="rId3">
            <a:extLst>
              <a:ext uri="{28A0092B-C50C-407E-A947-70E740481C1C}">
                <a14:useLocalDpi xmlns:a14="http://schemas.microsoft.com/office/drawing/2010/main" val="0"/>
              </a:ext>
            </a:extLst>
          </a:blip>
          <a:srcRect t="6013" b="6013"/>
          <a:stretch>
            <a:fillRect/>
          </a:stretch>
        </p:blipFill>
        <p:spPr bwMode="auto">
          <a:xfrm>
            <a:off x="1431925" y="1541463"/>
            <a:ext cx="960438" cy="331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1873" name="Picture 17" descr="sodium_flame"/>
          <p:cNvPicPr>
            <a:picLocks noChangeAspect="1" noChangeArrowheads="1"/>
          </p:cNvPicPr>
          <p:nvPr/>
        </p:nvPicPr>
        <p:blipFill>
          <a:blip r:embed="rId4">
            <a:extLst>
              <a:ext uri="{28A0092B-C50C-407E-A947-70E740481C1C}">
                <a14:useLocalDpi xmlns:a14="http://schemas.microsoft.com/office/drawing/2010/main" val="0"/>
              </a:ext>
            </a:extLst>
          </a:blip>
          <a:srcRect t="6013" b="6013"/>
          <a:stretch>
            <a:fillRect/>
          </a:stretch>
        </p:blipFill>
        <p:spPr bwMode="auto">
          <a:xfrm>
            <a:off x="4092575" y="1543050"/>
            <a:ext cx="960438" cy="3316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1874" name="Picture 18" descr="potassium_flame"/>
          <p:cNvPicPr>
            <a:picLocks noChangeAspect="1" noChangeArrowheads="1"/>
          </p:cNvPicPr>
          <p:nvPr/>
        </p:nvPicPr>
        <p:blipFill>
          <a:blip r:embed="rId5">
            <a:extLst>
              <a:ext uri="{28A0092B-C50C-407E-A947-70E740481C1C}">
                <a14:useLocalDpi xmlns:a14="http://schemas.microsoft.com/office/drawing/2010/main" val="0"/>
              </a:ext>
            </a:extLst>
          </a:blip>
          <a:srcRect t="6013" b="6013"/>
          <a:stretch>
            <a:fillRect/>
          </a:stretch>
        </p:blipFill>
        <p:spPr bwMode="auto">
          <a:xfrm>
            <a:off x="6610350" y="1543050"/>
            <a:ext cx="960438" cy="3316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121872"/>
                                        </p:tgtEl>
                                        <p:attrNameLst>
                                          <p:attrName>style.visibility</p:attrName>
                                        </p:attrNameLst>
                                      </p:cBhvr>
                                      <p:to>
                                        <p:strVal val="visible"/>
                                      </p:to>
                                    </p:set>
                                    <p:animEffect transition="in" filter="wipe(down)">
                                      <p:cBhvr>
                                        <p:cTn id="7" dur="1000"/>
                                        <p:tgtEl>
                                          <p:spTgt spid="12187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21862"/>
                                        </p:tgtEl>
                                        <p:attrNameLst>
                                          <p:attrName>style.visibility</p:attrName>
                                        </p:attrNameLst>
                                      </p:cBhvr>
                                      <p:to>
                                        <p:strVal val="visible"/>
                                      </p:to>
                                    </p:set>
                                    <p:animEffect transition="in" filter="wipe(left)">
                                      <p:cBhvr>
                                        <p:cTn id="10" dur="1000"/>
                                        <p:tgtEl>
                                          <p:spTgt spid="121862"/>
                                        </p:tgtEl>
                                      </p:cBhvr>
                                    </p:animEffect>
                                  </p:childTnLst>
                                </p:cTn>
                              </p:par>
                            </p:childTnLst>
                          </p:cTn>
                        </p:par>
                        <p:par>
                          <p:cTn id="11" fill="hold" nodeType="afterGroup">
                            <p:stCondLst>
                              <p:cond delay="1000"/>
                            </p:stCondLst>
                            <p:childTnLst>
                              <p:par>
                                <p:cTn id="12" presetID="22" presetClass="entr" presetSubtype="4" fill="hold" nodeType="afterEffect">
                                  <p:stCondLst>
                                    <p:cond delay="0"/>
                                  </p:stCondLst>
                                  <p:childTnLst>
                                    <p:set>
                                      <p:cBhvr>
                                        <p:cTn id="13" dur="1" fill="hold">
                                          <p:stCondLst>
                                            <p:cond delay="0"/>
                                          </p:stCondLst>
                                        </p:cTn>
                                        <p:tgtEl>
                                          <p:spTgt spid="121873"/>
                                        </p:tgtEl>
                                        <p:attrNameLst>
                                          <p:attrName>style.visibility</p:attrName>
                                        </p:attrNameLst>
                                      </p:cBhvr>
                                      <p:to>
                                        <p:strVal val="visible"/>
                                      </p:to>
                                    </p:set>
                                    <p:animEffect transition="in" filter="wipe(down)">
                                      <p:cBhvr>
                                        <p:cTn id="14" dur="1000"/>
                                        <p:tgtEl>
                                          <p:spTgt spid="121873"/>
                                        </p:tgtEl>
                                      </p:cBhvr>
                                    </p:animEffect>
                                  </p:childTnLst>
                                </p:cTn>
                              </p:par>
                              <p:par>
                                <p:cTn id="15" presetID="22" presetClass="entr" presetSubtype="8" fill="hold" grpId="0" nodeType="withEffect">
                                  <p:stCondLst>
                                    <p:cond delay="0"/>
                                  </p:stCondLst>
                                  <p:childTnLst>
                                    <p:set>
                                      <p:cBhvr>
                                        <p:cTn id="16" dur="1" fill="hold">
                                          <p:stCondLst>
                                            <p:cond delay="0"/>
                                          </p:stCondLst>
                                        </p:cTn>
                                        <p:tgtEl>
                                          <p:spTgt spid="121863"/>
                                        </p:tgtEl>
                                        <p:attrNameLst>
                                          <p:attrName>style.visibility</p:attrName>
                                        </p:attrNameLst>
                                      </p:cBhvr>
                                      <p:to>
                                        <p:strVal val="visible"/>
                                      </p:to>
                                    </p:set>
                                    <p:animEffect transition="in" filter="wipe(left)">
                                      <p:cBhvr>
                                        <p:cTn id="17" dur="1000"/>
                                        <p:tgtEl>
                                          <p:spTgt spid="121863"/>
                                        </p:tgtEl>
                                      </p:cBhvr>
                                    </p:animEffect>
                                  </p:childTnLst>
                                </p:cTn>
                              </p:par>
                            </p:childTnLst>
                          </p:cTn>
                        </p:par>
                        <p:par>
                          <p:cTn id="18" fill="hold" nodeType="afterGroup">
                            <p:stCondLst>
                              <p:cond delay="2000"/>
                            </p:stCondLst>
                            <p:childTnLst>
                              <p:par>
                                <p:cTn id="19" presetID="22" presetClass="entr" presetSubtype="4" fill="hold" nodeType="afterEffect">
                                  <p:stCondLst>
                                    <p:cond delay="0"/>
                                  </p:stCondLst>
                                  <p:childTnLst>
                                    <p:set>
                                      <p:cBhvr>
                                        <p:cTn id="20" dur="1" fill="hold">
                                          <p:stCondLst>
                                            <p:cond delay="0"/>
                                          </p:stCondLst>
                                        </p:cTn>
                                        <p:tgtEl>
                                          <p:spTgt spid="121874"/>
                                        </p:tgtEl>
                                        <p:attrNameLst>
                                          <p:attrName>style.visibility</p:attrName>
                                        </p:attrNameLst>
                                      </p:cBhvr>
                                      <p:to>
                                        <p:strVal val="visible"/>
                                      </p:to>
                                    </p:set>
                                    <p:animEffect transition="in" filter="wipe(down)">
                                      <p:cBhvr>
                                        <p:cTn id="21" dur="1000"/>
                                        <p:tgtEl>
                                          <p:spTgt spid="121874"/>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121864"/>
                                        </p:tgtEl>
                                        <p:attrNameLst>
                                          <p:attrName>style.visibility</p:attrName>
                                        </p:attrNameLst>
                                      </p:cBhvr>
                                      <p:to>
                                        <p:strVal val="visible"/>
                                      </p:to>
                                    </p:set>
                                    <p:animEffect transition="in" filter="wipe(left)">
                                      <p:cBhvr>
                                        <p:cTn id="24" dur="1000"/>
                                        <p:tgtEl>
                                          <p:spTgt spid="1218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62" grpId="0"/>
      <p:bldP spid="121863" grpId="0"/>
      <p:bldP spid="121864" grpId="0"/>
    </p:bld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GB" smtClean="0"/>
              <a:t>      Alkali metals and water</a:t>
            </a:r>
          </a:p>
        </p:txBody>
      </p:sp>
      <p:sp>
        <p:nvSpPr>
          <p:cNvPr id="28675" name="Text Box 4"/>
          <p:cNvSpPr txBox="1">
            <a:spLocks noChangeArrowheads="1"/>
          </p:cNvSpPr>
          <p:nvPr/>
        </p:nvSpPr>
        <p:spPr bwMode="auto">
          <a:xfrm>
            <a:off x="568325" y="701675"/>
            <a:ext cx="83534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000066"/>
                </a:solidFill>
                <a:latin typeface="Arial" pitchFamily="34" charset="0"/>
              </a:defRPr>
            </a:lvl1pPr>
            <a:lvl2pPr marL="742950" indent="-285750">
              <a:defRPr sz="2400">
                <a:solidFill>
                  <a:srgbClr val="000066"/>
                </a:solidFill>
                <a:latin typeface="Arial" pitchFamily="34" charset="0"/>
              </a:defRPr>
            </a:lvl2pPr>
            <a:lvl3pPr marL="1143000" indent="-228600">
              <a:defRPr sz="2400">
                <a:solidFill>
                  <a:srgbClr val="000066"/>
                </a:solidFill>
                <a:latin typeface="Arial" pitchFamily="34" charset="0"/>
              </a:defRPr>
            </a:lvl3pPr>
            <a:lvl4pPr marL="1600200" indent="-228600">
              <a:defRPr sz="2400">
                <a:solidFill>
                  <a:srgbClr val="000066"/>
                </a:solidFill>
                <a:latin typeface="Arial" pitchFamily="34" charset="0"/>
              </a:defRPr>
            </a:lvl4pPr>
            <a:lvl5pPr marL="2057400" indent="-228600">
              <a:defRPr sz="2400">
                <a:solidFill>
                  <a:srgbClr val="000066"/>
                </a:solidFill>
                <a:latin typeface="Arial" pitchFamily="34" charset="0"/>
              </a:defRPr>
            </a:lvl5pPr>
            <a:lvl6pPr marL="2514600" indent="-228600" eaLnBrk="0" fontAlgn="base" hangingPunct="0">
              <a:spcBef>
                <a:spcPct val="50000"/>
              </a:spcBef>
              <a:spcAft>
                <a:spcPct val="0"/>
              </a:spcAft>
              <a:defRPr sz="2400">
                <a:solidFill>
                  <a:srgbClr val="000066"/>
                </a:solidFill>
                <a:latin typeface="Arial" pitchFamily="34" charset="0"/>
              </a:defRPr>
            </a:lvl6pPr>
            <a:lvl7pPr marL="2971800" indent="-228600" eaLnBrk="0" fontAlgn="base" hangingPunct="0">
              <a:spcBef>
                <a:spcPct val="50000"/>
              </a:spcBef>
              <a:spcAft>
                <a:spcPct val="0"/>
              </a:spcAft>
              <a:defRPr sz="2400">
                <a:solidFill>
                  <a:srgbClr val="000066"/>
                </a:solidFill>
                <a:latin typeface="Arial" pitchFamily="34" charset="0"/>
              </a:defRPr>
            </a:lvl7pPr>
            <a:lvl8pPr marL="3429000" indent="-228600" eaLnBrk="0" fontAlgn="base" hangingPunct="0">
              <a:spcBef>
                <a:spcPct val="50000"/>
              </a:spcBef>
              <a:spcAft>
                <a:spcPct val="0"/>
              </a:spcAft>
              <a:defRPr sz="2400">
                <a:solidFill>
                  <a:srgbClr val="000066"/>
                </a:solidFill>
                <a:latin typeface="Arial" pitchFamily="34" charset="0"/>
              </a:defRPr>
            </a:lvl8pPr>
            <a:lvl9pPr marL="3886200" indent="-228600" eaLnBrk="0" fontAlgn="base" hangingPunct="0">
              <a:spcBef>
                <a:spcPct val="50000"/>
              </a:spcBef>
              <a:spcAft>
                <a:spcPct val="0"/>
              </a:spcAft>
              <a:defRPr sz="2400">
                <a:solidFill>
                  <a:srgbClr val="000066"/>
                </a:solidFill>
                <a:latin typeface="Arial" pitchFamily="34" charset="0"/>
              </a:defRPr>
            </a:lvl9pPr>
          </a:lstStyle>
          <a:p>
            <a:pPr>
              <a:spcBef>
                <a:spcPct val="0"/>
              </a:spcBef>
            </a:pPr>
            <a:r>
              <a:rPr lang="en-GB">
                <a:solidFill>
                  <a:srgbClr val="010066"/>
                </a:solidFill>
              </a:rPr>
              <a:t>How do alkali metals react with water?</a:t>
            </a:r>
          </a:p>
        </p:txBody>
      </p:sp>
      <p:sp>
        <p:nvSpPr>
          <p:cNvPr id="131077" name="Oval 5"/>
          <p:cNvSpPr>
            <a:spLocks noChangeAspect="1" noChangeArrowheads="1"/>
          </p:cNvSpPr>
          <p:nvPr/>
        </p:nvSpPr>
        <p:spPr bwMode="auto">
          <a:xfrm>
            <a:off x="241300" y="809625"/>
            <a:ext cx="252413" cy="252413"/>
          </a:xfrm>
          <a:prstGeom prst="ellipse">
            <a:avLst/>
          </a:prstGeom>
          <a:gradFill rotWithShape="1">
            <a:gsLst>
              <a:gs pos="0">
                <a:schemeClr val="bg1"/>
              </a:gs>
              <a:gs pos="100000">
                <a:srgbClr val="9900CC"/>
              </a:gs>
            </a:gsLst>
            <a:path path="shape">
              <a:fillToRect l="50000" t="50000" r="50000" b="50000"/>
            </a:path>
          </a:gradFill>
          <a:ln w="9525">
            <a:noFill/>
            <a:round/>
            <a:headEnd/>
            <a:tailEnd/>
          </a:ln>
          <a:effectLst>
            <a:outerShdw dist="35921" dir="2700000" algn="ctr" rotWithShape="0">
              <a:srgbClr val="B2B2B2"/>
            </a:outerShdw>
          </a:effectLst>
        </p:spPr>
        <p:txBody>
          <a:bodyPr wrap="none" anchor="ctr"/>
          <a:lstStyle/>
          <a:p>
            <a:pPr>
              <a:defRPr/>
            </a:pPr>
            <a:endParaRPr lang="en-US">
              <a:latin typeface="Arial" charset="0"/>
            </a:endParaRPr>
          </a:p>
        </p:txBody>
      </p:sp>
      <p:pic>
        <p:nvPicPr>
          <p:cNvPr id="28677" name="Picture 7" descr="C2_3a_carto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213" y="1208088"/>
            <a:ext cx="7777162" cy="521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9698" name="Text Box 44"/>
          <p:cNvSpPr txBox="1">
            <a:spLocks noChangeArrowheads="1"/>
          </p:cNvSpPr>
          <p:nvPr/>
        </p:nvSpPr>
        <p:spPr bwMode="auto">
          <a:xfrm>
            <a:off x="568325" y="696913"/>
            <a:ext cx="8251825"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000066"/>
                </a:solidFill>
                <a:latin typeface="Arial" pitchFamily="34" charset="0"/>
              </a:defRPr>
            </a:lvl1pPr>
            <a:lvl2pPr marL="742950" indent="-285750">
              <a:defRPr sz="2400">
                <a:solidFill>
                  <a:srgbClr val="000066"/>
                </a:solidFill>
                <a:latin typeface="Arial" pitchFamily="34" charset="0"/>
              </a:defRPr>
            </a:lvl2pPr>
            <a:lvl3pPr marL="1143000" indent="-228600">
              <a:defRPr sz="2400">
                <a:solidFill>
                  <a:srgbClr val="000066"/>
                </a:solidFill>
                <a:latin typeface="Arial" pitchFamily="34" charset="0"/>
              </a:defRPr>
            </a:lvl3pPr>
            <a:lvl4pPr marL="1600200" indent="-228600">
              <a:defRPr sz="2400">
                <a:solidFill>
                  <a:srgbClr val="000066"/>
                </a:solidFill>
                <a:latin typeface="Arial" pitchFamily="34" charset="0"/>
              </a:defRPr>
            </a:lvl4pPr>
            <a:lvl5pPr marL="2057400" indent="-228600">
              <a:defRPr sz="2400">
                <a:solidFill>
                  <a:srgbClr val="000066"/>
                </a:solidFill>
                <a:latin typeface="Arial" pitchFamily="34" charset="0"/>
              </a:defRPr>
            </a:lvl5pPr>
            <a:lvl6pPr marL="2514600" indent="-228600" eaLnBrk="0" fontAlgn="base" hangingPunct="0">
              <a:spcBef>
                <a:spcPct val="50000"/>
              </a:spcBef>
              <a:spcAft>
                <a:spcPct val="0"/>
              </a:spcAft>
              <a:defRPr sz="2400">
                <a:solidFill>
                  <a:srgbClr val="000066"/>
                </a:solidFill>
                <a:latin typeface="Arial" pitchFamily="34" charset="0"/>
              </a:defRPr>
            </a:lvl6pPr>
            <a:lvl7pPr marL="2971800" indent="-228600" eaLnBrk="0" fontAlgn="base" hangingPunct="0">
              <a:spcBef>
                <a:spcPct val="50000"/>
              </a:spcBef>
              <a:spcAft>
                <a:spcPct val="0"/>
              </a:spcAft>
              <a:defRPr sz="2400">
                <a:solidFill>
                  <a:srgbClr val="000066"/>
                </a:solidFill>
                <a:latin typeface="Arial" pitchFamily="34" charset="0"/>
              </a:defRPr>
            </a:lvl7pPr>
            <a:lvl8pPr marL="3429000" indent="-228600" eaLnBrk="0" fontAlgn="base" hangingPunct="0">
              <a:spcBef>
                <a:spcPct val="50000"/>
              </a:spcBef>
              <a:spcAft>
                <a:spcPct val="0"/>
              </a:spcAft>
              <a:defRPr sz="2400">
                <a:solidFill>
                  <a:srgbClr val="000066"/>
                </a:solidFill>
                <a:latin typeface="Arial" pitchFamily="34" charset="0"/>
              </a:defRPr>
            </a:lvl8pPr>
            <a:lvl9pPr marL="3886200" indent="-228600" eaLnBrk="0" fontAlgn="base" hangingPunct="0">
              <a:spcBef>
                <a:spcPct val="50000"/>
              </a:spcBef>
              <a:spcAft>
                <a:spcPct val="0"/>
              </a:spcAft>
              <a:defRPr sz="2400">
                <a:solidFill>
                  <a:srgbClr val="000066"/>
                </a:solidFill>
                <a:latin typeface="Arial" pitchFamily="34" charset="0"/>
              </a:defRPr>
            </a:lvl9pPr>
          </a:lstStyle>
          <a:p>
            <a:pPr>
              <a:spcBef>
                <a:spcPct val="0"/>
              </a:spcBef>
            </a:pPr>
            <a:r>
              <a:rPr lang="en-GB">
                <a:solidFill>
                  <a:srgbClr val="010066"/>
                </a:solidFill>
              </a:rPr>
              <a:t>All alkali metals react readily with water. The reaction becomes more vigorous down the group, and creates a lot of heat.</a:t>
            </a:r>
          </a:p>
        </p:txBody>
      </p:sp>
      <p:sp>
        <p:nvSpPr>
          <p:cNvPr id="29699" name="Rectangle 43"/>
          <p:cNvSpPr>
            <a:spLocks noGrp="1" noChangeArrowheads="1"/>
          </p:cNvSpPr>
          <p:nvPr>
            <p:ph type="title"/>
          </p:nvPr>
        </p:nvSpPr>
        <p:spPr/>
        <p:txBody>
          <a:bodyPr/>
          <a:lstStyle/>
          <a:p>
            <a:pPr eaLnBrk="1" hangingPunct="1"/>
            <a:r>
              <a:rPr lang="en-GB" smtClean="0"/>
              <a:t>      Reactions with water</a:t>
            </a:r>
          </a:p>
        </p:txBody>
      </p:sp>
      <p:sp>
        <p:nvSpPr>
          <p:cNvPr id="23597" name="Oval 45"/>
          <p:cNvSpPr>
            <a:spLocks noChangeAspect="1" noChangeArrowheads="1"/>
          </p:cNvSpPr>
          <p:nvPr/>
        </p:nvSpPr>
        <p:spPr bwMode="auto">
          <a:xfrm>
            <a:off x="241300" y="809625"/>
            <a:ext cx="252413" cy="252413"/>
          </a:xfrm>
          <a:prstGeom prst="ellipse">
            <a:avLst/>
          </a:prstGeom>
          <a:gradFill rotWithShape="1">
            <a:gsLst>
              <a:gs pos="0">
                <a:schemeClr val="bg1"/>
              </a:gs>
              <a:gs pos="100000">
                <a:srgbClr val="9900CC"/>
              </a:gs>
            </a:gsLst>
            <a:path path="shape">
              <a:fillToRect l="50000" t="50000" r="50000" b="50000"/>
            </a:path>
          </a:gradFill>
          <a:ln w="9525">
            <a:noFill/>
            <a:round/>
            <a:headEnd/>
            <a:tailEnd/>
          </a:ln>
          <a:effectLst>
            <a:outerShdw dist="35921" dir="2700000" algn="ctr" rotWithShape="0">
              <a:srgbClr val="B2B2B2"/>
            </a:outerShdw>
          </a:effectLst>
        </p:spPr>
        <p:txBody>
          <a:bodyPr wrap="none" anchor="ctr"/>
          <a:lstStyle/>
          <a:p>
            <a:pPr>
              <a:defRPr/>
            </a:pPr>
            <a:endParaRPr lang="en-US">
              <a:latin typeface="Arial" charset="0"/>
            </a:endParaRPr>
          </a:p>
        </p:txBody>
      </p:sp>
      <p:sp>
        <p:nvSpPr>
          <p:cNvPr id="23600" name="Rectangle 48"/>
          <p:cNvSpPr>
            <a:spLocks noChangeArrowheads="1"/>
          </p:cNvSpPr>
          <p:nvPr/>
        </p:nvSpPr>
        <p:spPr bwMode="auto">
          <a:xfrm>
            <a:off x="568325" y="5075238"/>
            <a:ext cx="8297863"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r>
              <a:rPr lang="en-GB"/>
              <a:t>The reaction also produces a gas that can be ignited by a lighted splint. What is this gas?</a:t>
            </a:r>
          </a:p>
        </p:txBody>
      </p:sp>
      <p:grpSp>
        <p:nvGrpSpPr>
          <p:cNvPr id="2" name="Group 169"/>
          <p:cNvGrpSpPr>
            <a:grpSpLocks/>
          </p:cNvGrpSpPr>
          <p:nvPr/>
        </p:nvGrpSpPr>
        <p:grpSpPr bwMode="auto">
          <a:xfrm>
            <a:off x="657225" y="2614613"/>
            <a:ext cx="896938" cy="449262"/>
            <a:chOff x="411" y="1418"/>
            <a:chExt cx="565" cy="283"/>
          </a:xfrm>
        </p:grpSpPr>
        <p:sp>
          <p:nvSpPr>
            <p:cNvPr id="29737" name="Oval 90"/>
            <p:cNvSpPr>
              <a:spLocks noChangeAspect="1" noChangeArrowheads="1"/>
            </p:cNvSpPr>
            <p:nvPr/>
          </p:nvSpPr>
          <p:spPr bwMode="auto">
            <a:xfrm>
              <a:off x="411" y="1418"/>
              <a:ext cx="283" cy="283"/>
            </a:xfrm>
            <a:prstGeom prst="ellipse">
              <a:avLst/>
            </a:prstGeom>
            <a:gradFill rotWithShape="1">
              <a:gsLst>
                <a:gs pos="0">
                  <a:srgbClr val="EBEBEB"/>
                </a:gs>
                <a:gs pos="100000">
                  <a:srgbClr val="969696"/>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a:spcBef>
                  <a:spcPct val="0"/>
                </a:spcBef>
              </a:pPr>
              <a:r>
                <a:rPr lang="en-GB" b="1">
                  <a:solidFill>
                    <a:srgbClr val="010066"/>
                  </a:solidFill>
                </a:rPr>
                <a:t>Li</a:t>
              </a:r>
              <a:endParaRPr lang="en-GB" b="1" baseline="30000">
                <a:solidFill>
                  <a:srgbClr val="010066"/>
                </a:solidFill>
              </a:endParaRPr>
            </a:p>
          </p:txBody>
        </p:sp>
        <p:sp>
          <p:nvSpPr>
            <p:cNvPr id="29738" name="Oval 103"/>
            <p:cNvSpPr>
              <a:spLocks noChangeAspect="1" noChangeArrowheads="1"/>
            </p:cNvSpPr>
            <p:nvPr/>
          </p:nvSpPr>
          <p:spPr bwMode="auto">
            <a:xfrm>
              <a:off x="693" y="1418"/>
              <a:ext cx="283" cy="283"/>
            </a:xfrm>
            <a:prstGeom prst="ellipse">
              <a:avLst/>
            </a:prstGeom>
            <a:gradFill rotWithShape="1">
              <a:gsLst>
                <a:gs pos="0">
                  <a:srgbClr val="EBEBEB"/>
                </a:gs>
                <a:gs pos="100000">
                  <a:srgbClr val="969696"/>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a:spcBef>
                  <a:spcPct val="0"/>
                </a:spcBef>
              </a:pPr>
              <a:r>
                <a:rPr lang="en-GB" b="1">
                  <a:solidFill>
                    <a:srgbClr val="010066"/>
                  </a:solidFill>
                </a:rPr>
                <a:t>Li</a:t>
              </a:r>
              <a:endParaRPr lang="en-GB" b="1" baseline="30000">
                <a:solidFill>
                  <a:srgbClr val="010066"/>
                </a:solidFill>
              </a:endParaRPr>
            </a:p>
          </p:txBody>
        </p:sp>
      </p:grpSp>
      <p:grpSp>
        <p:nvGrpSpPr>
          <p:cNvPr id="3" name="Group 116"/>
          <p:cNvGrpSpPr>
            <a:grpSpLocks/>
          </p:cNvGrpSpPr>
          <p:nvPr/>
        </p:nvGrpSpPr>
        <p:grpSpPr bwMode="auto">
          <a:xfrm>
            <a:off x="2359025" y="2141538"/>
            <a:ext cx="1176338" cy="711200"/>
            <a:chOff x="4336" y="1552"/>
            <a:chExt cx="741" cy="448"/>
          </a:xfrm>
        </p:grpSpPr>
        <p:sp>
          <p:nvSpPr>
            <p:cNvPr id="29734" name="Oval 86"/>
            <p:cNvSpPr>
              <a:spLocks noChangeAspect="1" noChangeArrowheads="1"/>
            </p:cNvSpPr>
            <p:nvPr/>
          </p:nvSpPr>
          <p:spPr bwMode="auto">
            <a:xfrm>
              <a:off x="4565" y="1717"/>
              <a:ext cx="283" cy="283"/>
            </a:xfrm>
            <a:prstGeom prst="ellipse">
              <a:avLst/>
            </a:prstGeom>
            <a:gradFill rotWithShape="1">
              <a:gsLst>
                <a:gs pos="0">
                  <a:srgbClr val="FFFFFF"/>
                </a:gs>
                <a:gs pos="100000">
                  <a:srgbClr val="DB0303"/>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a:spcBef>
                  <a:spcPct val="0"/>
                </a:spcBef>
              </a:pPr>
              <a:r>
                <a:rPr lang="en-GB" b="1">
                  <a:solidFill>
                    <a:srgbClr val="010066"/>
                  </a:solidFill>
                </a:rPr>
                <a:t>O</a:t>
              </a:r>
              <a:endParaRPr lang="en-GB" b="1" baseline="30000">
                <a:solidFill>
                  <a:srgbClr val="010066"/>
                </a:solidFill>
              </a:endParaRPr>
            </a:p>
          </p:txBody>
        </p:sp>
        <p:sp>
          <p:nvSpPr>
            <p:cNvPr id="29735" name="Oval 114"/>
            <p:cNvSpPr>
              <a:spLocks noChangeAspect="1" noChangeArrowheads="1"/>
            </p:cNvSpPr>
            <p:nvPr/>
          </p:nvSpPr>
          <p:spPr bwMode="auto">
            <a:xfrm>
              <a:off x="4336" y="1552"/>
              <a:ext cx="283" cy="283"/>
            </a:xfrm>
            <a:prstGeom prst="ellipse">
              <a:avLst/>
            </a:prstGeom>
            <a:gradFill rotWithShape="1">
              <a:gsLst>
                <a:gs pos="0">
                  <a:schemeClr val="bg1"/>
                </a:gs>
                <a:gs pos="100000">
                  <a:srgbClr val="E0E0E0"/>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a:spcBef>
                  <a:spcPct val="0"/>
                </a:spcBef>
              </a:pPr>
              <a:r>
                <a:rPr lang="en-GB" b="1">
                  <a:solidFill>
                    <a:srgbClr val="010066"/>
                  </a:solidFill>
                </a:rPr>
                <a:t>H</a:t>
              </a:r>
              <a:endParaRPr lang="en-GB" b="1" baseline="30000">
                <a:solidFill>
                  <a:srgbClr val="010066"/>
                </a:solidFill>
              </a:endParaRPr>
            </a:p>
          </p:txBody>
        </p:sp>
        <p:sp>
          <p:nvSpPr>
            <p:cNvPr id="29736" name="Oval 115"/>
            <p:cNvSpPr>
              <a:spLocks noChangeAspect="1" noChangeArrowheads="1"/>
            </p:cNvSpPr>
            <p:nvPr/>
          </p:nvSpPr>
          <p:spPr bwMode="auto">
            <a:xfrm>
              <a:off x="4794" y="1552"/>
              <a:ext cx="283" cy="283"/>
            </a:xfrm>
            <a:prstGeom prst="ellipse">
              <a:avLst/>
            </a:prstGeom>
            <a:gradFill rotWithShape="1">
              <a:gsLst>
                <a:gs pos="0">
                  <a:schemeClr val="bg1"/>
                </a:gs>
                <a:gs pos="100000">
                  <a:srgbClr val="E0E0E0"/>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a:spcBef>
                  <a:spcPct val="0"/>
                </a:spcBef>
              </a:pPr>
              <a:r>
                <a:rPr lang="en-GB" b="1">
                  <a:solidFill>
                    <a:srgbClr val="010066"/>
                  </a:solidFill>
                </a:rPr>
                <a:t>H</a:t>
              </a:r>
              <a:endParaRPr lang="en-GB" b="1" baseline="30000">
                <a:solidFill>
                  <a:srgbClr val="010066"/>
                </a:solidFill>
              </a:endParaRPr>
            </a:p>
          </p:txBody>
        </p:sp>
      </p:grpSp>
      <p:grpSp>
        <p:nvGrpSpPr>
          <p:cNvPr id="4" name="Group 117"/>
          <p:cNvGrpSpPr>
            <a:grpSpLocks/>
          </p:cNvGrpSpPr>
          <p:nvPr/>
        </p:nvGrpSpPr>
        <p:grpSpPr bwMode="auto">
          <a:xfrm>
            <a:off x="2360613" y="2894013"/>
            <a:ext cx="1176337" cy="711200"/>
            <a:chOff x="4336" y="1552"/>
            <a:chExt cx="741" cy="448"/>
          </a:xfrm>
        </p:grpSpPr>
        <p:sp>
          <p:nvSpPr>
            <p:cNvPr id="29731" name="Oval 118"/>
            <p:cNvSpPr>
              <a:spLocks noChangeAspect="1" noChangeArrowheads="1"/>
            </p:cNvSpPr>
            <p:nvPr/>
          </p:nvSpPr>
          <p:spPr bwMode="auto">
            <a:xfrm>
              <a:off x="4565" y="1717"/>
              <a:ext cx="283" cy="283"/>
            </a:xfrm>
            <a:prstGeom prst="ellipse">
              <a:avLst/>
            </a:prstGeom>
            <a:gradFill rotWithShape="1">
              <a:gsLst>
                <a:gs pos="0">
                  <a:srgbClr val="FFFFFF"/>
                </a:gs>
                <a:gs pos="100000">
                  <a:srgbClr val="DB0303"/>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a:spcBef>
                  <a:spcPct val="0"/>
                </a:spcBef>
              </a:pPr>
              <a:r>
                <a:rPr lang="en-GB" b="1">
                  <a:solidFill>
                    <a:srgbClr val="010066"/>
                  </a:solidFill>
                </a:rPr>
                <a:t>O</a:t>
              </a:r>
              <a:endParaRPr lang="en-GB" b="1" baseline="30000">
                <a:solidFill>
                  <a:srgbClr val="010066"/>
                </a:solidFill>
              </a:endParaRPr>
            </a:p>
          </p:txBody>
        </p:sp>
        <p:sp>
          <p:nvSpPr>
            <p:cNvPr id="29732" name="Oval 119"/>
            <p:cNvSpPr>
              <a:spLocks noChangeAspect="1" noChangeArrowheads="1"/>
            </p:cNvSpPr>
            <p:nvPr/>
          </p:nvSpPr>
          <p:spPr bwMode="auto">
            <a:xfrm>
              <a:off x="4336" y="1552"/>
              <a:ext cx="283" cy="283"/>
            </a:xfrm>
            <a:prstGeom prst="ellipse">
              <a:avLst/>
            </a:prstGeom>
            <a:gradFill rotWithShape="1">
              <a:gsLst>
                <a:gs pos="0">
                  <a:schemeClr val="bg1"/>
                </a:gs>
                <a:gs pos="100000">
                  <a:srgbClr val="E0E0E0"/>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a:spcBef>
                  <a:spcPct val="0"/>
                </a:spcBef>
              </a:pPr>
              <a:r>
                <a:rPr lang="en-GB" b="1">
                  <a:solidFill>
                    <a:srgbClr val="010066"/>
                  </a:solidFill>
                </a:rPr>
                <a:t>H</a:t>
              </a:r>
              <a:endParaRPr lang="en-GB" b="1" baseline="30000">
                <a:solidFill>
                  <a:srgbClr val="010066"/>
                </a:solidFill>
              </a:endParaRPr>
            </a:p>
          </p:txBody>
        </p:sp>
        <p:sp>
          <p:nvSpPr>
            <p:cNvPr id="29733" name="Oval 120"/>
            <p:cNvSpPr>
              <a:spLocks noChangeAspect="1" noChangeArrowheads="1"/>
            </p:cNvSpPr>
            <p:nvPr/>
          </p:nvSpPr>
          <p:spPr bwMode="auto">
            <a:xfrm>
              <a:off x="4794" y="1552"/>
              <a:ext cx="283" cy="283"/>
            </a:xfrm>
            <a:prstGeom prst="ellipse">
              <a:avLst/>
            </a:prstGeom>
            <a:gradFill rotWithShape="1">
              <a:gsLst>
                <a:gs pos="0">
                  <a:schemeClr val="bg1"/>
                </a:gs>
                <a:gs pos="100000">
                  <a:srgbClr val="E0E0E0"/>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a:spcBef>
                  <a:spcPct val="0"/>
                </a:spcBef>
              </a:pPr>
              <a:r>
                <a:rPr lang="en-GB" b="1">
                  <a:solidFill>
                    <a:srgbClr val="010066"/>
                  </a:solidFill>
                </a:rPr>
                <a:t>H</a:t>
              </a:r>
              <a:endParaRPr lang="en-GB" b="1" baseline="30000">
                <a:solidFill>
                  <a:srgbClr val="010066"/>
                </a:solidFill>
              </a:endParaRPr>
            </a:p>
          </p:txBody>
        </p:sp>
      </p:grpSp>
      <p:grpSp>
        <p:nvGrpSpPr>
          <p:cNvPr id="5" name="Group 149"/>
          <p:cNvGrpSpPr>
            <a:grpSpLocks/>
          </p:cNvGrpSpPr>
          <p:nvPr/>
        </p:nvGrpSpPr>
        <p:grpSpPr bwMode="auto">
          <a:xfrm>
            <a:off x="6232525" y="2717800"/>
            <a:ext cx="1085850" cy="636588"/>
            <a:chOff x="3444" y="3582"/>
            <a:chExt cx="684" cy="401"/>
          </a:xfrm>
        </p:grpSpPr>
        <p:grpSp>
          <p:nvGrpSpPr>
            <p:cNvPr id="29727" name="Group 141"/>
            <p:cNvGrpSpPr>
              <a:grpSpLocks/>
            </p:cNvGrpSpPr>
            <p:nvPr/>
          </p:nvGrpSpPr>
          <p:grpSpPr bwMode="auto">
            <a:xfrm>
              <a:off x="3444" y="3700"/>
              <a:ext cx="563" cy="283"/>
              <a:chOff x="4144" y="3728"/>
              <a:chExt cx="563" cy="283"/>
            </a:xfrm>
          </p:grpSpPr>
          <p:sp>
            <p:nvSpPr>
              <p:cNvPr id="29729" name="Oval 139"/>
              <p:cNvSpPr>
                <a:spLocks noChangeAspect="1" noChangeArrowheads="1"/>
              </p:cNvSpPr>
              <p:nvPr/>
            </p:nvSpPr>
            <p:spPr bwMode="auto">
              <a:xfrm>
                <a:off x="4144" y="3728"/>
                <a:ext cx="283" cy="283"/>
              </a:xfrm>
              <a:prstGeom prst="ellipse">
                <a:avLst/>
              </a:prstGeom>
              <a:gradFill rotWithShape="1">
                <a:gsLst>
                  <a:gs pos="0">
                    <a:srgbClr val="FFFFFF"/>
                  </a:gs>
                  <a:gs pos="100000">
                    <a:srgbClr val="DB0303"/>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a:spcBef>
                    <a:spcPct val="0"/>
                  </a:spcBef>
                </a:pPr>
                <a:r>
                  <a:rPr lang="en-GB" b="1">
                    <a:solidFill>
                      <a:srgbClr val="010066"/>
                    </a:solidFill>
                  </a:rPr>
                  <a:t>O</a:t>
                </a:r>
                <a:endParaRPr lang="en-GB" b="1" baseline="30000">
                  <a:solidFill>
                    <a:srgbClr val="010066"/>
                  </a:solidFill>
                </a:endParaRPr>
              </a:p>
            </p:txBody>
          </p:sp>
          <p:sp>
            <p:nvSpPr>
              <p:cNvPr id="29730" name="Oval 140"/>
              <p:cNvSpPr>
                <a:spLocks noChangeAspect="1" noChangeArrowheads="1"/>
              </p:cNvSpPr>
              <p:nvPr/>
            </p:nvSpPr>
            <p:spPr bwMode="auto">
              <a:xfrm>
                <a:off x="4424" y="3728"/>
                <a:ext cx="283" cy="283"/>
              </a:xfrm>
              <a:prstGeom prst="ellipse">
                <a:avLst/>
              </a:prstGeom>
              <a:gradFill rotWithShape="1">
                <a:gsLst>
                  <a:gs pos="0">
                    <a:schemeClr val="bg1"/>
                  </a:gs>
                  <a:gs pos="100000">
                    <a:srgbClr val="E0E0E0"/>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a:spcBef>
                    <a:spcPct val="0"/>
                  </a:spcBef>
                </a:pPr>
                <a:r>
                  <a:rPr lang="en-GB" b="1">
                    <a:solidFill>
                      <a:srgbClr val="010066"/>
                    </a:solidFill>
                  </a:rPr>
                  <a:t>H</a:t>
                </a:r>
                <a:endParaRPr lang="en-GB" b="1" baseline="30000">
                  <a:solidFill>
                    <a:srgbClr val="010066"/>
                  </a:solidFill>
                </a:endParaRPr>
              </a:p>
            </p:txBody>
          </p:sp>
        </p:grpSp>
        <p:sp>
          <p:nvSpPr>
            <p:cNvPr id="29728" name="Text Box 148"/>
            <p:cNvSpPr txBox="1">
              <a:spLocks noChangeArrowheads="1"/>
            </p:cNvSpPr>
            <p:nvPr/>
          </p:nvSpPr>
          <p:spPr bwMode="auto">
            <a:xfrm>
              <a:off x="4002" y="3582"/>
              <a:ext cx="12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a:defRPr sz="2400">
                  <a:solidFill>
                    <a:srgbClr val="000066"/>
                  </a:solidFill>
                  <a:latin typeface="Arial" pitchFamily="34" charset="0"/>
                </a:defRPr>
              </a:lvl1pPr>
              <a:lvl2pPr marL="742950" indent="-285750">
                <a:defRPr sz="2400">
                  <a:solidFill>
                    <a:srgbClr val="000066"/>
                  </a:solidFill>
                  <a:latin typeface="Arial" pitchFamily="34" charset="0"/>
                </a:defRPr>
              </a:lvl2pPr>
              <a:lvl3pPr marL="1143000" indent="-228600">
                <a:defRPr sz="2400">
                  <a:solidFill>
                    <a:srgbClr val="000066"/>
                  </a:solidFill>
                  <a:latin typeface="Arial" pitchFamily="34" charset="0"/>
                </a:defRPr>
              </a:lvl3pPr>
              <a:lvl4pPr marL="1600200" indent="-228600">
                <a:defRPr sz="2400">
                  <a:solidFill>
                    <a:srgbClr val="000066"/>
                  </a:solidFill>
                  <a:latin typeface="Arial" pitchFamily="34" charset="0"/>
                </a:defRPr>
              </a:lvl4pPr>
              <a:lvl5pPr marL="2057400" indent="-228600">
                <a:defRPr sz="2400">
                  <a:solidFill>
                    <a:srgbClr val="000066"/>
                  </a:solidFill>
                  <a:latin typeface="Arial" pitchFamily="34" charset="0"/>
                </a:defRPr>
              </a:lvl5pPr>
              <a:lvl6pPr marL="2514600" indent="-228600" eaLnBrk="0" fontAlgn="base" hangingPunct="0">
                <a:spcBef>
                  <a:spcPct val="50000"/>
                </a:spcBef>
                <a:spcAft>
                  <a:spcPct val="0"/>
                </a:spcAft>
                <a:defRPr sz="2400">
                  <a:solidFill>
                    <a:srgbClr val="000066"/>
                  </a:solidFill>
                  <a:latin typeface="Arial" pitchFamily="34" charset="0"/>
                </a:defRPr>
              </a:lvl6pPr>
              <a:lvl7pPr marL="2971800" indent="-228600" eaLnBrk="0" fontAlgn="base" hangingPunct="0">
                <a:spcBef>
                  <a:spcPct val="50000"/>
                </a:spcBef>
                <a:spcAft>
                  <a:spcPct val="0"/>
                </a:spcAft>
                <a:defRPr sz="2400">
                  <a:solidFill>
                    <a:srgbClr val="000066"/>
                  </a:solidFill>
                  <a:latin typeface="Arial" pitchFamily="34" charset="0"/>
                </a:defRPr>
              </a:lvl7pPr>
              <a:lvl8pPr marL="3429000" indent="-228600" eaLnBrk="0" fontAlgn="base" hangingPunct="0">
                <a:spcBef>
                  <a:spcPct val="50000"/>
                </a:spcBef>
                <a:spcAft>
                  <a:spcPct val="0"/>
                </a:spcAft>
                <a:defRPr sz="2400">
                  <a:solidFill>
                    <a:srgbClr val="000066"/>
                  </a:solidFill>
                  <a:latin typeface="Arial" pitchFamily="34" charset="0"/>
                </a:defRPr>
              </a:lvl8pPr>
              <a:lvl9pPr marL="3886200" indent="-228600" eaLnBrk="0" fontAlgn="base" hangingPunct="0">
                <a:spcBef>
                  <a:spcPct val="50000"/>
                </a:spcBef>
                <a:spcAft>
                  <a:spcPct val="0"/>
                </a:spcAft>
                <a:defRPr sz="2400">
                  <a:solidFill>
                    <a:srgbClr val="000066"/>
                  </a:solidFill>
                  <a:latin typeface="Arial" pitchFamily="34" charset="0"/>
                </a:defRPr>
              </a:lvl9pPr>
            </a:lstStyle>
            <a:p>
              <a:r>
                <a:rPr lang="en-GB" sz="2800" b="1"/>
                <a:t>-</a:t>
              </a:r>
            </a:p>
          </p:txBody>
        </p:sp>
      </p:grpSp>
      <p:grpSp>
        <p:nvGrpSpPr>
          <p:cNvPr id="7" name="Group 150"/>
          <p:cNvGrpSpPr>
            <a:grpSpLocks/>
          </p:cNvGrpSpPr>
          <p:nvPr/>
        </p:nvGrpSpPr>
        <p:grpSpPr bwMode="auto">
          <a:xfrm>
            <a:off x="6232525" y="2117725"/>
            <a:ext cx="1085850" cy="636588"/>
            <a:chOff x="3444" y="3582"/>
            <a:chExt cx="684" cy="401"/>
          </a:xfrm>
        </p:grpSpPr>
        <p:grpSp>
          <p:nvGrpSpPr>
            <p:cNvPr id="29723" name="Group 151"/>
            <p:cNvGrpSpPr>
              <a:grpSpLocks/>
            </p:cNvGrpSpPr>
            <p:nvPr/>
          </p:nvGrpSpPr>
          <p:grpSpPr bwMode="auto">
            <a:xfrm>
              <a:off x="3444" y="3700"/>
              <a:ext cx="563" cy="283"/>
              <a:chOff x="4144" y="3728"/>
              <a:chExt cx="563" cy="283"/>
            </a:xfrm>
          </p:grpSpPr>
          <p:sp>
            <p:nvSpPr>
              <p:cNvPr id="29725" name="Oval 152"/>
              <p:cNvSpPr>
                <a:spLocks noChangeAspect="1" noChangeArrowheads="1"/>
              </p:cNvSpPr>
              <p:nvPr/>
            </p:nvSpPr>
            <p:spPr bwMode="auto">
              <a:xfrm>
                <a:off x="4144" y="3728"/>
                <a:ext cx="283" cy="283"/>
              </a:xfrm>
              <a:prstGeom prst="ellipse">
                <a:avLst/>
              </a:prstGeom>
              <a:gradFill rotWithShape="1">
                <a:gsLst>
                  <a:gs pos="0">
                    <a:srgbClr val="FFFFFF"/>
                  </a:gs>
                  <a:gs pos="100000">
                    <a:srgbClr val="DB0303"/>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a:spcBef>
                    <a:spcPct val="0"/>
                  </a:spcBef>
                </a:pPr>
                <a:r>
                  <a:rPr lang="en-GB" b="1">
                    <a:solidFill>
                      <a:srgbClr val="010066"/>
                    </a:solidFill>
                  </a:rPr>
                  <a:t>O</a:t>
                </a:r>
                <a:endParaRPr lang="en-GB" b="1" baseline="30000">
                  <a:solidFill>
                    <a:srgbClr val="010066"/>
                  </a:solidFill>
                </a:endParaRPr>
              </a:p>
            </p:txBody>
          </p:sp>
          <p:sp>
            <p:nvSpPr>
              <p:cNvPr id="29726" name="Oval 153"/>
              <p:cNvSpPr>
                <a:spLocks noChangeAspect="1" noChangeArrowheads="1"/>
              </p:cNvSpPr>
              <p:nvPr/>
            </p:nvSpPr>
            <p:spPr bwMode="auto">
              <a:xfrm>
                <a:off x="4424" y="3728"/>
                <a:ext cx="283" cy="283"/>
              </a:xfrm>
              <a:prstGeom prst="ellipse">
                <a:avLst/>
              </a:prstGeom>
              <a:gradFill rotWithShape="1">
                <a:gsLst>
                  <a:gs pos="0">
                    <a:schemeClr val="bg1"/>
                  </a:gs>
                  <a:gs pos="100000">
                    <a:srgbClr val="E0E0E0"/>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a:spcBef>
                    <a:spcPct val="0"/>
                  </a:spcBef>
                </a:pPr>
                <a:r>
                  <a:rPr lang="en-GB" b="1">
                    <a:solidFill>
                      <a:srgbClr val="010066"/>
                    </a:solidFill>
                  </a:rPr>
                  <a:t>H</a:t>
                </a:r>
                <a:endParaRPr lang="en-GB" b="1" baseline="30000">
                  <a:solidFill>
                    <a:srgbClr val="010066"/>
                  </a:solidFill>
                </a:endParaRPr>
              </a:p>
            </p:txBody>
          </p:sp>
        </p:grpSp>
        <p:sp>
          <p:nvSpPr>
            <p:cNvPr id="29724" name="Text Box 154"/>
            <p:cNvSpPr txBox="1">
              <a:spLocks noChangeArrowheads="1"/>
            </p:cNvSpPr>
            <p:nvPr/>
          </p:nvSpPr>
          <p:spPr bwMode="auto">
            <a:xfrm>
              <a:off x="4002" y="3582"/>
              <a:ext cx="12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a:defRPr sz="2400">
                  <a:solidFill>
                    <a:srgbClr val="000066"/>
                  </a:solidFill>
                  <a:latin typeface="Arial" pitchFamily="34" charset="0"/>
                </a:defRPr>
              </a:lvl1pPr>
              <a:lvl2pPr marL="742950" indent="-285750">
                <a:defRPr sz="2400">
                  <a:solidFill>
                    <a:srgbClr val="000066"/>
                  </a:solidFill>
                  <a:latin typeface="Arial" pitchFamily="34" charset="0"/>
                </a:defRPr>
              </a:lvl2pPr>
              <a:lvl3pPr marL="1143000" indent="-228600">
                <a:defRPr sz="2400">
                  <a:solidFill>
                    <a:srgbClr val="000066"/>
                  </a:solidFill>
                  <a:latin typeface="Arial" pitchFamily="34" charset="0"/>
                </a:defRPr>
              </a:lvl3pPr>
              <a:lvl4pPr marL="1600200" indent="-228600">
                <a:defRPr sz="2400">
                  <a:solidFill>
                    <a:srgbClr val="000066"/>
                  </a:solidFill>
                  <a:latin typeface="Arial" pitchFamily="34" charset="0"/>
                </a:defRPr>
              </a:lvl4pPr>
              <a:lvl5pPr marL="2057400" indent="-228600">
                <a:defRPr sz="2400">
                  <a:solidFill>
                    <a:srgbClr val="000066"/>
                  </a:solidFill>
                  <a:latin typeface="Arial" pitchFamily="34" charset="0"/>
                </a:defRPr>
              </a:lvl5pPr>
              <a:lvl6pPr marL="2514600" indent="-228600" eaLnBrk="0" fontAlgn="base" hangingPunct="0">
                <a:spcBef>
                  <a:spcPct val="50000"/>
                </a:spcBef>
                <a:spcAft>
                  <a:spcPct val="0"/>
                </a:spcAft>
                <a:defRPr sz="2400">
                  <a:solidFill>
                    <a:srgbClr val="000066"/>
                  </a:solidFill>
                  <a:latin typeface="Arial" pitchFamily="34" charset="0"/>
                </a:defRPr>
              </a:lvl6pPr>
              <a:lvl7pPr marL="2971800" indent="-228600" eaLnBrk="0" fontAlgn="base" hangingPunct="0">
                <a:spcBef>
                  <a:spcPct val="50000"/>
                </a:spcBef>
                <a:spcAft>
                  <a:spcPct val="0"/>
                </a:spcAft>
                <a:defRPr sz="2400">
                  <a:solidFill>
                    <a:srgbClr val="000066"/>
                  </a:solidFill>
                  <a:latin typeface="Arial" pitchFamily="34" charset="0"/>
                </a:defRPr>
              </a:lvl7pPr>
              <a:lvl8pPr marL="3429000" indent="-228600" eaLnBrk="0" fontAlgn="base" hangingPunct="0">
                <a:spcBef>
                  <a:spcPct val="50000"/>
                </a:spcBef>
                <a:spcAft>
                  <a:spcPct val="0"/>
                </a:spcAft>
                <a:defRPr sz="2400">
                  <a:solidFill>
                    <a:srgbClr val="000066"/>
                  </a:solidFill>
                  <a:latin typeface="Arial" pitchFamily="34" charset="0"/>
                </a:defRPr>
              </a:lvl8pPr>
              <a:lvl9pPr marL="3886200" indent="-228600" eaLnBrk="0" fontAlgn="base" hangingPunct="0">
                <a:spcBef>
                  <a:spcPct val="50000"/>
                </a:spcBef>
                <a:spcAft>
                  <a:spcPct val="0"/>
                </a:spcAft>
                <a:defRPr sz="2400">
                  <a:solidFill>
                    <a:srgbClr val="000066"/>
                  </a:solidFill>
                  <a:latin typeface="Arial" pitchFamily="34" charset="0"/>
                </a:defRPr>
              </a:lvl9pPr>
            </a:lstStyle>
            <a:p>
              <a:r>
                <a:rPr lang="en-GB" sz="2800" b="1"/>
                <a:t>-</a:t>
              </a:r>
            </a:p>
          </p:txBody>
        </p:sp>
      </p:grpSp>
      <p:grpSp>
        <p:nvGrpSpPr>
          <p:cNvPr id="9" name="Group 143"/>
          <p:cNvGrpSpPr>
            <a:grpSpLocks/>
          </p:cNvGrpSpPr>
          <p:nvPr/>
        </p:nvGrpSpPr>
        <p:grpSpPr bwMode="auto">
          <a:xfrm>
            <a:off x="7891463" y="2535238"/>
            <a:ext cx="895350" cy="449262"/>
            <a:chOff x="4728" y="2744"/>
            <a:chExt cx="564" cy="283"/>
          </a:xfrm>
        </p:grpSpPr>
        <p:sp>
          <p:nvSpPr>
            <p:cNvPr id="29721" name="Oval 133"/>
            <p:cNvSpPr>
              <a:spLocks noChangeAspect="1" noChangeArrowheads="1"/>
            </p:cNvSpPr>
            <p:nvPr/>
          </p:nvSpPr>
          <p:spPr bwMode="auto">
            <a:xfrm>
              <a:off x="4728" y="2744"/>
              <a:ext cx="283" cy="283"/>
            </a:xfrm>
            <a:prstGeom prst="ellipse">
              <a:avLst/>
            </a:prstGeom>
            <a:gradFill rotWithShape="1">
              <a:gsLst>
                <a:gs pos="0">
                  <a:schemeClr val="bg1"/>
                </a:gs>
                <a:gs pos="100000">
                  <a:srgbClr val="E0E0E0"/>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a:spcBef>
                  <a:spcPct val="0"/>
                </a:spcBef>
              </a:pPr>
              <a:r>
                <a:rPr lang="en-GB" b="1">
                  <a:solidFill>
                    <a:srgbClr val="010066"/>
                  </a:solidFill>
                </a:rPr>
                <a:t>H</a:t>
              </a:r>
              <a:endParaRPr lang="en-GB" b="1" baseline="30000">
                <a:solidFill>
                  <a:srgbClr val="010066"/>
                </a:solidFill>
              </a:endParaRPr>
            </a:p>
          </p:txBody>
        </p:sp>
        <p:sp>
          <p:nvSpPr>
            <p:cNvPr id="29722" name="Oval 134"/>
            <p:cNvSpPr>
              <a:spLocks noChangeAspect="1" noChangeArrowheads="1"/>
            </p:cNvSpPr>
            <p:nvPr/>
          </p:nvSpPr>
          <p:spPr bwMode="auto">
            <a:xfrm>
              <a:off x="5009" y="2744"/>
              <a:ext cx="283" cy="283"/>
            </a:xfrm>
            <a:prstGeom prst="ellipse">
              <a:avLst/>
            </a:prstGeom>
            <a:gradFill rotWithShape="1">
              <a:gsLst>
                <a:gs pos="0">
                  <a:schemeClr val="bg1"/>
                </a:gs>
                <a:gs pos="100000">
                  <a:srgbClr val="E0E0E0"/>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a:spcBef>
                  <a:spcPct val="0"/>
                </a:spcBef>
              </a:pPr>
              <a:r>
                <a:rPr lang="en-GB" b="1">
                  <a:solidFill>
                    <a:srgbClr val="010066"/>
                  </a:solidFill>
                </a:rPr>
                <a:t>H</a:t>
              </a:r>
              <a:endParaRPr lang="en-GB" b="1" baseline="30000">
                <a:solidFill>
                  <a:srgbClr val="010066"/>
                </a:solidFill>
              </a:endParaRPr>
            </a:p>
          </p:txBody>
        </p:sp>
      </p:grpSp>
      <p:grpSp>
        <p:nvGrpSpPr>
          <p:cNvPr id="10" name="Group 156"/>
          <p:cNvGrpSpPr>
            <a:grpSpLocks/>
          </p:cNvGrpSpPr>
          <p:nvPr/>
        </p:nvGrpSpPr>
        <p:grpSpPr bwMode="auto">
          <a:xfrm>
            <a:off x="4986338" y="2154238"/>
            <a:ext cx="673100" cy="600075"/>
            <a:chOff x="3993" y="2515"/>
            <a:chExt cx="424" cy="378"/>
          </a:xfrm>
        </p:grpSpPr>
        <p:sp>
          <p:nvSpPr>
            <p:cNvPr id="29719" name="Oval 157"/>
            <p:cNvSpPr>
              <a:spLocks noChangeAspect="1" noChangeArrowheads="1"/>
            </p:cNvSpPr>
            <p:nvPr/>
          </p:nvSpPr>
          <p:spPr bwMode="auto">
            <a:xfrm>
              <a:off x="3993" y="2610"/>
              <a:ext cx="283" cy="283"/>
            </a:xfrm>
            <a:prstGeom prst="ellipse">
              <a:avLst/>
            </a:prstGeom>
            <a:gradFill rotWithShape="1">
              <a:gsLst>
                <a:gs pos="0">
                  <a:srgbClr val="EBEBEB"/>
                </a:gs>
                <a:gs pos="100000">
                  <a:srgbClr val="969696"/>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a:spcBef>
                  <a:spcPct val="0"/>
                </a:spcBef>
              </a:pPr>
              <a:r>
                <a:rPr lang="en-GB" b="1">
                  <a:solidFill>
                    <a:srgbClr val="010066"/>
                  </a:solidFill>
                </a:rPr>
                <a:t>Li</a:t>
              </a:r>
              <a:endParaRPr lang="en-GB" b="1" baseline="30000">
                <a:solidFill>
                  <a:srgbClr val="010066"/>
                </a:solidFill>
              </a:endParaRPr>
            </a:p>
          </p:txBody>
        </p:sp>
        <p:sp>
          <p:nvSpPr>
            <p:cNvPr id="29720" name="Text Box 158"/>
            <p:cNvSpPr txBox="1">
              <a:spLocks noChangeArrowheads="1"/>
            </p:cNvSpPr>
            <p:nvPr/>
          </p:nvSpPr>
          <p:spPr bwMode="auto">
            <a:xfrm>
              <a:off x="4258" y="2515"/>
              <a:ext cx="159"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a:defRPr sz="2400">
                  <a:solidFill>
                    <a:srgbClr val="000066"/>
                  </a:solidFill>
                  <a:latin typeface="Arial" pitchFamily="34" charset="0"/>
                </a:defRPr>
              </a:lvl1pPr>
              <a:lvl2pPr marL="742950" indent="-285750">
                <a:defRPr sz="2400">
                  <a:solidFill>
                    <a:srgbClr val="000066"/>
                  </a:solidFill>
                  <a:latin typeface="Arial" pitchFamily="34" charset="0"/>
                </a:defRPr>
              </a:lvl2pPr>
              <a:lvl3pPr marL="1143000" indent="-228600">
                <a:defRPr sz="2400">
                  <a:solidFill>
                    <a:srgbClr val="000066"/>
                  </a:solidFill>
                  <a:latin typeface="Arial" pitchFamily="34" charset="0"/>
                </a:defRPr>
              </a:lvl3pPr>
              <a:lvl4pPr marL="1600200" indent="-228600">
                <a:defRPr sz="2400">
                  <a:solidFill>
                    <a:srgbClr val="000066"/>
                  </a:solidFill>
                  <a:latin typeface="Arial" pitchFamily="34" charset="0"/>
                </a:defRPr>
              </a:lvl4pPr>
              <a:lvl5pPr marL="2057400" indent="-228600">
                <a:defRPr sz="2400">
                  <a:solidFill>
                    <a:srgbClr val="000066"/>
                  </a:solidFill>
                  <a:latin typeface="Arial" pitchFamily="34" charset="0"/>
                </a:defRPr>
              </a:lvl5pPr>
              <a:lvl6pPr marL="2514600" indent="-228600" eaLnBrk="0" fontAlgn="base" hangingPunct="0">
                <a:spcBef>
                  <a:spcPct val="50000"/>
                </a:spcBef>
                <a:spcAft>
                  <a:spcPct val="0"/>
                </a:spcAft>
                <a:defRPr sz="2400">
                  <a:solidFill>
                    <a:srgbClr val="000066"/>
                  </a:solidFill>
                  <a:latin typeface="Arial" pitchFamily="34" charset="0"/>
                </a:defRPr>
              </a:lvl6pPr>
              <a:lvl7pPr marL="2971800" indent="-228600" eaLnBrk="0" fontAlgn="base" hangingPunct="0">
                <a:spcBef>
                  <a:spcPct val="50000"/>
                </a:spcBef>
                <a:spcAft>
                  <a:spcPct val="0"/>
                </a:spcAft>
                <a:defRPr sz="2400">
                  <a:solidFill>
                    <a:srgbClr val="000066"/>
                  </a:solidFill>
                  <a:latin typeface="Arial" pitchFamily="34" charset="0"/>
                </a:defRPr>
              </a:lvl7pPr>
              <a:lvl8pPr marL="3429000" indent="-228600" eaLnBrk="0" fontAlgn="base" hangingPunct="0">
                <a:spcBef>
                  <a:spcPct val="50000"/>
                </a:spcBef>
                <a:spcAft>
                  <a:spcPct val="0"/>
                </a:spcAft>
                <a:defRPr sz="2400">
                  <a:solidFill>
                    <a:srgbClr val="000066"/>
                  </a:solidFill>
                  <a:latin typeface="Arial" pitchFamily="34" charset="0"/>
                </a:defRPr>
              </a:lvl8pPr>
              <a:lvl9pPr marL="3886200" indent="-228600" eaLnBrk="0" fontAlgn="base" hangingPunct="0">
                <a:spcBef>
                  <a:spcPct val="50000"/>
                </a:spcBef>
                <a:spcAft>
                  <a:spcPct val="0"/>
                </a:spcAft>
                <a:defRPr sz="2400">
                  <a:solidFill>
                    <a:srgbClr val="000066"/>
                  </a:solidFill>
                  <a:latin typeface="Arial" pitchFamily="34" charset="0"/>
                </a:defRPr>
              </a:lvl9pPr>
            </a:lstStyle>
            <a:p>
              <a:r>
                <a:rPr lang="en-GB" sz="2800" b="1"/>
                <a:t>+</a:t>
              </a:r>
            </a:p>
          </p:txBody>
        </p:sp>
      </p:grpSp>
      <p:grpSp>
        <p:nvGrpSpPr>
          <p:cNvPr id="11" name="Group 162"/>
          <p:cNvGrpSpPr>
            <a:grpSpLocks/>
          </p:cNvGrpSpPr>
          <p:nvPr/>
        </p:nvGrpSpPr>
        <p:grpSpPr bwMode="auto">
          <a:xfrm>
            <a:off x="4987925" y="2754313"/>
            <a:ext cx="673100" cy="600075"/>
            <a:chOff x="3993" y="2515"/>
            <a:chExt cx="424" cy="378"/>
          </a:xfrm>
        </p:grpSpPr>
        <p:sp>
          <p:nvSpPr>
            <p:cNvPr id="29717" name="Oval 163"/>
            <p:cNvSpPr>
              <a:spLocks noChangeAspect="1" noChangeArrowheads="1"/>
            </p:cNvSpPr>
            <p:nvPr/>
          </p:nvSpPr>
          <p:spPr bwMode="auto">
            <a:xfrm>
              <a:off x="3993" y="2610"/>
              <a:ext cx="283" cy="283"/>
            </a:xfrm>
            <a:prstGeom prst="ellipse">
              <a:avLst/>
            </a:prstGeom>
            <a:gradFill rotWithShape="1">
              <a:gsLst>
                <a:gs pos="0">
                  <a:srgbClr val="EBEBEB"/>
                </a:gs>
                <a:gs pos="100000">
                  <a:srgbClr val="969696"/>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a:spcBef>
                  <a:spcPct val="0"/>
                </a:spcBef>
              </a:pPr>
              <a:r>
                <a:rPr lang="en-GB" b="1">
                  <a:solidFill>
                    <a:srgbClr val="010066"/>
                  </a:solidFill>
                </a:rPr>
                <a:t>Li</a:t>
              </a:r>
              <a:endParaRPr lang="en-GB" b="1" baseline="30000">
                <a:solidFill>
                  <a:srgbClr val="010066"/>
                </a:solidFill>
              </a:endParaRPr>
            </a:p>
          </p:txBody>
        </p:sp>
        <p:sp>
          <p:nvSpPr>
            <p:cNvPr id="29718" name="Text Box 164"/>
            <p:cNvSpPr txBox="1">
              <a:spLocks noChangeArrowheads="1"/>
            </p:cNvSpPr>
            <p:nvPr/>
          </p:nvSpPr>
          <p:spPr bwMode="auto">
            <a:xfrm>
              <a:off x="4258" y="2515"/>
              <a:ext cx="159"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a:defRPr sz="2400">
                  <a:solidFill>
                    <a:srgbClr val="000066"/>
                  </a:solidFill>
                  <a:latin typeface="Arial" pitchFamily="34" charset="0"/>
                </a:defRPr>
              </a:lvl1pPr>
              <a:lvl2pPr marL="742950" indent="-285750">
                <a:defRPr sz="2400">
                  <a:solidFill>
                    <a:srgbClr val="000066"/>
                  </a:solidFill>
                  <a:latin typeface="Arial" pitchFamily="34" charset="0"/>
                </a:defRPr>
              </a:lvl2pPr>
              <a:lvl3pPr marL="1143000" indent="-228600">
                <a:defRPr sz="2400">
                  <a:solidFill>
                    <a:srgbClr val="000066"/>
                  </a:solidFill>
                  <a:latin typeface="Arial" pitchFamily="34" charset="0"/>
                </a:defRPr>
              </a:lvl3pPr>
              <a:lvl4pPr marL="1600200" indent="-228600">
                <a:defRPr sz="2400">
                  <a:solidFill>
                    <a:srgbClr val="000066"/>
                  </a:solidFill>
                  <a:latin typeface="Arial" pitchFamily="34" charset="0"/>
                </a:defRPr>
              </a:lvl4pPr>
              <a:lvl5pPr marL="2057400" indent="-228600">
                <a:defRPr sz="2400">
                  <a:solidFill>
                    <a:srgbClr val="000066"/>
                  </a:solidFill>
                  <a:latin typeface="Arial" pitchFamily="34" charset="0"/>
                </a:defRPr>
              </a:lvl5pPr>
              <a:lvl6pPr marL="2514600" indent="-228600" eaLnBrk="0" fontAlgn="base" hangingPunct="0">
                <a:spcBef>
                  <a:spcPct val="50000"/>
                </a:spcBef>
                <a:spcAft>
                  <a:spcPct val="0"/>
                </a:spcAft>
                <a:defRPr sz="2400">
                  <a:solidFill>
                    <a:srgbClr val="000066"/>
                  </a:solidFill>
                  <a:latin typeface="Arial" pitchFamily="34" charset="0"/>
                </a:defRPr>
              </a:lvl6pPr>
              <a:lvl7pPr marL="2971800" indent="-228600" eaLnBrk="0" fontAlgn="base" hangingPunct="0">
                <a:spcBef>
                  <a:spcPct val="50000"/>
                </a:spcBef>
                <a:spcAft>
                  <a:spcPct val="0"/>
                </a:spcAft>
                <a:defRPr sz="2400">
                  <a:solidFill>
                    <a:srgbClr val="000066"/>
                  </a:solidFill>
                  <a:latin typeface="Arial" pitchFamily="34" charset="0"/>
                </a:defRPr>
              </a:lvl7pPr>
              <a:lvl8pPr marL="3429000" indent="-228600" eaLnBrk="0" fontAlgn="base" hangingPunct="0">
                <a:spcBef>
                  <a:spcPct val="50000"/>
                </a:spcBef>
                <a:spcAft>
                  <a:spcPct val="0"/>
                </a:spcAft>
                <a:defRPr sz="2400">
                  <a:solidFill>
                    <a:srgbClr val="000066"/>
                  </a:solidFill>
                  <a:latin typeface="Arial" pitchFamily="34" charset="0"/>
                </a:defRPr>
              </a:lvl8pPr>
              <a:lvl9pPr marL="3886200" indent="-228600" eaLnBrk="0" fontAlgn="base" hangingPunct="0">
                <a:spcBef>
                  <a:spcPct val="50000"/>
                </a:spcBef>
                <a:spcAft>
                  <a:spcPct val="0"/>
                </a:spcAft>
                <a:defRPr sz="2400">
                  <a:solidFill>
                    <a:srgbClr val="000066"/>
                  </a:solidFill>
                  <a:latin typeface="Arial" pitchFamily="34" charset="0"/>
                </a:defRPr>
              </a:lvl9pPr>
            </a:lstStyle>
            <a:p>
              <a:r>
                <a:rPr lang="en-GB" sz="2800" b="1"/>
                <a:t>+</a:t>
              </a:r>
            </a:p>
          </p:txBody>
        </p:sp>
      </p:grpSp>
      <p:sp>
        <p:nvSpPr>
          <p:cNvPr id="23717" name="AutoShape 165"/>
          <p:cNvSpPr>
            <a:spLocks noChangeArrowheads="1"/>
          </p:cNvSpPr>
          <p:nvPr/>
        </p:nvSpPr>
        <p:spPr bwMode="auto">
          <a:xfrm>
            <a:off x="528638" y="2036763"/>
            <a:ext cx="3222625" cy="1668462"/>
          </a:xfrm>
          <a:prstGeom prst="roundRect">
            <a:avLst>
              <a:gd name="adj" fmla="val 16667"/>
            </a:avLst>
          </a:prstGeom>
          <a:noFill/>
          <a:ln w="38100">
            <a:solidFill>
              <a:srgbClr val="FF66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3718" name="AutoShape 166"/>
          <p:cNvSpPr>
            <a:spLocks noChangeArrowheads="1"/>
          </p:cNvSpPr>
          <p:nvPr/>
        </p:nvSpPr>
        <p:spPr bwMode="auto">
          <a:xfrm>
            <a:off x="4829175" y="2036763"/>
            <a:ext cx="4089400" cy="1670050"/>
          </a:xfrm>
          <a:prstGeom prst="roundRect">
            <a:avLst>
              <a:gd name="adj" fmla="val 16667"/>
            </a:avLst>
          </a:prstGeom>
          <a:noFill/>
          <a:ln w="38100">
            <a:solidFill>
              <a:srgbClr val="FF66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3719" name="Rectangle 167"/>
          <p:cNvSpPr>
            <a:spLocks noChangeArrowheads="1"/>
          </p:cNvSpPr>
          <p:nvPr/>
        </p:nvSpPr>
        <p:spPr bwMode="auto">
          <a:xfrm>
            <a:off x="568325" y="4022725"/>
            <a:ext cx="8316913"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r>
              <a:rPr lang="en-GB"/>
              <a:t>This reaction creates </a:t>
            </a:r>
            <a:r>
              <a:rPr lang="en-GB" b="1">
                <a:solidFill>
                  <a:srgbClr val="010066"/>
                </a:solidFill>
              </a:rPr>
              <a:t>alkaline</a:t>
            </a:r>
            <a:r>
              <a:rPr lang="en-GB"/>
              <a:t> </a:t>
            </a:r>
            <a:r>
              <a:rPr lang="en-GB" b="1">
                <a:solidFill>
                  <a:srgbClr val="FF6600"/>
                </a:solidFill>
              </a:rPr>
              <a:t>hydroxide</a:t>
            </a:r>
            <a:r>
              <a:rPr lang="en-GB"/>
              <a:t> ions. This is why the group 1 elements are called the alkali metals.</a:t>
            </a:r>
          </a:p>
        </p:txBody>
      </p:sp>
      <p:sp>
        <p:nvSpPr>
          <p:cNvPr id="23720" name="AutoShape 168"/>
          <p:cNvSpPr>
            <a:spLocks noChangeArrowheads="1"/>
          </p:cNvSpPr>
          <p:nvPr/>
        </p:nvSpPr>
        <p:spPr bwMode="auto">
          <a:xfrm>
            <a:off x="3984625" y="2562225"/>
            <a:ext cx="609600" cy="619125"/>
          </a:xfrm>
          <a:prstGeom prst="rightArrow">
            <a:avLst>
              <a:gd name="adj1" fmla="val 50000"/>
              <a:gd name="adj2" fmla="val 25000"/>
            </a:avLst>
          </a:prstGeom>
          <a:solidFill>
            <a:srgbClr val="010067"/>
          </a:solidFill>
          <a:ln w="9525">
            <a:solidFill>
              <a:srgbClr val="010067"/>
            </a:solidFill>
            <a:miter lim="800000"/>
            <a:headEnd/>
            <a:tailEnd/>
          </a:ln>
        </p:spPr>
        <p:txBody>
          <a:bodyPr wrap="none" anchor="ctr"/>
          <a:lstStyle/>
          <a:p>
            <a:endParaRPr lang="en-US"/>
          </a:p>
        </p:txBody>
      </p:sp>
      <p:sp>
        <p:nvSpPr>
          <p:cNvPr id="23723" name="Rectangle 171"/>
          <p:cNvSpPr>
            <a:spLocks noChangeArrowheads="1"/>
          </p:cNvSpPr>
          <p:nvPr/>
        </p:nvSpPr>
        <p:spPr bwMode="auto">
          <a:xfrm>
            <a:off x="1754188" y="2573338"/>
            <a:ext cx="4064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p>
            <a:r>
              <a:rPr lang="en-GB" sz="3000" b="1"/>
              <a:t>+</a:t>
            </a:r>
          </a:p>
        </p:txBody>
      </p:sp>
      <p:sp>
        <p:nvSpPr>
          <p:cNvPr id="23725" name="Rectangle 173"/>
          <p:cNvSpPr>
            <a:spLocks noChangeArrowheads="1"/>
          </p:cNvSpPr>
          <p:nvPr/>
        </p:nvSpPr>
        <p:spPr bwMode="auto">
          <a:xfrm>
            <a:off x="5741988" y="2493963"/>
            <a:ext cx="4064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p>
            <a:r>
              <a:rPr lang="en-GB" sz="3000" b="1"/>
              <a:t>+</a:t>
            </a:r>
          </a:p>
        </p:txBody>
      </p:sp>
      <p:sp>
        <p:nvSpPr>
          <p:cNvPr id="23726" name="Rectangle 174"/>
          <p:cNvSpPr>
            <a:spLocks noChangeArrowheads="1"/>
          </p:cNvSpPr>
          <p:nvPr/>
        </p:nvSpPr>
        <p:spPr bwMode="auto">
          <a:xfrm>
            <a:off x="7400925" y="2519363"/>
            <a:ext cx="4064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p>
            <a:r>
              <a:rPr lang="en-GB" sz="3000" b="1"/>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23717"/>
                                        </p:tgtEl>
                                        <p:attrNameLst>
                                          <p:attrName>style.visibility</p:attrName>
                                        </p:attrNameLst>
                                      </p:cBhvr>
                                      <p:to>
                                        <p:strVal val="visible"/>
                                      </p:to>
                                    </p:set>
                                    <p:anim calcmode="lin" valueType="num">
                                      <p:cBhvr>
                                        <p:cTn id="7" dur="500" fill="hold"/>
                                        <p:tgtEl>
                                          <p:spTgt spid="23717"/>
                                        </p:tgtEl>
                                        <p:attrNameLst>
                                          <p:attrName>ppt_w</p:attrName>
                                        </p:attrNameLst>
                                      </p:cBhvr>
                                      <p:tavLst>
                                        <p:tav tm="0">
                                          <p:val>
                                            <p:fltVal val="0"/>
                                          </p:val>
                                        </p:tav>
                                        <p:tav tm="100000">
                                          <p:val>
                                            <p:strVal val="#ppt_w"/>
                                          </p:val>
                                        </p:tav>
                                      </p:tavLst>
                                    </p:anim>
                                    <p:anim calcmode="lin" valueType="num">
                                      <p:cBhvr>
                                        <p:cTn id="8" dur="500" fill="hold"/>
                                        <p:tgtEl>
                                          <p:spTgt spid="23717"/>
                                        </p:tgtEl>
                                        <p:attrNameLst>
                                          <p:attrName>ppt_h</p:attrName>
                                        </p:attrNameLst>
                                      </p:cBhvr>
                                      <p:tavLst>
                                        <p:tav tm="0">
                                          <p:val>
                                            <p:fltVal val="0"/>
                                          </p:val>
                                        </p:tav>
                                        <p:tav tm="100000">
                                          <p:val>
                                            <p:strVal val="#ppt_h"/>
                                          </p:val>
                                        </p:tav>
                                      </p:tavLst>
                                    </p:anim>
                                  </p:childTnLst>
                                </p:cTn>
                              </p:par>
                            </p:childTnLst>
                          </p:cTn>
                        </p:par>
                        <p:par>
                          <p:cTn id="9" fill="hold" nodeType="afterGroup">
                            <p:stCondLst>
                              <p:cond delay="500"/>
                            </p:stCondLst>
                            <p:childTnLst>
                              <p:par>
                                <p:cTn id="10" presetID="23" presetClass="entr" presetSubtype="16"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500" fill="hold"/>
                                        <p:tgtEl>
                                          <p:spTgt spid="2"/>
                                        </p:tgtEl>
                                        <p:attrNameLst>
                                          <p:attrName>ppt_w</p:attrName>
                                        </p:attrNameLst>
                                      </p:cBhvr>
                                      <p:tavLst>
                                        <p:tav tm="0">
                                          <p:val>
                                            <p:fltVal val="0"/>
                                          </p:val>
                                        </p:tav>
                                        <p:tav tm="100000">
                                          <p:val>
                                            <p:strVal val="#ppt_w"/>
                                          </p:val>
                                        </p:tav>
                                      </p:tavLst>
                                    </p:anim>
                                    <p:anim calcmode="lin" valueType="num">
                                      <p:cBhvr>
                                        <p:cTn id="13" dur="500" fill="hold"/>
                                        <p:tgtEl>
                                          <p:spTgt spid="2"/>
                                        </p:tgtEl>
                                        <p:attrNameLst>
                                          <p:attrName>ppt_h</p:attrName>
                                        </p:attrNameLst>
                                      </p:cBhvr>
                                      <p:tavLst>
                                        <p:tav tm="0">
                                          <p:val>
                                            <p:fltVal val="0"/>
                                          </p:val>
                                        </p:tav>
                                        <p:tav tm="100000">
                                          <p:val>
                                            <p:strVal val="#ppt_h"/>
                                          </p:val>
                                        </p:tav>
                                      </p:tavLst>
                                    </p:anim>
                                  </p:childTnLst>
                                </p:cTn>
                              </p:par>
                            </p:childTnLst>
                          </p:cTn>
                        </p:par>
                        <p:par>
                          <p:cTn id="14" fill="hold" nodeType="afterGroup">
                            <p:stCondLst>
                              <p:cond delay="1000"/>
                            </p:stCondLst>
                            <p:childTnLst>
                              <p:par>
                                <p:cTn id="15" presetID="23" presetClass="entr" presetSubtype="16" fill="hold" grpId="0" nodeType="afterEffect">
                                  <p:stCondLst>
                                    <p:cond delay="0"/>
                                  </p:stCondLst>
                                  <p:childTnLst>
                                    <p:set>
                                      <p:cBhvr>
                                        <p:cTn id="16" dur="1" fill="hold">
                                          <p:stCondLst>
                                            <p:cond delay="0"/>
                                          </p:stCondLst>
                                        </p:cTn>
                                        <p:tgtEl>
                                          <p:spTgt spid="23723"/>
                                        </p:tgtEl>
                                        <p:attrNameLst>
                                          <p:attrName>style.visibility</p:attrName>
                                        </p:attrNameLst>
                                      </p:cBhvr>
                                      <p:to>
                                        <p:strVal val="visible"/>
                                      </p:to>
                                    </p:set>
                                    <p:anim calcmode="lin" valueType="num">
                                      <p:cBhvr>
                                        <p:cTn id="17" dur="500" fill="hold"/>
                                        <p:tgtEl>
                                          <p:spTgt spid="23723"/>
                                        </p:tgtEl>
                                        <p:attrNameLst>
                                          <p:attrName>ppt_w</p:attrName>
                                        </p:attrNameLst>
                                      </p:cBhvr>
                                      <p:tavLst>
                                        <p:tav tm="0">
                                          <p:val>
                                            <p:fltVal val="0"/>
                                          </p:val>
                                        </p:tav>
                                        <p:tav tm="100000">
                                          <p:val>
                                            <p:strVal val="#ppt_w"/>
                                          </p:val>
                                        </p:tav>
                                      </p:tavLst>
                                    </p:anim>
                                    <p:anim calcmode="lin" valueType="num">
                                      <p:cBhvr>
                                        <p:cTn id="18" dur="500" fill="hold"/>
                                        <p:tgtEl>
                                          <p:spTgt spid="23723"/>
                                        </p:tgtEl>
                                        <p:attrNameLst>
                                          <p:attrName>ppt_h</p:attrName>
                                        </p:attrNameLst>
                                      </p:cBhvr>
                                      <p:tavLst>
                                        <p:tav tm="0">
                                          <p:val>
                                            <p:fltVal val="0"/>
                                          </p:val>
                                        </p:tav>
                                        <p:tav tm="100000">
                                          <p:val>
                                            <p:strVal val="#ppt_h"/>
                                          </p:val>
                                        </p:tav>
                                      </p:tavLst>
                                    </p:anim>
                                  </p:childTnLst>
                                </p:cTn>
                              </p:par>
                            </p:childTnLst>
                          </p:cTn>
                        </p:par>
                        <p:par>
                          <p:cTn id="19" fill="hold" nodeType="afterGroup">
                            <p:stCondLst>
                              <p:cond delay="1500"/>
                            </p:stCondLst>
                            <p:childTnLst>
                              <p:par>
                                <p:cTn id="20" presetID="23" presetClass="entr" presetSubtype="16" fill="hold" nodeType="afterEffect">
                                  <p:stCondLst>
                                    <p:cond delay="0"/>
                                  </p:stCondLst>
                                  <p:childTnLst>
                                    <p:set>
                                      <p:cBhvr>
                                        <p:cTn id="21" dur="1" fill="hold">
                                          <p:stCondLst>
                                            <p:cond delay="0"/>
                                          </p:stCondLst>
                                        </p:cTn>
                                        <p:tgtEl>
                                          <p:spTgt spid="3"/>
                                        </p:tgtEl>
                                        <p:attrNameLst>
                                          <p:attrName>style.visibility</p:attrName>
                                        </p:attrNameLst>
                                      </p:cBhvr>
                                      <p:to>
                                        <p:strVal val="visible"/>
                                      </p:to>
                                    </p:set>
                                    <p:anim calcmode="lin" valueType="num">
                                      <p:cBhvr>
                                        <p:cTn id="22" dur="500" fill="hold"/>
                                        <p:tgtEl>
                                          <p:spTgt spid="3"/>
                                        </p:tgtEl>
                                        <p:attrNameLst>
                                          <p:attrName>ppt_w</p:attrName>
                                        </p:attrNameLst>
                                      </p:cBhvr>
                                      <p:tavLst>
                                        <p:tav tm="0">
                                          <p:val>
                                            <p:fltVal val="0"/>
                                          </p:val>
                                        </p:tav>
                                        <p:tav tm="100000">
                                          <p:val>
                                            <p:strVal val="#ppt_w"/>
                                          </p:val>
                                        </p:tav>
                                      </p:tavLst>
                                    </p:anim>
                                    <p:anim calcmode="lin" valueType="num">
                                      <p:cBhvr>
                                        <p:cTn id="23" dur="500" fill="hold"/>
                                        <p:tgtEl>
                                          <p:spTgt spid="3"/>
                                        </p:tgtEl>
                                        <p:attrNameLst>
                                          <p:attrName>ppt_h</p:attrName>
                                        </p:attrNameLst>
                                      </p:cBhvr>
                                      <p:tavLst>
                                        <p:tav tm="0">
                                          <p:val>
                                            <p:fltVal val="0"/>
                                          </p:val>
                                        </p:tav>
                                        <p:tav tm="100000">
                                          <p:val>
                                            <p:strVal val="#ppt_h"/>
                                          </p:val>
                                        </p:tav>
                                      </p:tavLst>
                                    </p:anim>
                                  </p:childTnLst>
                                </p:cTn>
                              </p:par>
                              <p:par>
                                <p:cTn id="24" presetID="23" presetClass="entr" presetSubtype="16" fill="hold" nodeType="withEffect">
                                  <p:stCondLst>
                                    <p:cond delay="0"/>
                                  </p:stCondLst>
                                  <p:childTnLst>
                                    <p:set>
                                      <p:cBhvr>
                                        <p:cTn id="25" dur="1" fill="hold">
                                          <p:stCondLst>
                                            <p:cond delay="0"/>
                                          </p:stCondLst>
                                        </p:cTn>
                                        <p:tgtEl>
                                          <p:spTgt spid="4"/>
                                        </p:tgtEl>
                                        <p:attrNameLst>
                                          <p:attrName>style.visibility</p:attrName>
                                        </p:attrNameLst>
                                      </p:cBhvr>
                                      <p:to>
                                        <p:strVal val="visible"/>
                                      </p:to>
                                    </p:set>
                                    <p:anim calcmode="lin" valueType="num">
                                      <p:cBhvr>
                                        <p:cTn id="26" dur="500" fill="hold"/>
                                        <p:tgtEl>
                                          <p:spTgt spid="4"/>
                                        </p:tgtEl>
                                        <p:attrNameLst>
                                          <p:attrName>ppt_w</p:attrName>
                                        </p:attrNameLst>
                                      </p:cBhvr>
                                      <p:tavLst>
                                        <p:tav tm="0">
                                          <p:val>
                                            <p:fltVal val="0"/>
                                          </p:val>
                                        </p:tav>
                                        <p:tav tm="100000">
                                          <p:val>
                                            <p:strVal val="#ppt_w"/>
                                          </p:val>
                                        </p:tav>
                                      </p:tavLst>
                                    </p:anim>
                                    <p:anim calcmode="lin" valueType="num">
                                      <p:cBhvr>
                                        <p:cTn id="27" dur="500" fill="hold"/>
                                        <p:tgtEl>
                                          <p:spTgt spid="4"/>
                                        </p:tgtEl>
                                        <p:attrNameLst>
                                          <p:attrName>ppt_h</p:attrName>
                                        </p:attrNameLst>
                                      </p:cBhvr>
                                      <p:tavLst>
                                        <p:tav tm="0">
                                          <p:val>
                                            <p:fltVal val="0"/>
                                          </p:val>
                                        </p:tav>
                                        <p:tav tm="100000">
                                          <p:val>
                                            <p:strVal val="#ppt_h"/>
                                          </p:val>
                                        </p:tav>
                                      </p:tavLst>
                                    </p:anim>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23719"/>
                                        </p:tgtEl>
                                        <p:attrNameLst>
                                          <p:attrName>style.visibility</p:attrName>
                                        </p:attrNameLst>
                                      </p:cBhvr>
                                      <p:to>
                                        <p:strVal val="visible"/>
                                      </p:to>
                                    </p:set>
                                    <p:animEffect transition="in" filter="dissolve">
                                      <p:cBhvr>
                                        <p:cTn id="32" dur="500"/>
                                        <p:tgtEl>
                                          <p:spTgt spid="2371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3720"/>
                                        </p:tgtEl>
                                        <p:attrNameLst>
                                          <p:attrName>style.visibility</p:attrName>
                                        </p:attrNameLst>
                                      </p:cBhvr>
                                      <p:to>
                                        <p:strVal val="visible"/>
                                      </p:to>
                                    </p:set>
                                    <p:animEffect transition="in" filter="wipe(left)">
                                      <p:cBhvr>
                                        <p:cTn id="37" dur="1000"/>
                                        <p:tgtEl>
                                          <p:spTgt spid="23720"/>
                                        </p:tgtEl>
                                      </p:cBhvr>
                                    </p:animEffect>
                                  </p:childTnLst>
                                </p:cTn>
                              </p:par>
                            </p:childTnLst>
                          </p:cTn>
                        </p:par>
                        <p:par>
                          <p:cTn id="38" fill="hold" nodeType="afterGroup">
                            <p:stCondLst>
                              <p:cond delay="1000"/>
                            </p:stCondLst>
                            <p:childTnLst>
                              <p:par>
                                <p:cTn id="39" presetID="23" presetClass="entr" presetSubtype="16" fill="hold" grpId="0" nodeType="afterEffect">
                                  <p:stCondLst>
                                    <p:cond delay="0"/>
                                  </p:stCondLst>
                                  <p:childTnLst>
                                    <p:set>
                                      <p:cBhvr>
                                        <p:cTn id="40" dur="1" fill="hold">
                                          <p:stCondLst>
                                            <p:cond delay="0"/>
                                          </p:stCondLst>
                                        </p:cTn>
                                        <p:tgtEl>
                                          <p:spTgt spid="23718"/>
                                        </p:tgtEl>
                                        <p:attrNameLst>
                                          <p:attrName>style.visibility</p:attrName>
                                        </p:attrNameLst>
                                      </p:cBhvr>
                                      <p:to>
                                        <p:strVal val="visible"/>
                                      </p:to>
                                    </p:set>
                                    <p:anim calcmode="lin" valueType="num">
                                      <p:cBhvr>
                                        <p:cTn id="41" dur="500" fill="hold"/>
                                        <p:tgtEl>
                                          <p:spTgt spid="23718"/>
                                        </p:tgtEl>
                                        <p:attrNameLst>
                                          <p:attrName>ppt_w</p:attrName>
                                        </p:attrNameLst>
                                      </p:cBhvr>
                                      <p:tavLst>
                                        <p:tav tm="0">
                                          <p:val>
                                            <p:fltVal val="0"/>
                                          </p:val>
                                        </p:tav>
                                        <p:tav tm="100000">
                                          <p:val>
                                            <p:strVal val="#ppt_w"/>
                                          </p:val>
                                        </p:tav>
                                      </p:tavLst>
                                    </p:anim>
                                    <p:anim calcmode="lin" valueType="num">
                                      <p:cBhvr>
                                        <p:cTn id="42" dur="500" fill="hold"/>
                                        <p:tgtEl>
                                          <p:spTgt spid="23718"/>
                                        </p:tgtEl>
                                        <p:attrNameLst>
                                          <p:attrName>ppt_h</p:attrName>
                                        </p:attrNameLst>
                                      </p:cBhvr>
                                      <p:tavLst>
                                        <p:tav tm="0">
                                          <p:val>
                                            <p:fltVal val="0"/>
                                          </p:val>
                                        </p:tav>
                                        <p:tav tm="100000">
                                          <p:val>
                                            <p:strVal val="#ppt_h"/>
                                          </p:val>
                                        </p:tav>
                                      </p:tavLst>
                                    </p:anim>
                                  </p:childTnLst>
                                </p:cTn>
                              </p:par>
                            </p:childTnLst>
                          </p:cTn>
                        </p:par>
                        <p:par>
                          <p:cTn id="43" fill="hold" nodeType="afterGroup">
                            <p:stCondLst>
                              <p:cond delay="1500"/>
                            </p:stCondLst>
                            <p:childTnLst>
                              <p:par>
                                <p:cTn id="44" presetID="23" presetClass="entr" presetSubtype="16" fill="hold" nodeType="afterEffect">
                                  <p:stCondLst>
                                    <p:cond delay="0"/>
                                  </p:stCondLst>
                                  <p:childTnLst>
                                    <p:set>
                                      <p:cBhvr>
                                        <p:cTn id="45" dur="1" fill="hold">
                                          <p:stCondLst>
                                            <p:cond delay="0"/>
                                          </p:stCondLst>
                                        </p:cTn>
                                        <p:tgtEl>
                                          <p:spTgt spid="10"/>
                                        </p:tgtEl>
                                        <p:attrNameLst>
                                          <p:attrName>style.visibility</p:attrName>
                                        </p:attrNameLst>
                                      </p:cBhvr>
                                      <p:to>
                                        <p:strVal val="visible"/>
                                      </p:to>
                                    </p:set>
                                    <p:anim calcmode="lin" valueType="num">
                                      <p:cBhvr>
                                        <p:cTn id="46" dur="500" fill="hold"/>
                                        <p:tgtEl>
                                          <p:spTgt spid="10"/>
                                        </p:tgtEl>
                                        <p:attrNameLst>
                                          <p:attrName>ppt_w</p:attrName>
                                        </p:attrNameLst>
                                      </p:cBhvr>
                                      <p:tavLst>
                                        <p:tav tm="0">
                                          <p:val>
                                            <p:fltVal val="0"/>
                                          </p:val>
                                        </p:tav>
                                        <p:tav tm="100000">
                                          <p:val>
                                            <p:strVal val="#ppt_w"/>
                                          </p:val>
                                        </p:tav>
                                      </p:tavLst>
                                    </p:anim>
                                    <p:anim calcmode="lin" valueType="num">
                                      <p:cBhvr>
                                        <p:cTn id="47" dur="500" fill="hold"/>
                                        <p:tgtEl>
                                          <p:spTgt spid="10"/>
                                        </p:tgtEl>
                                        <p:attrNameLst>
                                          <p:attrName>ppt_h</p:attrName>
                                        </p:attrNameLst>
                                      </p:cBhvr>
                                      <p:tavLst>
                                        <p:tav tm="0">
                                          <p:val>
                                            <p:fltVal val="0"/>
                                          </p:val>
                                        </p:tav>
                                        <p:tav tm="100000">
                                          <p:val>
                                            <p:strVal val="#ppt_h"/>
                                          </p:val>
                                        </p:tav>
                                      </p:tavLst>
                                    </p:anim>
                                  </p:childTnLst>
                                </p:cTn>
                              </p:par>
                              <p:par>
                                <p:cTn id="48" presetID="23" presetClass="entr" presetSubtype="16" fill="hold" nodeType="withEffect">
                                  <p:stCondLst>
                                    <p:cond delay="0"/>
                                  </p:stCondLst>
                                  <p:childTnLst>
                                    <p:set>
                                      <p:cBhvr>
                                        <p:cTn id="49" dur="1" fill="hold">
                                          <p:stCondLst>
                                            <p:cond delay="0"/>
                                          </p:stCondLst>
                                        </p:cTn>
                                        <p:tgtEl>
                                          <p:spTgt spid="11"/>
                                        </p:tgtEl>
                                        <p:attrNameLst>
                                          <p:attrName>style.visibility</p:attrName>
                                        </p:attrNameLst>
                                      </p:cBhvr>
                                      <p:to>
                                        <p:strVal val="visible"/>
                                      </p:to>
                                    </p:set>
                                    <p:anim calcmode="lin" valueType="num">
                                      <p:cBhvr>
                                        <p:cTn id="50" dur="500" fill="hold"/>
                                        <p:tgtEl>
                                          <p:spTgt spid="11"/>
                                        </p:tgtEl>
                                        <p:attrNameLst>
                                          <p:attrName>ppt_w</p:attrName>
                                        </p:attrNameLst>
                                      </p:cBhvr>
                                      <p:tavLst>
                                        <p:tav tm="0">
                                          <p:val>
                                            <p:fltVal val="0"/>
                                          </p:val>
                                        </p:tav>
                                        <p:tav tm="100000">
                                          <p:val>
                                            <p:strVal val="#ppt_w"/>
                                          </p:val>
                                        </p:tav>
                                      </p:tavLst>
                                    </p:anim>
                                    <p:anim calcmode="lin" valueType="num">
                                      <p:cBhvr>
                                        <p:cTn id="51" dur="500" fill="hold"/>
                                        <p:tgtEl>
                                          <p:spTgt spid="11"/>
                                        </p:tgtEl>
                                        <p:attrNameLst>
                                          <p:attrName>ppt_h</p:attrName>
                                        </p:attrNameLst>
                                      </p:cBhvr>
                                      <p:tavLst>
                                        <p:tav tm="0">
                                          <p:val>
                                            <p:fltVal val="0"/>
                                          </p:val>
                                        </p:tav>
                                        <p:tav tm="100000">
                                          <p:val>
                                            <p:strVal val="#ppt_h"/>
                                          </p:val>
                                        </p:tav>
                                      </p:tavLst>
                                    </p:anim>
                                  </p:childTnLst>
                                </p:cTn>
                              </p:par>
                            </p:childTnLst>
                          </p:cTn>
                        </p:par>
                        <p:par>
                          <p:cTn id="52" fill="hold" nodeType="afterGroup">
                            <p:stCondLst>
                              <p:cond delay="2000"/>
                            </p:stCondLst>
                            <p:childTnLst>
                              <p:par>
                                <p:cTn id="53" presetID="23" presetClass="entr" presetSubtype="16" fill="hold" grpId="0" nodeType="afterEffect">
                                  <p:stCondLst>
                                    <p:cond delay="0"/>
                                  </p:stCondLst>
                                  <p:childTnLst>
                                    <p:set>
                                      <p:cBhvr>
                                        <p:cTn id="54" dur="1" fill="hold">
                                          <p:stCondLst>
                                            <p:cond delay="0"/>
                                          </p:stCondLst>
                                        </p:cTn>
                                        <p:tgtEl>
                                          <p:spTgt spid="23725"/>
                                        </p:tgtEl>
                                        <p:attrNameLst>
                                          <p:attrName>style.visibility</p:attrName>
                                        </p:attrNameLst>
                                      </p:cBhvr>
                                      <p:to>
                                        <p:strVal val="visible"/>
                                      </p:to>
                                    </p:set>
                                    <p:anim calcmode="lin" valueType="num">
                                      <p:cBhvr>
                                        <p:cTn id="55" dur="500" fill="hold"/>
                                        <p:tgtEl>
                                          <p:spTgt spid="23725"/>
                                        </p:tgtEl>
                                        <p:attrNameLst>
                                          <p:attrName>ppt_w</p:attrName>
                                        </p:attrNameLst>
                                      </p:cBhvr>
                                      <p:tavLst>
                                        <p:tav tm="0">
                                          <p:val>
                                            <p:fltVal val="0"/>
                                          </p:val>
                                        </p:tav>
                                        <p:tav tm="100000">
                                          <p:val>
                                            <p:strVal val="#ppt_w"/>
                                          </p:val>
                                        </p:tav>
                                      </p:tavLst>
                                    </p:anim>
                                    <p:anim calcmode="lin" valueType="num">
                                      <p:cBhvr>
                                        <p:cTn id="56" dur="500" fill="hold"/>
                                        <p:tgtEl>
                                          <p:spTgt spid="23725"/>
                                        </p:tgtEl>
                                        <p:attrNameLst>
                                          <p:attrName>ppt_h</p:attrName>
                                        </p:attrNameLst>
                                      </p:cBhvr>
                                      <p:tavLst>
                                        <p:tav tm="0">
                                          <p:val>
                                            <p:fltVal val="0"/>
                                          </p:val>
                                        </p:tav>
                                        <p:tav tm="100000">
                                          <p:val>
                                            <p:strVal val="#ppt_h"/>
                                          </p:val>
                                        </p:tav>
                                      </p:tavLst>
                                    </p:anim>
                                  </p:childTnLst>
                                </p:cTn>
                              </p:par>
                            </p:childTnLst>
                          </p:cTn>
                        </p:par>
                        <p:par>
                          <p:cTn id="57" fill="hold" nodeType="afterGroup">
                            <p:stCondLst>
                              <p:cond delay="2500"/>
                            </p:stCondLst>
                            <p:childTnLst>
                              <p:par>
                                <p:cTn id="58" presetID="23" presetClass="entr" presetSubtype="16" fill="hold" nodeType="afterEffect">
                                  <p:stCondLst>
                                    <p:cond delay="0"/>
                                  </p:stCondLst>
                                  <p:childTnLst>
                                    <p:set>
                                      <p:cBhvr>
                                        <p:cTn id="59" dur="1" fill="hold">
                                          <p:stCondLst>
                                            <p:cond delay="0"/>
                                          </p:stCondLst>
                                        </p:cTn>
                                        <p:tgtEl>
                                          <p:spTgt spid="5"/>
                                        </p:tgtEl>
                                        <p:attrNameLst>
                                          <p:attrName>style.visibility</p:attrName>
                                        </p:attrNameLst>
                                      </p:cBhvr>
                                      <p:to>
                                        <p:strVal val="visible"/>
                                      </p:to>
                                    </p:set>
                                    <p:anim calcmode="lin" valueType="num">
                                      <p:cBhvr>
                                        <p:cTn id="60" dur="500" fill="hold"/>
                                        <p:tgtEl>
                                          <p:spTgt spid="5"/>
                                        </p:tgtEl>
                                        <p:attrNameLst>
                                          <p:attrName>ppt_w</p:attrName>
                                        </p:attrNameLst>
                                      </p:cBhvr>
                                      <p:tavLst>
                                        <p:tav tm="0">
                                          <p:val>
                                            <p:fltVal val="0"/>
                                          </p:val>
                                        </p:tav>
                                        <p:tav tm="100000">
                                          <p:val>
                                            <p:strVal val="#ppt_w"/>
                                          </p:val>
                                        </p:tav>
                                      </p:tavLst>
                                    </p:anim>
                                    <p:anim calcmode="lin" valueType="num">
                                      <p:cBhvr>
                                        <p:cTn id="61" dur="500" fill="hold"/>
                                        <p:tgtEl>
                                          <p:spTgt spid="5"/>
                                        </p:tgtEl>
                                        <p:attrNameLst>
                                          <p:attrName>ppt_h</p:attrName>
                                        </p:attrNameLst>
                                      </p:cBhvr>
                                      <p:tavLst>
                                        <p:tav tm="0">
                                          <p:val>
                                            <p:fltVal val="0"/>
                                          </p:val>
                                        </p:tav>
                                        <p:tav tm="100000">
                                          <p:val>
                                            <p:strVal val="#ppt_h"/>
                                          </p:val>
                                        </p:tav>
                                      </p:tavLst>
                                    </p:anim>
                                  </p:childTnLst>
                                </p:cTn>
                              </p:par>
                              <p:par>
                                <p:cTn id="62" presetID="23" presetClass="entr" presetSubtype="16" fill="hold" nodeType="withEffect">
                                  <p:stCondLst>
                                    <p:cond delay="0"/>
                                  </p:stCondLst>
                                  <p:childTnLst>
                                    <p:set>
                                      <p:cBhvr>
                                        <p:cTn id="63" dur="1" fill="hold">
                                          <p:stCondLst>
                                            <p:cond delay="0"/>
                                          </p:stCondLst>
                                        </p:cTn>
                                        <p:tgtEl>
                                          <p:spTgt spid="7"/>
                                        </p:tgtEl>
                                        <p:attrNameLst>
                                          <p:attrName>style.visibility</p:attrName>
                                        </p:attrNameLst>
                                      </p:cBhvr>
                                      <p:to>
                                        <p:strVal val="visible"/>
                                      </p:to>
                                    </p:set>
                                    <p:anim calcmode="lin" valueType="num">
                                      <p:cBhvr>
                                        <p:cTn id="64" dur="500" fill="hold"/>
                                        <p:tgtEl>
                                          <p:spTgt spid="7"/>
                                        </p:tgtEl>
                                        <p:attrNameLst>
                                          <p:attrName>ppt_w</p:attrName>
                                        </p:attrNameLst>
                                      </p:cBhvr>
                                      <p:tavLst>
                                        <p:tav tm="0">
                                          <p:val>
                                            <p:fltVal val="0"/>
                                          </p:val>
                                        </p:tav>
                                        <p:tav tm="100000">
                                          <p:val>
                                            <p:strVal val="#ppt_w"/>
                                          </p:val>
                                        </p:tav>
                                      </p:tavLst>
                                    </p:anim>
                                    <p:anim calcmode="lin" valueType="num">
                                      <p:cBhvr>
                                        <p:cTn id="65" dur="500" fill="hold"/>
                                        <p:tgtEl>
                                          <p:spTgt spid="7"/>
                                        </p:tgtEl>
                                        <p:attrNameLst>
                                          <p:attrName>ppt_h</p:attrName>
                                        </p:attrNameLst>
                                      </p:cBhvr>
                                      <p:tavLst>
                                        <p:tav tm="0">
                                          <p:val>
                                            <p:fltVal val="0"/>
                                          </p:val>
                                        </p:tav>
                                        <p:tav tm="100000">
                                          <p:val>
                                            <p:strVal val="#ppt_h"/>
                                          </p:val>
                                        </p:tav>
                                      </p:tavLst>
                                    </p:anim>
                                  </p:childTnLst>
                                </p:cTn>
                              </p:par>
                            </p:childTnLst>
                          </p:cTn>
                        </p:par>
                        <p:par>
                          <p:cTn id="66" fill="hold" nodeType="afterGroup">
                            <p:stCondLst>
                              <p:cond delay="3000"/>
                            </p:stCondLst>
                            <p:childTnLst>
                              <p:par>
                                <p:cTn id="67" presetID="23" presetClass="entr" presetSubtype="16" fill="hold" grpId="0" nodeType="afterEffect">
                                  <p:stCondLst>
                                    <p:cond delay="0"/>
                                  </p:stCondLst>
                                  <p:childTnLst>
                                    <p:set>
                                      <p:cBhvr>
                                        <p:cTn id="68" dur="1" fill="hold">
                                          <p:stCondLst>
                                            <p:cond delay="0"/>
                                          </p:stCondLst>
                                        </p:cTn>
                                        <p:tgtEl>
                                          <p:spTgt spid="23726"/>
                                        </p:tgtEl>
                                        <p:attrNameLst>
                                          <p:attrName>style.visibility</p:attrName>
                                        </p:attrNameLst>
                                      </p:cBhvr>
                                      <p:to>
                                        <p:strVal val="visible"/>
                                      </p:to>
                                    </p:set>
                                    <p:anim calcmode="lin" valueType="num">
                                      <p:cBhvr>
                                        <p:cTn id="69" dur="500" fill="hold"/>
                                        <p:tgtEl>
                                          <p:spTgt spid="23726"/>
                                        </p:tgtEl>
                                        <p:attrNameLst>
                                          <p:attrName>ppt_w</p:attrName>
                                        </p:attrNameLst>
                                      </p:cBhvr>
                                      <p:tavLst>
                                        <p:tav tm="0">
                                          <p:val>
                                            <p:fltVal val="0"/>
                                          </p:val>
                                        </p:tav>
                                        <p:tav tm="100000">
                                          <p:val>
                                            <p:strVal val="#ppt_w"/>
                                          </p:val>
                                        </p:tav>
                                      </p:tavLst>
                                    </p:anim>
                                    <p:anim calcmode="lin" valueType="num">
                                      <p:cBhvr>
                                        <p:cTn id="70" dur="500" fill="hold"/>
                                        <p:tgtEl>
                                          <p:spTgt spid="23726"/>
                                        </p:tgtEl>
                                        <p:attrNameLst>
                                          <p:attrName>ppt_h</p:attrName>
                                        </p:attrNameLst>
                                      </p:cBhvr>
                                      <p:tavLst>
                                        <p:tav tm="0">
                                          <p:val>
                                            <p:fltVal val="0"/>
                                          </p:val>
                                        </p:tav>
                                        <p:tav tm="100000">
                                          <p:val>
                                            <p:strVal val="#ppt_h"/>
                                          </p:val>
                                        </p:tav>
                                      </p:tavLst>
                                    </p:anim>
                                  </p:childTnLst>
                                </p:cTn>
                              </p:par>
                            </p:childTnLst>
                          </p:cTn>
                        </p:par>
                      </p:childTnLst>
                    </p:cTn>
                  </p:par>
                  <p:par>
                    <p:cTn id="71" fill="hold" nodeType="clickPar">
                      <p:stCondLst>
                        <p:cond delay="indefinite"/>
                      </p:stCondLst>
                      <p:childTnLst>
                        <p:par>
                          <p:cTn id="72" fill="hold" nodeType="withGroup">
                            <p:stCondLst>
                              <p:cond delay="0"/>
                            </p:stCondLst>
                            <p:childTnLst>
                              <p:par>
                                <p:cTn id="73" presetID="9" presetClass="entr" presetSubtype="0" fill="hold" grpId="0" nodeType="clickEffect">
                                  <p:stCondLst>
                                    <p:cond delay="0"/>
                                  </p:stCondLst>
                                  <p:childTnLst>
                                    <p:set>
                                      <p:cBhvr>
                                        <p:cTn id="74" dur="1" fill="hold">
                                          <p:stCondLst>
                                            <p:cond delay="0"/>
                                          </p:stCondLst>
                                        </p:cTn>
                                        <p:tgtEl>
                                          <p:spTgt spid="23600"/>
                                        </p:tgtEl>
                                        <p:attrNameLst>
                                          <p:attrName>style.visibility</p:attrName>
                                        </p:attrNameLst>
                                      </p:cBhvr>
                                      <p:to>
                                        <p:strVal val="visible"/>
                                      </p:to>
                                    </p:set>
                                    <p:animEffect transition="in" filter="dissolve">
                                      <p:cBhvr>
                                        <p:cTn id="75" dur="500"/>
                                        <p:tgtEl>
                                          <p:spTgt spid="23600"/>
                                        </p:tgtEl>
                                      </p:cBhvr>
                                    </p:animEffect>
                                  </p:childTnLst>
                                </p:cTn>
                              </p:par>
                            </p:childTnLst>
                          </p:cTn>
                        </p:par>
                      </p:childTnLst>
                    </p:cTn>
                  </p:par>
                  <p:par>
                    <p:cTn id="76" fill="hold" nodeType="clickPar">
                      <p:stCondLst>
                        <p:cond delay="indefinite"/>
                      </p:stCondLst>
                      <p:childTnLst>
                        <p:par>
                          <p:cTn id="77" fill="hold" nodeType="withGroup">
                            <p:stCondLst>
                              <p:cond delay="0"/>
                            </p:stCondLst>
                            <p:childTnLst>
                              <p:par>
                                <p:cTn id="78" presetID="23" presetClass="entr" presetSubtype="16" fill="hold" nodeType="clickEffect">
                                  <p:stCondLst>
                                    <p:cond delay="0"/>
                                  </p:stCondLst>
                                  <p:childTnLst>
                                    <p:set>
                                      <p:cBhvr>
                                        <p:cTn id="79" dur="1" fill="hold">
                                          <p:stCondLst>
                                            <p:cond delay="0"/>
                                          </p:stCondLst>
                                        </p:cTn>
                                        <p:tgtEl>
                                          <p:spTgt spid="9"/>
                                        </p:tgtEl>
                                        <p:attrNameLst>
                                          <p:attrName>style.visibility</p:attrName>
                                        </p:attrNameLst>
                                      </p:cBhvr>
                                      <p:to>
                                        <p:strVal val="visible"/>
                                      </p:to>
                                    </p:set>
                                    <p:anim calcmode="lin" valueType="num">
                                      <p:cBhvr>
                                        <p:cTn id="80" dur="500" fill="hold"/>
                                        <p:tgtEl>
                                          <p:spTgt spid="9"/>
                                        </p:tgtEl>
                                        <p:attrNameLst>
                                          <p:attrName>ppt_w</p:attrName>
                                        </p:attrNameLst>
                                      </p:cBhvr>
                                      <p:tavLst>
                                        <p:tav tm="0">
                                          <p:val>
                                            <p:fltVal val="0"/>
                                          </p:val>
                                        </p:tav>
                                        <p:tav tm="100000">
                                          <p:val>
                                            <p:strVal val="#ppt_w"/>
                                          </p:val>
                                        </p:tav>
                                      </p:tavLst>
                                    </p:anim>
                                    <p:anim calcmode="lin" valueType="num">
                                      <p:cBhvr>
                                        <p:cTn id="81" dur="500" fill="hold"/>
                                        <p:tgtEl>
                                          <p:spTgt spid="9"/>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600" grpId="0"/>
      <p:bldP spid="23717" grpId="0" animBg="1"/>
      <p:bldP spid="23718" grpId="0" animBg="1"/>
      <p:bldP spid="23719" grpId="0"/>
      <p:bldP spid="23720" grpId="0" animBg="1"/>
      <p:bldP spid="23723" grpId="0"/>
      <p:bldP spid="23725" grpId="0"/>
      <p:bldP spid="23726" grpId="0"/>
    </p:bld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a:noFill/>
        </p:spPr>
        <p:txBody>
          <a:bodyPr/>
          <a:lstStyle/>
          <a:p>
            <a:pPr eaLnBrk="1" hangingPunct="1"/>
            <a:r>
              <a:rPr lang="en-GB" smtClean="0"/>
              <a:t>      Reactivity of alkali metals with water</a:t>
            </a:r>
          </a:p>
        </p:txBody>
      </p:sp>
    </p:spTree>
    <p:controls>
      <mc:AlternateContent xmlns:mc="http://schemas.openxmlformats.org/markup-compatibility/2006">
        <mc:Choice xmlns:v="urn:schemas-microsoft-com:vml" Requires="v">
          <p:control spid="2050" name="ShockwaveFlash1" r:id="rId2" imgW="8699111" imgH="5308229"/>
        </mc:Choice>
        <mc:Fallback>
          <p:control name="ShockwaveFlash1" r:id="rId2" imgW="8699111" imgH="5308229">
            <p:pic>
              <p:nvPicPr>
                <p:cNvPr id="0" name="ShockwaveFlash1"/>
                <p:cNvPicPr preferRelativeResize="0">
                  <a:picLocks noChangeArrowheads="1" noChangeShapeType="1"/>
                </p:cNvPicPr>
                <p:nvPr/>
              </p:nvPicPr>
              <p:blipFill>
                <a:blip r:embed="rId5">
                  <a:extLst>
                    <a:ext uri="{28A0092B-C50C-407E-A947-70E740481C1C}">
                      <a14:useLocalDpi xmlns:a14="http://schemas.microsoft.com/office/drawing/2010/main" val="0"/>
                    </a:ext>
                  </a:extLst>
                </a:blip>
                <a:srcRect/>
                <a:stretch>
                  <a:fillRect/>
                </a:stretch>
              </p:blipFill>
              <p:spPr bwMode="auto">
                <a:xfrm>
                  <a:off x="212725" y="800100"/>
                  <a:ext cx="8699500" cy="5308600"/>
                </a:xfrm>
                <a:prstGeom prst="rect">
                  <a:avLst/>
                </a:prstGeom>
                <a:noFill/>
                <a:ln>
                  <a:noFill/>
                </a:ln>
                <a:effectLst/>
                <a:extLst>
                  <a:ext uri="{91240B29-F687-4F45-9708-019B960494DF}">
                    <a14:hiddenLine xmlns:a14="http://schemas.microsoft.com/office/drawing/2010/main" w="9525" algn="ctr">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22" name="Rectangle 4"/>
          <p:cNvSpPr>
            <a:spLocks noGrp="1" noChangeArrowheads="1"/>
          </p:cNvSpPr>
          <p:nvPr>
            <p:ph type="title"/>
          </p:nvPr>
        </p:nvSpPr>
        <p:spPr>
          <a:noFill/>
        </p:spPr>
        <p:txBody>
          <a:bodyPr/>
          <a:lstStyle/>
          <a:p>
            <a:pPr eaLnBrk="1" hangingPunct="1"/>
            <a:r>
              <a:rPr lang="en-GB" smtClean="0"/>
              <a:t>      Reaction of lithium with water</a:t>
            </a:r>
          </a:p>
        </p:txBody>
      </p:sp>
      <p:sp>
        <p:nvSpPr>
          <p:cNvPr id="115717" name="Text Box 5"/>
          <p:cNvSpPr txBox="1">
            <a:spLocks noChangeArrowheads="1"/>
          </p:cNvSpPr>
          <p:nvPr/>
        </p:nvSpPr>
        <p:spPr bwMode="auto">
          <a:xfrm>
            <a:off x="700088" y="3586163"/>
            <a:ext cx="7218362"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000066"/>
                </a:solidFill>
                <a:latin typeface="Arial" pitchFamily="34" charset="0"/>
              </a:defRPr>
            </a:lvl1pPr>
            <a:lvl2pPr marL="742950" indent="-285750">
              <a:defRPr sz="2400">
                <a:solidFill>
                  <a:srgbClr val="000066"/>
                </a:solidFill>
                <a:latin typeface="Arial" pitchFamily="34" charset="0"/>
              </a:defRPr>
            </a:lvl2pPr>
            <a:lvl3pPr marL="1143000" indent="-228600">
              <a:defRPr sz="2400">
                <a:solidFill>
                  <a:srgbClr val="000066"/>
                </a:solidFill>
                <a:latin typeface="Arial" pitchFamily="34" charset="0"/>
              </a:defRPr>
            </a:lvl3pPr>
            <a:lvl4pPr marL="1600200" indent="-228600">
              <a:defRPr sz="2400">
                <a:solidFill>
                  <a:srgbClr val="000066"/>
                </a:solidFill>
                <a:latin typeface="Arial" pitchFamily="34" charset="0"/>
              </a:defRPr>
            </a:lvl4pPr>
            <a:lvl5pPr marL="2057400" indent="-228600">
              <a:defRPr sz="2400">
                <a:solidFill>
                  <a:srgbClr val="000066"/>
                </a:solidFill>
                <a:latin typeface="Arial" pitchFamily="34" charset="0"/>
              </a:defRPr>
            </a:lvl5pPr>
            <a:lvl6pPr marL="2514600" indent="-228600" eaLnBrk="0" fontAlgn="base" hangingPunct="0">
              <a:spcBef>
                <a:spcPct val="50000"/>
              </a:spcBef>
              <a:spcAft>
                <a:spcPct val="0"/>
              </a:spcAft>
              <a:defRPr sz="2400">
                <a:solidFill>
                  <a:srgbClr val="000066"/>
                </a:solidFill>
                <a:latin typeface="Arial" pitchFamily="34" charset="0"/>
              </a:defRPr>
            </a:lvl6pPr>
            <a:lvl7pPr marL="2971800" indent="-228600" eaLnBrk="0" fontAlgn="base" hangingPunct="0">
              <a:spcBef>
                <a:spcPct val="50000"/>
              </a:spcBef>
              <a:spcAft>
                <a:spcPct val="0"/>
              </a:spcAft>
              <a:defRPr sz="2400">
                <a:solidFill>
                  <a:srgbClr val="000066"/>
                </a:solidFill>
                <a:latin typeface="Arial" pitchFamily="34" charset="0"/>
              </a:defRPr>
            </a:lvl7pPr>
            <a:lvl8pPr marL="3429000" indent="-228600" eaLnBrk="0" fontAlgn="base" hangingPunct="0">
              <a:spcBef>
                <a:spcPct val="50000"/>
              </a:spcBef>
              <a:spcAft>
                <a:spcPct val="0"/>
              </a:spcAft>
              <a:defRPr sz="2400">
                <a:solidFill>
                  <a:srgbClr val="000066"/>
                </a:solidFill>
                <a:latin typeface="Arial" pitchFamily="34" charset="0"/>
              </a:defRPr>
            </a:lvl8pPr>
            <a:lvl9pPr marL="3886200" indent="-228600" eaLnBrk="0" fontAlgn="base" hangingPunct="0">
              <a:spcBef>
                <a:spcPct val="50000"/>
              </a:spcBef>
              <a:spcAft>
                <a:spcPct val="0"/>
              </a:spcAft>
              <a:defRPr sz="2400">
                <a:solidFill>
                  <a:srgbClr val="000066"/>
                </a:solidFill>
                <a:latin typeface="Arial" pitchFamily="34" charset="0"/>
              </a:defRPr>
            </a:lvl9pPr>
          </a:lstStyle>
          <a:p>
            <a:pPr>
              <a:spcBef>
                <a:spcPct val="0"/>
              </a:spcBef>
            </a:pPr>
            <a:r>
              <a:rPr lang="en-GB" b="1"/>
              <a:t>2Li</a:t>
            </a:r>
            <a:r>
              <a:rPr lang="en-GB" sz="1000" b="1"/>
              <a:t> </a:t>
            </a:r>
            <a:r>
              <a:rPr lang="en-GB"/>
              <a:t>(s)</a:t>
            </a:r>
            <a:r>
              <a:rPr lang="en-GB" b="1"/>
              <a:t>     </a:t>
            </a:r>
            <a:r>
              <a:rPr lang="en-GB" sz="3000" b="1"/>
              <a:t>+</a:t>
            </a:r>
            <a:r>
              <a:rPr lang="en-GB" b="1"/>
              <a:t>   2H</a:t>
            </a:r>
            <a:r>
              <a:rPr lang="en-GB" b="1" baseline="-25000"/>
              <a:t>2</a:t>
            </a:r>
            <a:r>
              <a:rPr lang="en-GB" b="1"/>
              <a:t>O</a:t>
            </a:r>
            <a:r>
              <a:rPr lang="en-GB" sz="1000" b="1"/>
              <a:t> </a:t>
            </a:r>
            <a:r>
              <a:rPr lang="en-GB"/>
              <a:t>(l)</a:t>
            </a:r>
            <a:r>
              <a:rPr lang="en-GB" b="1"/>
              <a:t>   </a:t>
            </a:r>
            <a:r>
              <a:rPr lang="en-GB" b="1">
                <a:sym typeface="Monotype Sorts" pitchFamily="2" charset="2"/>
              </a:rPr>
              <a:t>    2LiOH</a:t>
            </a:r>
            <a:r>
              <a:rPr lang="en-GB" sz="1000" b="1">
                <a:sym typeface="Monotype Sorts" pitchFamily="2" charset="2"/>
              </a:rPr>
              <a:t> </a:t>
            </a:r>
            <a:r>
              <a:rPr lang="en-GB">
                <a:sym typeface="Monotype Sorts" pitchFamily="2" charset="2"/>
              </a:rPr>
              <a:t>(aq)     </a:t>
            </a:r>
            <a:r>
              <a:rPr lang="en-GB" sz="3000" b="1"/>
              <a:t>+</a:t>
            </a:r>
            <a:r>
              <a:rPr lang="en-GB">
                <a:sym typeface="Monotype Sorts" pitchFamily="2" charset="2"/>
              </a:rPr>
              <a:t>    </a:t>
            </a:r>
            <a:r>
              <a:rPr lang="en-GB" b="1">
                <a:sym typeface="Monotype Sorts" pitchFamily="2" charset="2"/>
              </a:rPr>
              <a:t>H</a:t>
            </a:r>
            <a:r>
              <a:rPr lang="en-GB" b="1" baseline="-25000">
                <a:sym typeface="Monotype Sorts" pitchFamily="2" charset="2"/>
              </a:rPr>
              <a:t>2</a:t>
            </a:r>
            <a:r>
              <a:rPr lang="en-GB" sz="1000">
                <a:sym typeface="Monotype Sorts" pitchFamily="2" charset="2"/>
              </a:rPr>
              <a:t> </a:t>
            </a:r>
            <a:r>
              <a:rPr lang="en-GB">
                <a:sym typeface="Monotype Sorts" pitchFamily="2" charset="2"/>
              </a:rPr>
              <a:t>(g)</a:t>
            </a:r>
          </a:p>
        </p:txBody>
      </p:sp>
      <p:sp>
        <p:nvSpPr>
          <p:cNvPr id="30724" name="Text Box 7"/>
          <p:cNvSpPr txBox="1">
            <a:spLocks noChangeArrowheads="1"/>
          </p:cNvSpPr>
          <p:nvPr/>
        </p:nvSpPr>
        <p:spPr bwMode="auto">
          <a:xfrm>
            <a:off x="568325" y="701675"/>
            <a:ext cx="8353425"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000066"/>
                </a:solidFill>
                <a:latin typeface="Arial" pitchFamily="34" charset="0"/>
              </a:defRPr>
            </a:lvl1pPr>
            <a:lvl2pPr marL="742950" indent="-285750">
              <a:defRPr sz="2400">
                <a:solidFill>
                  <a:srgbClr val="000066"/>
                </a:solidFill>
                <a:latin typeface="Arial" pitchFamily="34" charset="0"/>
              </a:defRPr>
            </a:lvl2pPr>
            <a:lvl3pPr marL="1143000" indent="-228600">
              <a:defRPr sz="2400">
                <a:solidFill>
                  <a:srgbClr val="000066"/>
                </a:solidFill>
                <a:latin typeface="Arial" pitchFamily="34" charset="0"/>
              </a:defRPr>
            </a:lvl3pPr>
            <a:lvl4pPr marL="1600200" indent="-228600">
              <a:defRPr sz="2400">
                <a:solidFill>
                  <a:srgbClr val="000066"/>
                </a:solidFill>
                <a:latin typeface="Arial" pitchFamily="34" charset="0"/>
              </a:defRPr>
            </a:lvl4pPr>
            <a:lvl5pPr marL="2057400" indent="-228600">
              <a:defRPr sz="2400">
                <a:solidFill>
                  <a:srgbClr val="000066"/>
                </a:solidFill>
                <a:latin typeface="Arial" pitchFamily="34" charset="0"/>
              </a:defRPr>
            </a:lvl5pPr>
            <a:lvl6pPr marL="2514600" indent="-228600" eaLnBrk="0" fontAlgn="base" hangingPunct="0">
              <a:spcBef>
                <a:spcPct val="50000"/>
              </a:spcBef>
              <a:spcAft>
                <a:spcPct val="0"/>
              </a:spcAft>
              <a:defRPr sz="2400">
                <a:solidFill>
                  <a:srgbClr val="000066"/>
                </a:solidFill>
                <a:latin typeface="Arial" pitchFamily="34" charset="0"/>
              </a:defRPr>
            </a:lvl6pPr>
            <a:lvl7pPr marL="2971800" indent="-228600" eaLnBrk="0" fontAlgn="base" hangingPunct="0">
              <a:spcBef>
                <a:spcPct val="50000"/>
              </a:spcBef>
              <a:spcAft>
                <a:spcPct val="0"/>
              </a:spcAft>
              <a:defRPr sz="2400">
                <a:solidFill>
                  <a:srgbClr val="000066"/>
                </a:solidFill>
                <a:latin typeface="Arial" pitchFamily="34" charset="0"/>
              </a:defRPr>
            </a:lvl7pPr>
            <a:lvl8pPr marL="3429000" indent="-228600" eaLnBrk="0" fontAlgn="base" hangingPunct="0">
              <a:spcBef>
                <a:spcPct val="50000"/>
              </a:spcBef>
              <a:spcAft>
                <a:spcPct val="0"/>
              </a:spcAft>
              <a:defRPr sz="2400">
                <a:solidFill>
                  <a:srgbClr val="000066"/>
                </a:solidFill>
                <a:latin typeface="Arial" pitchFamily="34" charset="0"/>
              </a:defRPr>
            </a:lvl8pPr>
            <a:lvl9pPr marL="3886200" indent="-228600" eaLnBrk="0" fontAlgn="base" hangingPunct="0">
              <a:spcBef>
                <a:spcPct val="50000"/>
              </a:spcBef>
              <a:spcAft>
                <a:spcPct val="0"/>
              </a:spcAft>
              <a:defRPr sz="2400">
                <a:solidFill>
                  <a:srgbClr val="000066"/>
                </a:solidFill>
                <a:latin typeface="Arial" pitchFamily="34" charset="0"/>
              </a:defRPr>
            </a:lvl9pPr>
          </a:lstStyle>
          <a:p>
            <a:pPr>
              <a:spcBef>
                <a:spcPct val="0"/>
              </a:spcBef>
            </a:pPr>
            <a:r>
              <a:rPr lang="en-GB">
                <a:solidFill>
                  <a:srgbClr val="010066"/>
                </a:solidFill>
              </a:rPr>
              <a:t>Lithium is the least reactive of the alkali metals. When added to water, it fizzes and moves around slowly across the surface of the water.</a:t>
            </a:r>
          </a:p>
        </p:txBody>
      </p:sp>
      <p:sp>
        <p:nvSpPr>
          <p:cNvPr id="115720" name="Oval 8"/>
          <p:cNvSpPr>
            <a:spLocks noChangeAspect="1" noChangeArrowheads="1"/>
          </p:cNvSpPr>
          <p:nvPr/>
        </p:nvSpPr>
        <p:spPr bwMode="auto">
          <a:xfrm>
            <a:off x="241300" y="809625"/>
            <a:ext cx="252413" cy="252413"/>
          </a:xfrm>
          <a:prstGeom prst="ellipse">
            <a:avLst/>
          </a:prstGeom>
          <a:gradFill rotWithShape="1">
            <a:gsLst>
              <a:gs pos="0">
                <a:schemeClr val="bg1"/>
              </a:gs>
              <a:gs pos="100000">
                <a:srgbClr val="9900CC"/>
              </a:gs>
            </a:gsLst>
            <a:path path="shape">
              <a:fillToRect l="50000" t="50000" r="50000" b="50000"/>
            </a:path>
          </a:gradFill>
          <a:ln w="9525">
            <a:noFill/>
            <a:round/>
            <a:headEnd/>
            <a:tailEnd/>
          </a:ln>
          <a:effectLst>
            <a:outerShdw dist="35921" dir="2700000" algn="ctr" rotWithShape="0">
              <a:srgbClr val="B2B2B2"/>
            </a:outerShdw>
          </a:effectLst>
        </p:spPr>
        <p:txBody>
          <a:bodyPr wrap="none" anchor="ctr"/>
          <a:lstStyle/>
          <a:p>
            <a:pPr>
              <a:defRPr/>
            </a:pPr>
            <a:endParaRPr lang="en-US">
              <a:latin typeface="Arial" charset="0"/>
            </a:endParaRPr>
          </a:p>
        </p:txBody>
      </p:sp>
      <p:sp>
        <p:nvSpPr>
          <p:cNvPr id="115721" name="Text Box 9"/>
          <p:cNvSpPr txBox="1">
            <a:spLocks noChangeArrowheads="1"/>
          </p:cNvSpPr>
          <p:nvPr/>
        </p:nvSpPr>
        <p:spPr bwMode="auto">
          <a:xfrm>
            <a:off x="700088" y="2608263"/>
            <a:ext cx="771842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000066"/>
                </a:solidFill>
                <a:latin typeface="Arial" pitchFamily="34" charset="0"/>
              </a:defRPr>
            </a:lvl1pPr>
            <a:lvl2pPr marL="742950" indent="-285750">
              <a:defRPr sz="2400">
                <a:solidFill>
                  <a:srgbClr val="000066"/>
                </a:solidFill>
                <a:latin typeface="Arial" pitchFamily="34" charset="0"/>
              </a:defRPr>
            </a:lvl2pPr>
            <a:lvl3pPr marL="1143000" indent="-228600">
              <a:defRPr sz="2400">
                <a:solidFill>
                  <a:srgbClr val="000066"/>
                </a:solidFill>
                <a:latin typeface="Arial" pitchFamily="34" charset="0"/>
              </a:defRPr>
            </a:lvl3pPr>
            <a:lvl4pPr marL="1600200" indent="-228600">
              <a:defRPr sz="2400">
                <a:solidFill>
                  <a:srgbClr val="000066"/>
                </a:solidFill>
                <a:latin typeface="Arial" pitchFamily="34" charset="0"/>
              </a:defRPr>
            </a:lvl4pPr>
            <a:lvl5pPr marL="2057400" indent="-228600">
              <a:defRPr sz="2400">
                <a:solidFill>
                  <a:srgbClr val="000066"/>
                </a:solidFill>
                <a:latin typeface="Arial" pitchFamily="34" charset="0"/>
              </a:defRPr>
            </a:lvl5pPr>
            <a:lvl6pPr marL="2514600" indent="-228600" eaLnBrk="0" fontAlgn="base" hangingPunct="0">
              <a:spcBef>
                <a:spcPct val="50000"/>
              </a:spcBef>
              <a:spcAft>
                <a:spcPct val="0"/>
              </a:spcAft>
              <a:defRPr sz="2400">
                <a:solidFill>
                  <a:srgbClr val="000066"/>
                </a:solidFill>
                <a:latin typeface="Arial" pitchFamily="34" charset="0"/>
              </a:defRPr>
            </a:lvl6pPr>
            <a:lvl7pPr marL="2971800" indent="-228600" eaLnBrk="0" fontAlgn="base" hangingPunct="0">
              <a:spcBef>
                <a:spcPct val="50000"/>
              </a:spcBef>
              <a:spcAft>
                <a:spcPct val="0"/>
              </a:spcAft>
              <a:defRPr sz="2400">
                <a:solidFill>
                  <a:srgbClr val="000066"/>
                </a:solidFill>
                <a:latin typeface="Arial" pitchFamily="34" charset="0"/>
              </a:defRPr>
            </a:lvl7pPr>
            <a:lvl8pPr marL="3429000" indent="-228600" eaLnBrk="0" fontAlgn="base" hangingPunct="0">
              <a:spcBef>
                <a:spcPct val="50000"/>
              </a:spcBef>
              <a:spcAft>
                <a:spcPct val="0"/>
              </a:spcAft>
              <a:defRPr sz="2400">
                <a:solidFill>
                  <a:srgbClr val="000066"/>
                </a:solidFill>
                <a:latin typeface="Arial" pitchFamily="34" charset="0"/>
              </a:defRPr>
            </a:lvl8pPr>
            <a:lvl9pPr marL="3886200" indent="-228600" eaLnBrk="0" fontAlgn="base" hangingPunct="0">
              <a:spcBef>
                <a:spcPct val="50000"/>
              </a:spcBef>
              <a:spcAft>
                <a:spcPct val="0"/>
              </a:spcAft>
              <a:defRPr sz="2400">
                <a:solidFill>
                  <a:srgbClr val="000066"/>
                </a:solidFill>
                <a:latin typeface="Arial" pitchFamily="34" charset="0"/>
              </a:defRPr>
            </a:lvl9pPr>
          </a:lstStyle>
          <a:p>
            <a:r>
              <a:rPr lang="en-GB" b="1"/>
              <a:t>lithium   </a:t>
            </a:r>
            <a:r>
              <a:rPr lang="en-GB" sz="3000" b="1"/>
              <a:t>+</a:t>
            </a:r>
            <a:r>
              <a:rPr lang="en-GB" b="1"/>
              <a:t>   water      </a:t>
            </a:r>
            <a:r>
              <a:rPr lang="en-GB" b="1">
                <a:latin typeface="Times New Roman" pitchFamily="18" charset="0"/>
                <a:sym typeface="Monotype Sorts" pitchFamily="2" charset="2"/>
              </a:rPr>
              <a:t>     </a:t>
            </a:r>
            <a:r>
              <a:rPr lang="en-GB" b="1"/>
              <a:t>lithium	 </a:t>
            </a:r>
            <a:r>
              <a:rPr lang="en-GB" sz="3000" b="1"/>
              <a:t>+</a:t>
            </a:r>
            <a:r>
              <a:rPr lang="en-GB" b="1"/>
              <a:t>    hydrogen </a:t>
            </a:r>
            <a:br>
              <a:rPr lang="en-GB" b="1"/>
            </a:br>
            <a:r>
              <a:rPr lang="en-GB" b="1"/>
              <a:t>				 hydroxide</a:t>
            </a:r>
          </a:p>
        </p:txBody>
      </p:sp>
      <p:sp>
        <p:nvSpPr>
          <p:cNvPr id="115722" name="AutoShape 10"/>
          <p:cNvSpPr>
            <a:spLocks noChangeArrowheads="1"/>
          </p:cNvSpPr>
          <p:nvPr/>
        </p:nvSpPr>
        <p:spPr bwMode="auto">
          <a:xfrm>
            <a:off x="571500" y="2498725"/>
            <a:ext cx="7947025" cy="1770063"/>
          </a:xfrm>
          <a:prstGeom prst="roundRect">
            <a:avLst>
              <a:gd name="adj" fmla="val 16667"/>
            </a:avLst>
          </a:prstGeom>
          <a:noFill/>
          <a:ln w="38100">
            <a:solidFill>
              <a:srgbClr val="FF66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115722"/>
                                        </p:tgtEl>
                                        <p:attrNameLst>
                                          <p:attrName>style.visibility</p:attrName>
                                        </p:attrNameLst>
                                      </p:cBhvr>
                                      <p:to>
                                        <p:strVal val="visible"/>
                                      </p:to>
                                    </p:set>
                                    <p:anim calcmode="lin" valueType="num">
                                      <p:cBhvr>
                                        <p:cTn id="7" dur="500" fill="hold"/>
                                        <p:tgtEl>
                                          <p:spTgt spid="115722"/>
                                        </p:tgtEl>
                                        <p:attrNameLst>
                                          <p:attrName>ppt_w</p:attrName>
                                        </p:attrNameLst>
                                      </p:cBhvr>
                                      <p:tavLst>
                                        <p:tav tm="0">
                                          <p:val>
                                            <p:fltVal val="0"/>
                                          </p:val>
                                        </p:tav>
                                        <p:tav tm="100000">
                                          <p:val>
                                            <p:strVal val="#ppt_w"/>
                                          </p:val>
                                        </p:tav>
                                      </p:tavLst>
                                    </p:anim>
                                    <p:anim calcmode="lin" valueType="num">
                                      <p:cBhvr>
                                        <p:cTn id="8" dur="500" fill="hold"/>
                                        <p:tgtEl>
                                          <p:spTgt spid="115722"/>
                                        </p:tgtEl>
                                        <p:attrNameLst>
                                          <p:attrName>ppt_h</p:attrName>
                                        </p:attrNameLst>
                                      </p:cBhvr>
                                      <p:tavLst>
                                        <p:tav tm="0">
                                          <p:val>
                                            <p:fltVal val="0"/>
                                          </p:val>
                                        </p:tav>
                                        <p:tav tm="100000">
                                          <p:val>
                                            <p:strVal val="#ppt_h"/>
                                          </p:val>
                                        </p:tav>
                                      </p:tavLst>
                                    </p:anim>
                                  </p:childTnLst>
                                </p:cTn>
                              </p:par>
                            </p:childTnLst>
                          </p:cTn>
                        </p:par>
                        <p:par>
                          <p:cTn id="9" fill="hold" nodeType="afterGroup">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115721"/>
                                        </p:tgtEl>
                                        <p:attrNameLst>
                                          <p:attrName>style.visibility</p:attrName>
                                        </p:attrNameLst>
                                      </p:cBhvr>
                                      <p:to>
                                        <p:strVal val="visible"/>
                                      </p:to>
                                    </p:set>
                                    <p:animEffect transition="in" filter="wipe(left)">
                                      <p:cBhvr>
                                        <p:cTn id="12" dur="1000"/>
                                        <p:tgtEl>
                                          <p:spTgt spid="11572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5717"/>
                                        </p:tgtEl>
                                        <p:attrNameLst>
                                          <p:attrName>style.visibility</p:attrName>
                                        </p:attrNameLst>
                                      </p:cBhvr>
                                      <p:to>
                                        <p:strVal val="visible"/>
                                      </p:to>
                                    </p:set>
                                    <p:animEffect transition="in" filter="wipe(left)">
                                      <p:cBhvr>
                                        <p:cTn id="17" dur="1000"/>
                                        <p:tgtEl>
                                          <p:spTgt spid="1157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17" grpId="0"/>
      <p:bldP spid="115721" grpId="0"/>
      <p:bldP spid="115722" grpId="0" animBg="1"/>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noFill/>
        </p:spPr>
        <p:txBody>
          <a:bodyPr/>
          <a:lstStyle/>
          <a:p>
            <a:pPr eaLnBrk="1" hangingPunct="1"/>
            <a:r>
              <a:rPr lang="en-GB" smtClean="0"/>
              <a:t>      Reaction of sodium with water</a:t>
            </a:r>
          </a:p>
        </p:txBody>
      </p:sp>
      <p:sp>
        <p:nvSpPr>
          <p:cNvPr id="116739" name="Text Box 3"/>
          <p:cNvSpPr txBox="1">
            <a:spLocks noChangeArrowheads="1"/>
          </p:cNvSpPr>
          <p:nvPr/>
        </p:nvSpPr>
        <p:spPr bwMode="auto">
          <a:xfrm>
            <a:off x="700088" y="5465763"/>
            <a:ext cx="73088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000066"/>
                </a:solidFill>
                <a:latin typeface="Arial" pitchFamily="34" charset="0"/>
              </a:defRPr>
            </a:lvl1pPr>
            <a:lvl2pPr marL="742950" indent="-285750">
              <a:defRPr sz="2400">
                <a:solidFill>
                  <a:srgbClr val="000066"/>
                </a:solidFill>
                <a:latin typeface="Arial" pitchFamily="34" charset="0"/>
              </a:defRPr>
            </a:lvl2pPr>
            <a:lvl3pPr marL="1143000" indent="-228600">
              <a:defRPr sz="2400">
                <a:solidFill>
                  <a:srgbClr val="000066"/>
                </a:solidFill>
                <a:latin typeface="Arial" pitchFamily="34" charset="0"/>
              </a:defRPr>
            </a:lvl3pPr>
            <a:lvl4pPr marL="1600200" indent="-228600">
              <a:defRPr sz="2400">
                <a:solidFill>
                  <a:srgbClr val="000066"/>
                </a:solidFill>
                <a:latin typeface="Arial" pitchFamily="34" charset="0"/>
              </a:defRPr>
            </a:lvl4pPr>
            <a:lvl5pPr marL="2057400" indent="-228600">
              <a:defRPr sz="2400">
                <a:solidFill>
                  <a:srgbClr val="000066"/>
                </a:solidFill>
                <a:latin typeface="Arial" pitchFamily="34" charset="0"/>
              </a:defRPr>
            </a:lvl5pPr>
            <a:lvl6pPr marL="2514600" indent="-228600" eaLnBrk="0" fontAlgn="base" hangingPunct="0">
              <a:spcBef>
                <a:spcPct val="50000"/>
              </a:spcBef>
              <a:spcAft>
                <a:spcPct val="0"/>
              </a:spcAft>
              <a:defRPr sz="2400">
                <a:solidFill>
                  <a:srgbClr val="000066"/>
                </a:solidFill>
                <a:latin typeface="Arial" pitchFamily="34" charset="0"/>
              </a:defRPr>
            </a:lvl6pPr>
            <a:lvl7pPr marL="2971800" indent="-228600" eaLnBrk="0" fontAlgn="base" hangingPunct="0">
              <a:spcBef>
                <a:spcPct val="50000"/>
              </a:spcBef>
              <a:spcAft>
                <a:spcPct val="0"/>
              </a:spcAft>
              <a:defRPr sz="2400">
                <a:solidFill>
                  <a:srgbClr val="000066"/>
                </a:solidFill>
                <a:latin typeface="Arial" pitchFamily="34" charset="0"/>
              </a:defRPr>
            </a:lvl7pPr>
            <a:lvl8pPr marL="3429000" indent="-228600" eaLnBrk="0" fontAlgn="base" hangingPunct="0">
              <a:spcBef>
                <a:spcPct val="50000"/>
              </a:spcBef>
              <a:spcAft>
                <a:spcPct val="0"/>
              </a:spcAft>
              <a:defRPr sz="2400">
                <a:solidFill>
                  <a:srgbClr val="000066"/>
                </a:solidFill>
                <a:latin typeface="Arial" pitchFamily="34" charset="0"/>
              </a:defRPr>
            </a:lvl8pPr>
            <a:lvl9pPr marL="3886200" indent="-228600" eaLnBrk="0" fontAlgn="base" hangingPunct="0">
              <a:spcBef>
                <a:spcPct val="50000"/>
              </a:spcBef>
              <a:spcAft>
                <a:spcPct val="0"/>
              </a:spcAft>
              <a:defRPr sz="2400">
                <a:solidFill>
                  <a:srgbClr val="000066"/>
                </a:solidFill>
                <a:latin typeface="Arial" pitchFamily="34" charset="0"/>
              </a:defRPr>
            </a:lvl9pPr>
          </a:lstStyle>
          <a:p>
            <a:pPr>
              <a:spcBef>
                <a:spcPct val="0"/>
              </a:spcBef>
            </a:pPr>
            <a:r>
              <a:rPr lang="en-GB" b="1"/>
              <a:t>2Na</a:t>
            </a:r>
            <a:r>
              <a:rPr lang="en-GB" sz="1000" b="1"/>
              <a:t> </a:t>
            </a:r>
            <a:r>
              <a:rPr lang="en-GB"/>
              <a:t>(s)</a:t>
            </a:r>
            <a:r>
              <a:rPr lang="en-GB" b="1"/>
              <a:t>     </a:t>
            </a:r>
            <a:r>
              <a:rPr lang="en-GB" sz="3000" b="1"/>
              <a:t>+</a:t>
            </a:r>
            <a:r>
              <a:rPr lang="en-GB" b="1"/>
              <a:t>   2H</a:t>
            </a:r>
            <a:r>
              <a:rPr lang="en-GB" b="1" baseline="-25000"/>
              <a:t>2</a:t>
            </a:r>
            <a:r>
              <a:rPr lang="en-GB" b="1"/>
              <a:t>O</a:t>
            </a:r>
            <a:r>
              <a:rPr lang="en-GB" sz="1000" b="1"/>
              <a:t> </a:t>
            </a:r>
            <a:r>
              <a:rPr lang="en-GB"/>
              <a:t>(l)</a:t>
            </a:r>
            <a:r>
              <a:rPr lang="en-GB" b="1"/>
              <a:t>   </a:t>
            </a:r>
            <a:r>
              <a:rPr lang="en-GB" b="1">
                <a:sym typeface="Monotype Sorts" pitchFamily="2" charset="2"/>
              </a:rPr>
              <a:t>    2NaOH</a:t>
            </a:r>
            <a:r>
              <a:rPr lang="en-GB" sz="1000" b="1">
                <a:sym typeface="Monotype Sorts" pitchFamily="2" charset="2"/>
              </a:rPr>
              <a:t> </a:t>
            </a:r>
            <a:r>
              <a:rPr lang="en-GB">
                <a:sym typeface="Monotype Sorts" pitchFamily="2" charset="2"/>
              </a:rPr>
              <a:t>(aq)   </a:t>
            </a:r>
            <a:r>
              <a:rPr lang="en-GB" sz="3000" b="1"/>
              <a:t>+</a:t>
            </a:r>
            <a:r>
              <a:rPr lang="en-GB">
                <a:sym typeface="Monotype Sorts" pitchFamily="2" charset="2"/>
              </a:rPr>
              <a:t>    </a:t>
            </a:r>
            <a:r>
              <a:rPr lang="en-GB" b="1">
                <a:sym typeface="Monotype Sorts" pitchFamily="2" charset="2"/>
              </a:rPr>
              <a:t>H</a:t>
            </a:r>
            <a:r>
              <a:rPr lang="en-GB" b="1" baseline="-25000">
                <a:sym typeface="Monotype Sorts" pitchFamily="2" charset="2"/>
              </a:rPr>
              <a:t>2</a:t>
            </a:r>
            <a:r>
              <a:rPr lang="en-GB" sz="1000">
                <a:sym typeface="Monotype Sorts" pitchFamily="2" charset="2"/>
              </a:rPr>
              <a:t> </a:t>
            </a:r>
            <a:r>
              <a:rPr lang="en-GB">
                <a:sym typeface="Monotype Sorts" pitchFamily="2" charset="2"/>
              </a:rPr>
              <a:t>(g)</a:t>
            </a:r>
          </a:p>
        </p:txBody>
      </p:sp>
      <p:sp>
        <p:nvSpPr>
          <p:cNvPr id="31748" name="Text Box 4"/>
          <p:cNvSpPr txBox="1">
            <a:spLocks noChangeArrowheads="1"/>
          </p:cNvSpPr>
          <p:nvPr/>
        </p:nvSpPr>
        <p:spPr bwMode="auto">
          <a:xfrm>
            <a:off x="568325" y="701675"/>
            <a:ext cx="5184775" cy="301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000066"/>
                </a:solidFill>
                <a:latin typeface="Arial" pitchFamily="34" charset="0"/>
              </a:defRPr>
            </a:lvl1pPr>
            <a:lvl2pPr marL="742950" indent="-285750">
              <a:defRPr sz="2400">
                <a:solidFill>
                  <a:srgbClr val="000066"/>
                </a:solidFill>
                <a:latin typeface="Arial" pitchFamily="34" charset="0"/>
              </a:defRPr>
            </a:lvl2pPr>
            <a:lvl3pPr marL="1143000" indent="-228600">
              <a:defRPr sz="2400">
                <a:solidFill>
                  <a:srgbClr val="000066"/>
                </a:solidFill>
                <a:latin typeface="Arial" pitchFamily="34" charset="0"/>
              </a:defRPr>
            </a:lvl3pPr>
            <a:lvl4pPr marL="1600200" indent="-228600">
              <a:defRPr sz="2400">
                <a:solidFill>
                  <a:srgbClr val="000066"/>
                </a:solidFill>
                <a:latin typeface="Arial" pitchFamily="34" charset="0"/>
              </a:defRPr>
            </a:lvl4pPr>
            <a:lvl5pPr marL="2057400" indent="-228600">
              <a:defRPr sz="2400">
                <a:solidFill>
                  <a:srgbClr val="000066"/>
                </a:solidFill>
                <a:latin typeface="Arial" pitchFamily="34" charset="0"/>
              </a:defRPr>
            </a:lvl5pPr>
            <a:lvl6pPr marL="2514600" indent="-228600" eaLnBrk="0" fontAlgn="base" hangingPunct="0">
              <a:spcBef>
                <a:spcPct val="50000"/>
              </a:spcBef>
              <a:spcAft>
                <a:spcPct val="0"/>
              </a:spcAft>
              <a:defRPr sz="2400">
                <a:solidFill>
                  <a:srgbClr val="000066"/>
                </a:solidFill>
                <a:latin typeface="Arial" pitchFamily="34" charset="0"/>
              </a:defRPr>
            </a:lvl6pPr>
            <a:lvl7pPr marL="2971800" indent="-228600" eaLnBrk="0" fontAlgn="base" hangingPunct="0">
              <a:spcBef>
                <a:spcPct val="50000"/>
              </a:spcBef>
              <a:spcAft>
                <a:spcPct val="0"/>
              </a:spcAft>
              <a:defRPr sz="2400">
                <a:solidFill>
                  <a:srgbClr val="000066"/>
                </a:solidFill>
                <a:latin typeface="Arial" pitchFamily="34" charset="0"/>
              </a:defRPr>
            </a:lvl7pPr>
            <a:lvl8pPr marL="3429000" indent="-228600" eaLnBrk="0" fontAlgn="base" hangingPunct="0">
              <a:spcBef>
                <a:spcPct val="50000"/>
              </a:spcBef>
              <a:spcAft>
                <a:spcPct val="0"/>
              </a:spcAft>
              <a:defRPr sz="2400">
                <a:solidFill>
                  <a:srgbClr val="000066"/>
                </a:solidFill>
                <a:latin typeface="Arial" pitchFamily="34" charset="0"/>
              </a:defRPr>
            </a:lvl8pPr>
            <a:lvl9pPr marL="3886200" indent="-228600" eaLnBrk="0" fontAlgn="base" hangingPunct="0">
              <a:spcBef>
                <a:spcPct val="50000"/>
              </a:spcBef>
              <a:spcAft>
                <a:spcPct val="0"/>
              </a:spcAft>
              <a:defRPr sz="2400">
                <a:solidFill>
                  <a:srgbClr val="000066"/>
                </a:solidFill>
                <a:latin typeface="Arial" pitchFamily="34" charset="0"/>
              </a:defRPr>
            </a:lvl9pPr>
          </a:lstStyle>
          <a:p>
            <a:pPr>
              <a:spcBef>
                <a:spcPct val="0"/>
              </a:spcBef>
            </a:pPr>
            <a:r>
              <a:rPr lang="en-GB">
                <a:solidFill>
                  <a:srgbClr val="010066"/>
                </a:solidFill>
              </a:rPr>
              <a:t>When added to water, sodium fizzes more than lithium, and moves quickly across the surface of the water. The sodium melts as it reacts, and it becomes spherical and shiny, like a ball bearing. The hydrogen sometimes catches fire because of the heat from the reaction.</a:t>
            </a:r>
          </a:p>
        </p:txBody>
      </p:sp>
      <p:sp>
        <p:nvSpPr>
          <p:cNvPr id="116741" name="Oval 5"/>
          <p:cNvSpPr>
            <a:spLocks noChangeAspect="1" noChangeArrowheads="1"/>
          </p:cNvSpPr>
          <p:nvPr/>
        </p:nvSpPr>
        <p:spPr bwMode="auto">
          <a:xfrm>
            <a:off x="241300" y="809625"/>
            <a:ext cx="252413" cy="252413"/>
          </a:xfrm>
          <a:prstGeom prst="ellipse">
            <a:avLst/>
          </a:prstGeom>
          <a:gradFill rotWithShape="1">
            <a:gsLst>
              <a:gs pos="0">
                <a:schemeClr val="bg1"/>
              </a:gs>
              <a:gs pos="100000">
                <a:srgbClr val="9900CC"/>
              </a:gs>
            </a:gsLst>
            <a:path path="shape">
              <a:fillToRect l="50000" t="50000" r="50000" b="50000"/>
            </a:path>
          </a:gradFill>
          <a:ln w="9525">
            <a:noFill/>
            <a:round/>
            <a:headEnd/>
            <a:tailEnd/>
          </a:ln>
          <a:effectLst>
            <a:outerShdw dist="35921" dir="2700000" algn="ctr" rotWithShape="0">
              <a:srgbClr val="B2B2B2"/>
            </a:outerShdw>
          </a:effectLst>
        </p:spPr>
        <p:txBody>
          <a:bodyPr wrap="none" anchor="ctr"/>
          <a:lstStyle/>
          <a:p>
            <a:pPr>
              <a:defRPr/>
            </a:pPr>
            <a:endParaRPr lang="en-US">
              <a:latin typeface="Arial" charset="0"/>
            </a:endParaRPr>
          </a:p>
        </p:txBody>
      </p:sp>
      <p:sp>
        <p:nvSpPr>
          <p:cNvPr id="116745" name="Text Box 9"/>
          <p:cNvSpPr txBox="1">
            <a:spLocks noChangeArrowheads="1"/>
          </p:cNvSpPr>
          <p:nvPr/>
        </p:nvSpPr>
        <p:spPr bwMode="auto">
          <a:xfrm>
            <a:off x="700088" y="4475163"/>
            <a:ext cx="806132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000066"/>
                </a:solidFill>
                <a:latin typeface="Arial" pitchFamily="34" charset="0"/>
              </a:defRPr>
            </a:lvl1pPr>
            <a:lvl2pPr marL="742950" indent="-285750">
              <a:defRPr sz="2400">
                <a:solidFill>
                  <a:srgbClr val="000066"/>
                </a:solidFill>
                <a:latin typeface="Arial" pitchFamily="34" charset="0"/>
              </a:defRPr>
            </a:lvl2pPr>
            <a:lvl3pPr marL="1143000" indent="-228600">
              <a:defRPr sz="2400">
                <a:solidFill>
                  <a:srgbClr val="000066"/>
                </a:solidFill>
                <a:latin typeface="Arial" pitchFamily="34" charset="0"/>
              </a:defRPr>
            </a:lvl3pPr>
            <a:lvl4pPr marL="1600200" indent="-228600">
              <a:defRPr sz="2400">
                <a:solidFill>
                  <a:srgbClr val="000066"/>
                </a:solidFill>
                <a:latin typeface="Arial" pitchFamily="34" charset="0"/>
              </a:defRPr>
            </a:lvl4pPr>
            <a:lvl5pPr marL="2057400" indent="-228600">
              <a:defRPr sz="2400">
                <a:solidFill>
                  <a:srgbClr val="000066"/>
                </a:solidFill>
                <a:latin typeface="Arial" pitchFamily="34" charset="0"/>
              </a:defRPr>
            </a:lvl5pPr>
            <a:lvl6pPr marL="2514600" indent="-228600" eaLnBrk="0" fontAlgn="base" hangingPunct="0">
              <a:spcBef>
                <a:spcPct val="50000"/>
              </a:spcBef>
              <a:spcAft>
                <a:spcPct val="0"/>
              </a:spcAft>
              <a:defRPr sz="2400">
                <a:solidFill>
                  <a:srgbClr val="000066"/>
                </a:solidFill>
                <a:latin typeface="Arial" pitchFamily="34" charset="0"/>
              </a:defRPr>
            </a:lvl6pPr>
            <a:lvl7pPr marL="2971800" indent="-228600" eaLnBrk="0" fontAlgn="base" hangingPunct="0">
              <a:spcBef>
                <a:spcPct val="50000"/>
              </a:spcBef>
              <a:spcAft>
                <a:spcPct val="0"/>
              </a:spcAft>
              <a:defRPr sz="2400">
                <a:solidFill>
                  <a:srgbClr val="000066"/>
                </a:solidFill>
                <a:latin typeface="Arial" pitchFamily="34" charset="0"/>
              </a:defRPr>
            </a:lvl7pPr>
            <a:lvl8pPr marL="3429000" indent="-228600" eaLnBrk="0" fontAlgn="base" hangingPunct="0">
              <a:spcBef>
                <a:spcPct val="50000"/>
              </a:spcBef>
              <a:spcAft>
                <a:spcPct val="0"/>
              </a:spcAft>
              <a:defRPr sz="2400">
                <a:solidFill>
                  <a:srgbClr val="000066"/>
                </a:solidFill>
                <a:latin typeface="Arial" pitchFamily="34" charset="0"/>
              </a:defRPr>
            </a:lvl8pPr>
            <a:lvl9pPr marL="3886200" indent="-228600" eaLnBrk="0" fontAlgn="base" hangingPunct="0">
              <a:spcBef>
                <a:spcPct val="50000"/>
              </a:spcBef>
              <a:spcAft>
                <a:spcPct val="0"/>
              </a:spcAft>
              <a:defRPr sz="2400">
                <a:solidFill>
                  <a:srgbClr val="000066"/>
                </a:solidFill>
                <a:latin typeface="Arial" pitchFamily="34" charset="0"/>
              </a:defRPr>
            </a:lvl9pPr>
          </a:lstStyle>
          <a:p>
            <a:r>
              <a:rPr lang="en-GB" b="1"/>
              <a:t>sodium   </a:t>
            </a:r>
            <a:r>
              <a:rPr lang="en-GB" sz="3000" b="1"/>
              <a:t>+</a:t>
            </a:r>
            <a:r>
              <a:rPr lang="en-GB" b="1"/>
              <a:t>   water      </a:t>
            </a:r>
            <a:r>
              <a:rPr lang="en-GB" b="1">
                <a:latin typeface="Times New Roman" pitchFamily="18" charset="0"/>
                <a:sym typeface="Monotype Sorts" pitchFamily="2" charset="2"/>
              </a:rPr>
              <a:t>     </a:t>
            </a:r>
            <a:r>
              <a:rPr lang="en-GB" b="1"/>
              <a:t>sodium	  </a:t>
            </a:r>
            <a:r>
              <a:rPr lang="en-GB" sz="3000" b="1"/>
              <a:t>+</a:t>
            </a:r>
            <a:r>
              <a:rPr lang="en-GB" b="1"/>
              <a:t>    hydrogen </a:t>
            </a:r>
            <a:br>
              <a:rPr lang="en-GB" b="1"/>
            </a:br>
            <a:r>
              <a:rPr lang="en-GB" b="1"/>
              <a:t>				  hydroxide</a:t>
            </a:r>
          </a:p>
        </p:txBody>
      </p:sp>
      <p:sp>
        <p:nvSpPr>
          <p:cNvPr id="116746" name="AutoShape 10"/>
          <p:cNvSpPr>
            <a:spLocks noChangeArrowheads="1"/>
          </p:cNvSpPr>
          <p:nvPr/>
        </p:nvSpPr>
        <p:spPr bwMode="auto">
          <a:xfrm>
            <a:off x="571500" y="4416425"/>
            <a:ext cx="8010525" cy="1770063"/>
          </a:xfrm>
          <a:prstGeom prst="roundRect">
            <a:avLst>
              <a:gd name="adj" fmla="val 16667"/>
            </a:avLst>
          </a:prstGeom>
          <a:noFill/>
          <a:ln w="38100">
            <a:solidFill>
              <a:srgbClr val="FF66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pic>
        <p:nvPicPr>
          <p:cNvPr id="31752" name="Picture 12" descr="na water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54688" y="1041400"/>
            <a:ext cx="2771775" cy="191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6753" name="Text Box 17"/>
          <p:cNvSpPr txBox="1">
            <a:spLocks noChangeArrowheads="1"/>
          </p:cNvSpPr>
          <p:nvPr/>
        </p:nvSpPr>
        <p:spPr bwMode="auto">
          <a:xfrm>
            <a:off x="542925" y="3784600"/>
            <a:ext cx="721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a:solidFill>
                  <a:srgbClr val="000066"/>
                </a:solidFill>
                <a:latin typeface="Arial" pitchFamily="34" charset="0"/>
              </a:defRPr>
            </a:lvl1pPr>
            <a:lvl2pPr marL="742950" indent="-285750">
              <a:defRPr sz="2400">
                <a:solidFill>
                  <a:srgbClr val="000066"/>
                </a:solidFill>
                <a:latin typeface="Arial" pitchFamily="34" charset="0"/>
              </a:defRPr>
            </a:lvl2pPr>
            <a:lvl3pPr marL="1143000" indent="-228600">
              <a:defRPr sz="2400">
                <a:solidFill>
                  <a:srgbClr val="000066"/>
                </a:solidFill>
                <a:latin typeface="Arial" pitchFamily="34" charset="0"/>
              </a:defRPr>
            </a:lvl3pPr>
            <a:lvl4pPr marL="1600200" indent="-228600">
              <a:defRPr sz="2400">
                <a:solidFill>
                  <a:srgbClr val="000066"/>
                </a:solidFill>
                <a:latin typeface="Arial" pitchFamily="34" charset="0"/>
              </a:defRPr>
            </a:lvl4pPr>
            <a:lvl5pPr marL="2057400" indent="-228600">
              <a:defRPr sz="2400">
                <a:solidFill>
                  <a:srgbClr val="000066"/>
                </a:solidFill>
                <a:latin typeface="Arial" pitchFamily="34" charset="0"/>
              </a:defRPr>
            </a:lvl5pPr>
            <a:lvl6pPr marL="2514600" indent="-228600" eaLnBrk="0" fontAlgn="base" hangingPunct="0">
              <a:spcBef>
                <a:spcPct val="50000"/>
              </a:spcBef>
              <a:spcAft>
                <a:spcPct val="0"/>
              </a:spcAft>
              <a:defRPr sz="2400">
                <a:solidFill>
                  <a:srgbClr val="000066"/>
                </a:solidFill>
                <a:latin typeface="Arial" pitchFamily="34" charset="0"/>
              </a:defRPr>
            </a:lvl6pPr>
            <a:lvl7pPr marL="2971800" indent="-228600" eaLnBrk="0" fontAlgn="base" hangingPunct="0">
              <a:spcBef>
                <a:spcPct val="50000"/>
              </a:spcBef>
              <a:spcAft>
                <a:spcPct val="0"/>
              </a:spcAft>
              <a:defRPr sz="2400">
                <a:solidFill>
                  <a:srgbClr val="000066"/>
                </a:solidFill>
                <a:latin typeface="Arial" pitchFamily="34" charset="0"/>
              </a:defRPr>
            </a:lvl7pPr>
            <a:lvl8pPr marL="3429000" indent="-228600" eaLnBrk="0" fontAlgn="base" hangingPunct="0">
              <a:spcBef>
                <a:spcPct val="50000"/>
              </a:spcBef>
              <a:spcAft>
                <a:spcPct val="0"/>
              </a:spcAft>
              <a:defRPr sz="2400">
                <a:solidFill>
                  <a:srgbClr val="000066"/>
                </a:solidFill>
                <a:latin typeface="Arial" pitchFamily="34" charset="0"/>
              </a:defRPr>
            </a:lvl8pPr>
            <a:lvl9pPr marL="3886200" indent="-228600" eaLnBrk="0" fontAlgn="base" hangingPunct="0">
              <a:spcBef>
                <a:spcPct val="50000"/>
              </a:spcBef>
              <a:spcAft>
                <a:spcPct val="0"/>
              </a:spcAft>
              <a:defRPr sz="2400">
                <a:solidFill>
                  <a:srgbClr val="000066"/>
                </a:solidFill>
                <a:latin typeface="Arial" pitchFamily="34" charset="0"/>
              </a:defRPr>
            </a:lvl9pPr>
          </a:lstStyle>
          <a:p>
            <a:r>
              <a:rPr lang="en-GB"/>
              <a:t>What is the equation for this reaction?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6753"/>
                                        </p:tgtEl>
                                        <p:attrNameLst>
                                          <p:attrName>style.visibility</p:attrName>
                                        </p:attrNameLst>
                                      </p:cBhvr>
                                      <p:to>
                                        <p:strVal val="visible"/>
                                      </p:to>
                                    </p:set>
                                    <p:animEffect transition="in" filter="dissolve">
                                      <p:cBhvr>
                                        <p:cTn id="7" dur="500"/>
                                        <p:tgtEl>
                                          <p:spTgt spid="11675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3" presetClass="entr" presetSubtype="16" fill="hold" grpId="0" nodeType="clickEffect">
                                  <p:stCondLst>
                                    <p:cond delay="0"/>
                                  </p:stCondLst>
                                  <p:childTnLst>
                                    <p:set>
                                      <p:cBhvr>
                                        <p:cTn id="11" dur="1" fill="hold">
                                          <p:stCondLst>
                                            <p:cond delay="0"/>
                                          </p:stCondLst>
                                        </p:cTn>
                                        <p:tgtEl>
                                          <p:spTgt spid="116746"/>
                                        </p:tgtEl>
                                        <p:attrNameLst>
                                          <p:attrName>style.visibility</p:attrName>
                                        </p:attrNameLst>
                                      </p:cBhvr>
                                      <p:to>
                                        <p:strVal val="visible"/>
                                      </p:to>
                                    </p:set>
                                    <p:anim calcmode="lin" valueType="num">
                                      <p:cBhvr>
                                        <p:cTn id="12" dur="500" fill="hold"/>
                                        <p:tgtEl>
                                          <p:spTgt spid="116746"/>
                                        </p:tgtEl>
                                        <p:attrNameLst>
                                          <p:attrName>ppt_w</p:attrName>
                                        </p:attrNameLst>
                                      </p:cBhvr>
                                      <p:tavLst>
                                        <p:tav tm="0">
                                          <p:val>
                                            <p:fltVal val="0"/>
                                          </p:val>
                                        </p:tav>
                                        <p:tav tm="100000">
                                          <p:val>
                                            <p:strVal val="#ppt_w"/>
                                          </p:val>
                                        </p:tav>
                                      </p:tavLst>
                                    </p:anim>
                                    <p:anim calcmode="lin" valueType="num">
                                      <p:cBhvr>
                                        <p:cTn id="13" dur="500" fill="hold"/>
                                        <p:tgtEl>
                                          <p:spTgt spid="116746"/>
                                        </p:tgtEl>
                                        <p:attrNameLst>
                                          <p:attrName>ppt_h</p:attrName>
                                        </p:attrNameLst>
                                      </p:cBhvr>
                                      <p:tavLst>
                                        <p:tav tm="0">
                                          <p:val>
                                            <p:fltVal val="0"/>
                                          </p:val>
                                        </p:tav>
                                        <p:tav tm="100000">
                                          <p:val>
                                            <p:strVal val="#ppt_h"/>
                                          </p:val>
                                        </p:tav>
                                      </p:tavLst>
                                    </p:anim>
                                  </p:childTnLst>
                                </p:cTn>
                              </p:par>
                            </p:childTnLst>
                          </p:cTn>
                        </p:par>
                        <p:par>
                          <p:cTn id="14" fill="hold" nodeType="afterGroup">
                            <p:stCondLst>
                              <p:cond delay="500"/>
                            </p:stCondLst>
                            <p:childTnLst>
                              <p:par>
                                <p:cTn id="15" presetID="22" presetClass="entr" presetSubtype="8" fill="hold" grpId="0" nodeType="afterEffect">
                                  <p:stCondLst>
                                    <p:cond delay="0"/>
                                  </p:stCondLst>
                                  <p:childTnLst>
                                    <p:set>
                                      <p:cBhvr>
                                        <p:cTn id="16" dur="1" fill="hold">
                                          <p:stCondLst>
                                            <p:cond delay="0"/>
                                          </p:stCondLst>
                                        </p:cTn>
                                        <p:tgtEl>
                                          <p:spTgt spid="116745"/>
                                        </p:tgtEl>
                                        <p:attrNameLst>
                                          <p:attrName>style.visibility</p:attrName>
                                        </p:attrNameLst>
                                      </p:cBhvr>
                                      <p:to>
                                        <p:strVal val="visible"/>
                                      </p:to>
                                    </p:set>
                                    <p:animEffect transition="in" filter="wipe(left)">
                                      <p:cBhvr>
                                        <p:cTn id="17" dur="1000"/>
                                        <p:tgtEl>
                                          <p:spTgt spid="11674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16739"/>
                                        </p:tgtEl>
                                        <p:attrNameLst>
                                          <p:attrName>style.visibility</p:attrName>
                                        </p:attrNameLst>
                                      </p:cBhvr>
                                      <p:to>
                                        <p:strVal val="visible"/>
                                      </p:to>
                                    </p:set>
                                    <p:animEffect transition="in" filter="wipe(left)">
                                      <p:cBhvr>
                                        <p:cTn id="22" dur="1000"/>
                                        <p:tgtEl>
                                          <p:spTgt spid="1167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39" grpId="0"/>
      <p:bldP spid="116745" grpId="0"/>
      <p:bldP spid="116746" grpId="0" animBg="1"/>
      <p:bldP spid="116753" grpId="0"/>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noFill/>
        </p:spPr>
        <p:txBody>
          <a:bodyPr/>
          <a:lstStyle/>
          <a:p>
            <a:pPr eaLnBrk="1" hangingPunct="1"/>
            <a:r>
              <a:rPr lang="en-GB" smtClean="0"/>
              <a:t>      Reaction of potassium with water</a:t>
            </a:r>
          </a:p>
        </p:txBody>
      </p:sp>
      <p:sp>
        <p:nvSpPr>
          <p:cNvPr id="32771" name="Text Box 4"/>
          <p:cNvSpPr txBox="1">
            <a:spLocks noChangeArrowheads="1"/>
          </p:cNvSpPr>
          <p:nvPr/>
        </p:nvSpPr>
        <p:spPr bwMode="auto">
          <a:xfrm>
            <a:off x="568325" y="701675"/>
            <a:ext cx="4256088" cy="301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000066"/>
                </a:solidFill>
                <a:latin typeface="Arial" pitchFamily="34" charset="0"/>
              </a:defRPr>
            </a:lvl1pPr>
            <a:lvl2pPr marL="742950" indent="-285750">
              <a:defRPr sz="2400">
                <a:solidFill>
                  <a:srgbClr val="000066"/>
                </a:solidFill>
                <a:latin typeface="Arial" pitchFamily="34" charset="0"/>
              </a:defRPr>
            </a:lvl2pPr>
            <a:lvl3pPr marL="1143000" indent="-228600">
              <a:defRPr sz="2400">
                <a:solidFill>
                  <a:srgbClr val="000066"/>
                </a:solidFill>
                <a:latin typeface="Arial" pitchFamily="34" charset="0"/>
              </a:defRPr>
            </a:lvl3pPr>
            <a:lvl4pPr marL="1600200" indent="-228600">
              <a:defRPr sz="2400">
                <a:solidFill>
                  <a:srgbClr val="000066"/>
                </a:solidFill>
                <a:latin typeface="Arial" pitchFamily="34" charset="0"/>
              </a:defRPr>
            </a:lvl4pPr>
            <a:lvl5pPr marL="2057400" indent="-228600">
              <a:defRPr sz="2400">
                <a:solidFill>
                  <a:srgbClr val="000066"/>
                </a:solidFill>
                <a:latin typeface="Arial" pitchFamily="34" charset="0"/>
              </a:defRPr>
            </a:lvl5pPr>
            <a:lvl6pPr marL="2514600" indent="-228600" eaLnBrk="0" fontAlgn="base" hangingPunct="0">
              <a:spcBef>
                <a:spcPct val="50000"/>
              </a:spcBef>
              <a:spcAft>
                <a:spcPct val="0"/>
              </a:spcAft>
              <a:defRPr sz="2400">
                <a:solidFill>
                  <a:srgbClr val="000066"/>
                </a:solidFill>
                <a:latin typeface="Arial" pitchFamily="34" charset="0"/>
              </a:defRPr>
            </a:lvl6pPr>
            <a:lvl7pPr marL="2971800" indent="-228600" eaLnBrk="0" fontAlgn="base" hangingPunct="0">
              <a:spcBef>
                <a:spcPct val="50000"/>
              </a:spcBef>
              <a:spcAft>
                <a:spcPct val="0"/>
              </a:spcAft>
              <a:defRPr sz="2400">
                <a:solidFill>
                  <a:srgbClr val="000066"/>
                </a:solidFill>
                <a:latin typeface="Arial" pitchFamily="34" charset="0"/>
              </a:defRPr>
            </a:lvl7pPr>
            <a:lvl8pPr marL="3429000" indent="-228600" eaLnBrk="0" fontAlgn="base" hangingPunct="0">
              <a:spcBef>
                <a:spcPct val="50000"/>
              </a:spcBef>
              <a:spcAft>
                <a:spcPct val="0"/>
              </a:spcAft>
              <a:defRPr sz="2400">
                <a:solidFill>
                  <a:srgbClr val="000066"/>
                </a:solidFill>
                <a:latin typeface="Arial" pitchFamily="34" charset="0"/>
              </a:defRPr>
            </a:lvl8pPr>
            <a:lvl9pPr marL="3886200" indent="-228600" eaLnBrk="0" fontAlgn="base" hangingPunct="0">
              <a:spcBef>
                <a:spcPct val="50000"/>
              </a:spcBef>
              <a:spcAft>
                <a:spcPct val="0"/>
              </a:spcAft>
              <a:defRPr sz="2400">
                <a:solidFill>
                  <a:srgbClr val="000066"/>
                </a:solidFill>
                <a:latin typeface="Arial" pitchFamily="34" charset="0"/>
              </a:defRPr>
            </a:lvl9pPr>
          </a:lstStyle>
          <a:p>
            <a:pPr>
              <a:spcBef>
                <a:spcPct val="0"/>
              </a:spcBef>
            </a:pPr>
            <a:r>
              <a:rPr lang="en-GB">
                <a:solidFill>
                  <a:srgbClr val="010066"/>
                </a:solidFill>
              </a:rPr>
              <a:t>When added to water, potassium burns with a lilac flame and the hydrogen catches fire immediately. The potassium moves across the surface of the water very quickly. Like sodium, it melts with the heat of the reaction.</a:t>
            </a:r>
          </a:p>
        </p:txBody>
      </p:sp>
      <p:sp>
        <p:nvSpPr>
          <p:cNvPr id="117765" name="Oval 5"/>
          <p:cNvSpPr>
            <a:spLocks noChangeAspect="1" noChangeArrowheads="1"/>
          </p:cNvSpPr>
          <p:nvPr/>
        </p:nvSpPr>
        <p:spPr bwMode="auto">
          <a:xfrm>
            <a:off x="241300" y="809625"/>
            <a:ext cx="252413" cy="252413"/>
          </a:xfrm>
          <a:prstGeom prst="ellipse">
            <a:avLst/>
          </a:prstGeom>
          <a:gradFill rotWithShape="1">
            <a:gsLst>
              <a:gs pos="0">
                <a:schemeClr val="bg1"/>
              </a:gs>
              <a:gs pos="100000">
                <a:srgbClr val="9900CC"/>
              </a:gs>
            </a:gsLst>
            <a:path path="shape">
              <a:fillToRect l="50000" t="50000" r="50000" b="50000"/>
            </a:path>
          </a:gradFill>
          <a:ln w="9525">
            <a:noFill/>
            <a:round/>
            <a:headEnd/>
            <a:tailEnd/>
          </a:ln>
          <a:effectLst>
            <a:outerShdw dist="35921" dir="2700000" algn="ctr" rotWithShape="0">
              <a:srgbClr val="B2B2B2"/>
            </a:outerShdw>
          </a:effectLst>
        </p:spPr>
        <p:txBody>
          <a:bodyPr wrap="none" anchor="ctr"/>
          <a:lstStyle/>
          <a:p>
            <a:pPr>
              <a:defRPr/>
            </a:pPr>
            <a:endParaRPr lang="en-US">
              <a:latin typeface="Arial" charset="0"/>
            </a:endParaRPr>
          </a:p>
        </p:txBody>
      </p:sp>
      <p:sp>
        <p:nvSpPr>
          <p:cNvPr id="117768" name="Text Box 8"/>
          <p:cNvSpPr txBox="1">
            <a:spLocks noChangeArrowheads="1"/>
          </p:cNvSpPr>
          <p:nvPr/>
        </p:nvSpPr>
        <p:spPr bwMode="auto">
          <a:xfrm>
            <a:off x="585788" y="5389563"/>
            <a:ext cx="7573962"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000066"/>
                </a:solidFill>
                <a:latin typeface="Arial" pitchFamily="34" charset="0"/>
              </a:defRPr>
            </a:lvl1pPr>
            <a:lvl2pPr marL="742950" indent="-285750">
              <a:defRPr sz="2400">
                <a:solidFill>
                  <a:srgbClr val="000066"/>
                </a:solidFill>
                <a:latin typeface="Arial" pitchFamily="34" charset="0"/>
              </a:defRPr>
            </a:lvl2pPr>
            <a:lvl3pPr marL="1143000" indent="-228600">
              <a:defRPr sz="2400">
                <a:solidFill>
                  <a:srgbClr val="000066"/>
                </a:solidFill>
                <a:latin typeface="Arial" pitchFamily="34" charset="0"/>
              </a:defRPr>
            </a:lvl3pPr>
            <a:lvl4pPr marL="1600200" indent="-228600">
              <a:defRPr sz="2400">
                <a:solidFill>
                  <a:srgbClr val="000066"/>
                </a:solidFill>
                <a:latin typeface="Arial" pitchFamily="34" charset="0"/>
              </a:defRPr>
            </a:lvl4pPr>
            <a:lvl5pPr marL="2057400" indent="-228600">
              <a:defRPr sz="2400">
                <a:solidFill>
                  <a:srgbClr val="000066"/>
                </a:solidFill>
                <a:latin typeface="Arial" pitchFamily="34" charset="0"/>
              </a:defRPr>
            </a:lvl5pPr>
            <a:lvl6pPr marL="2514600" indent="-228600" eaLnBrk="0" fontAlgn="base" hangingPunct="0">
              <a:spcBef>
                <a:spcPct val="50000"/>
              </a:spcBef>
              <a:spcAft>
                <a:spcPct val="0"/>
              </a:spcAft>
              <a:defRPr sz="2400">
                <a:solidFill>
                  <a:srgbClr val="000066"/>
                </a:solidFill>
                <a:latin typeface="Arial" pitchFamily="34" charset="0"/>
              </a:defRPr>
            </a:lvl6pPr>
            <a:lvl7pPr marL="2971800" indent="-228600" eaLnBrk="0" fontAlgn="base" hangingPunct="0">
              <a:spcBef>
                <a:spcPct val="50000"/>
              </a:spcBef>
              <a:spcAft>
                <a:spcPct val="0"/>
              </a:spcAft>
              <a:defRPr sz="2400">
                <a:solidFill>
                  <a:srgbClr val="000066"/>
                </a:solidFill>
                <a:latin typeface="Arial" pitchFamily="34" charset="0"/>
              </a:defRPr>
            </a:lvl7pPr>
            <a:lvl8pPr marL="3429000" indent="-228600" eaLnBrk="0" fontAlgn="base" hangingPunct="0">
              <a:spcBef>
                <a:spcPct val="50000"/>
              </a:spcBef>
              <a:spcAft>
                <a:spcPct val="0"/>
              </a:spcAft>
              <a:defRPr sz="2400">
                <a:solidFill>
                  <a:srgbClr val="000066"/>
                </a:solidFill>
                <a:latin typeface="Arial" pitchFamily="34" charset="0"/>
              </a:defRPr>
            </a:lvl8pPr>
            <a:lvl9pPr marL="3886200" indent="-228600" eaLnBrk="0" fontAlgn="base" hangingPunct="0">
              <a:spcBef>
                <a:spcPct val="50000"/>
              </a:spcBef>
              <a:spcAft>
                <a:spcPct val="0"/>
              </a:spcAft>
              <a:defRPr sz="2400">
                <a:solidFill>
                  <a:srgbClr val="000066"/>
                </a:solidFill>
                <a:latin typeface="Arial" pitchFamily="34" charset="0"/>
              </a:defRPr>
            </a:lvl9pPr>
          </a:lstStyle>
          <a:p>
            <a:pPr>
              <a:spcBef>
                <a:spcPct val="0"/>
              </a:spcBef>
            </a:pPr>
            <a:r>
              <a:rPr lang="en-GB" b="1"/>
              <a:t>2K</a:t>
            </a:r>
            <a:r>
              <a:rPr lang="en-GB" sz="1000" b="1"/>
              <a:t> </a:t>
            </a:r>
            <a:r>
              <a:rPr lang="en-GB"/>
              <a:t>(s)</a:t>
            </a:r>
            <a:r>
              <a:rPr lang="en-GB" b="1"/>
              <a:t>     </a:t>
            </a:r>
            <a:r>
              <a:rPr lang="en-GB" sz="3000" b="1"/>
              <a:t>+</a:t>
            </a:r>
            <a:r>
              <a:rPr lang="en-GB" b="1"/>
              <a:t>   2H</a:t>
            </a:r>
            <a:r>
              <a:rPr lang="en-GB" b="1" baseline="-25000"/>
              <a:t>2</a:t>
            </a:r>
            <a:r>
              <a:rPr lang="en-GB" b="1"/>
              <a:t>O</a:t>
            </a:r>
            <a:r>
              <a:rPr lang="en-GB" sz="1000" b="1"/>
              <a:t> </a:t>
            </a:r>
            <a:r>
              <a:rPr lang="en-GB"/>
              <a:t>(l)</a:t>
            </a:r>
            <a:r>
              <a:rPr lang="en-GB" b="1"/>
              <a:t>       </a:t>
            </a:r>
            <a:r>
              <a:rPr lang="en-GB" b="1">
                <a:sym typeface="Monotype Sorts" pitchFamily="2" charset="2"/>
              </a:rPr>
              <a:t>    2KOH</a:t>
            </a:r>
            <a:r>
              <a:rPr lang="en-GB" sz="1000" b="1">
                <a:sym typeface="Monotype Sorts" pitchFamily="2" charset="2"/>
              </a:rPr>
              <a:t> </a:t>
            </a:r>
            <a:r>
              <a:rPr lang="en-GB">
                <a:sym typeface="Monotype Sorts" pitchFamily="2" charset="2"/>
              </a:rPr>
              <a:t>(aq)    </a:t>
            </a:r>
            <a:r>
              <a:rPr lang="en-GB" sz="3000" b="1"/>
              <a:t>+</a:t>
            </a:r>
            <a:r>
              <a:rPr lang="en-GB">
                <a:sym typeface="Monotype Sorts" pitchFamily="2" charset="2"/>
              </a:rPr>
              <a:t>    </a:t>
            </a:r>
            <a:r>
              <a:rPr lang="en-GB" b="1">
                <a:sym typeface="Monotype Sorts" pitchFamily="2" charset="2"/>
              </a:rPr>
              <a:t>H</a:t>
            </a:r>
            <a:r>
              <a:rPr lang="en-GB" b="1" baseline="-25000">
                <a:sym typeface="Monotype Sorts" pitchFamily="2" charset="2"/>
              </a:rPr>
              <a:t>2</a:t>
            </a:r>
            <a:r>
              <a:rPr lang="en-GB" sz="1000">
                <a:sym typeface="Monotype Sorts" pitchFamily="2" charset="2"/>
              </a:rPr>
              <a:t> </a:t>
            </a:r>
            <a:r>
              <a:rPr lang="en-GB">
                <a:sym typeface="Monotype Sorts" pitchFamily="2" charset="2"/>
              </a:rPr>
              <a:t>(g)</a:t>
            </a:r>
          </a:p>
        </p:txBody>
      </p:sp>
      <p:sp>
        <p:nvSpPr>
          <p:cNvPr id="117769" name="Text Box 9"/>
          <p:cNvSpPr txBox="1">
            <a:spLocks noChangeArrowheads="1"/>
          </p:cNvSpPr>
          <p:nvPr/>
        </p:nvSpPr>
        <p:spPr bwMode="auto">
          <a:xfrm>
            <a:off x="585788" y="4411663"/>
            <a:ext cx="8037512"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000066"/>
                </a:solidFill>
                <a:latin typeface="Arial" pitchFamily="34" charset="0"/>
              </a:defRPr>
            </a:lvl1pPr>
            <a:lvl2pPr marL="742950" indent="-285750">
              <a:defRPr sz="2400">
                <a:solidFill>
                  <a:srgbClr val="000066"/>
                </a:solidFill>
                <a:latin typeface="Arial" pitchFamily="34" charset="0"/>
              </a:defRPr>
            </a:lvl2pPr>
            <a:lvl3pPr marL="1143000" indent="-228600">
              <a:defRPr sz="2400">
                <a:solidFill>
                  <a:srgbClr val="000066"/>
                </a:solidFill>
                <a:latin typeface="Arial" pitchFamily="34" charset="0"/>
              </a:defRPr>
            </a:lvl3pPr>
            <a:lvl4pPr marL="1600200" indent="-228600">
              <a:defRPr sz="2400">
                <a:solidFill>
                  <a:srgbClr val="000066"/>
                </a:solidFill>
                <a:latin typeface="Arial" pitchFamily="34" charset="0"/>
              </a:defRPr>
            </a:lvl4pPr>
            <a:lvl5pPr marL="2057400" indent="-228600">
              <a:defRPr sz="2400">
                <a:solidFill>
                  <a:srgbClr val="000066"/>
                </a:solidFill>
                <a:latin typeface="Arial" pitchFamily="34" charset="0"/>
              </a:defRPr>
            </a:lvl5pPr>
            <a:lvl6pPr marL="2514600" indent="-228600" eaLnBrk="0" fontAlgn="base" hangingPunct="0">
              <a:spcBef>
                <a:spcPct val="50000"/>
              </a:spcBef>
              <a:spcAft>
                <a:spcPct val="0"/>
              </a:spcAft>
              <a:defRPr sz="2400">
                <a:solidFill>
                  <a:srgbClr val="000066"/>
                </a:solidFill>
                <a:latin typeface="Arial" pitchFamily="34" charset="0"/>
              </a:defRPr>
            </a:lvl6pPr>
            <a:lvl7pPr marL="2971800" indent="-228600" eaLnBrk="0" fontAlgn="base" hangingPunct="0">
              <a:spcBef>
                <a:spcPct val="50000"/>
              </a:spcBef>
              <a:spcAft>
                <a:spcPct val="0"/>
              </a:spcAft>
              <a:defRPr sz="2400">
                <a:solidFill>
                  <a:srgbClr val="000066"/>
                </a:solidFill>
                <a:latin typeface="Arial" pitchFamily="34" charset="0"/>
              </a:defRPr>
            </a:lvl7pPr>
            <a:lvl8pPr marL="3429000" indent="-228600" eaLnBrk="0" fontAlgn="base" hangingPunct="0">
              <a:spcBef>
                <a:spcPct val="50000"/>
              </a:spcBef>
              <a:spcAft>
                <a:spcPct val="0"/>
              </a:spcAft>
              <a:defRPr sz="2400">
                <a:solidFill>
                  <a:srgbClr val="000066"/>
                </a:solidFill>
                <a:latin typeface="Arial" pitchFamily="34" charset="0"/>
              </a:defRPr>
            </a:lvl8pPr>
            <a:lvl9pPr marL="3886200" indent="-228600" eaLnBrk="0" fontAlgn="base" hangingPunct="0">
              <a:spcBef>
                <a:spcPct val="50000"/>
              </a:spcBef>
              <a:spcAft>
                <a:spcPct val="0"/>
              </a:spcAft>
              <a:defRPr sz="2400">
                <a:solidFill>
                  <a:srgbClr val="000066"/>
                </a:solidFill>
                <a:latin typeface="Arial" pitchFamily="34" charset="0"/>
              </a:defRPr>
            </a:lvl9pPr>
          </a:lstStyle>
          <a:p>
            <a:r>
              <a:rPr lang="en-GB" b="1"/>
              <a:t>potassium   </a:t>
            </a:r>
            <a:r>
              <a:rPr lang="en-GB" sz="3000" b="1"/>
              <a:t>+</a:t>
            </a:r>
            <a:r>
              <a:rPr lang="en-GB" b="1"/>
              <a:t>   water   </a:t>
            </a:r>
            <a:r>
              <a:rPr lang="en-GB" b="1">
                <a:latin typeface="Times New Roman" pitchFamily="18" charset="0"/>
                <a:sym typeface="Monotype Sorts" pitchFamily="2" charset="2"/>
              </a:rPr>
              <a:t>   </a:t>
            </a:r>
            <a:r>
              <a:rPr lang="en-GB" b="1"/>
              <a:t>potassium    </a:t>
            </a:r>
            <a:r>
              <a:rPr lang="en-GB" sz="3000" b="1"/>
              <a:t>+</a:t>
            </a:r>
            <a:r>
              <a:rPr lang="en-GB" b="1"/>
              <a:t>    hydrogen </a:t>
            </a:r>
            <a:br>
              <a:rPr lang="en-GB" b="1"/>
            </a:br>
            <a:r>
              <a:rPr lang="en-GB" b="1"/>
              <a:t>				   hydroxide</a:t>
            </a:r>
          </a:p>
        </p:txBody>
      </p:sp>
      <p:sp>
        <p:nvSpPr>
          <p:cNvPr id="117770" name="AutoShape 10"/>
          <p:cNvSpPr>
            <a:spLocks noChangeArrowheads="1"/>
          </p:cNvSpPr>
          <p:nvPr/>
        </p:nvSpPr>
        <p:spPr bwMode="auto">
          <a:xfrm>
            <a:off x="444500" y="4302125"/>
            <a:ext cx="8264525" cy="1770063"/>
          </a:xfrm>
          <a:prstGeom prst="roundRect">
            <a:avLst>
              <a:gd name="adj" fmla="val 16667"/>
            </a:avLst>
          </a:prstGeom>
          <a:noFill/>
          <a:ln w="38100">
            <a:solidFill>
              <a:srgbClr val="FF66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pic>
        <p:nvPicPr>
          <p:cNvPr id="32776" name="Picture 12" descr="K wat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30788" y="854075"/>
            <a:ext cx="3444875" cy="2755900"/>
          </a:xfrm>
          <a:prstGeom prst="rect">
            <a:avLst/>
          </a:prstGeom>
          <a:solidFill>
            <a:srgbClr val="660066"/>
          </a:solidFill>
          <a:ln w="9525">
            <a:solidFill>
              <a:schemeClr val="bg1"/>
            </a:solidFill>
            <a:miter lim="800000"/>
            <a:headEnd/>
            <a:tailEnd/>
          </a:ln>
        </p:spPr>
      </p:pic>
      <p:sp>
        <p:nvSpPr>
          <p:cNvPr id="117774" name="Text Box 14"/>
          <p:cNvSpPr txBox="1">
            <a:spLocks noChangeArrowheads="1"/>
          </p:cNvSpPr>
          <p:nvPr/>
        </p:nvSpPr>
        <p:spPr bwMode="auto">
          <a:xfrm>
            <a:off x="542925" y="3721100"/>
            <a:ext cx="721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a:solidFill>
                  <a:srgbClr val="000066"/>
                </a:solidFill>
                <a:latin typeface="Arial" pitchFamily="34" charset="0"/>
              </a:defRPr>
            </a:lvl1pPr>
            <a:lvl2pPr marL="742950" indent="-285750">
              <a:defRPr sz="2400">
                <a:solidFill>
                  <a:srgbClr val="000066"/>
                </a:solidFill>
                <a:latin typeface="Arial" pitchFamily="34" charset="0"/>
              </a:defRPr>
            </a:lvl2pPr>
            <a:lvl3pPr marL="1143000" indent="-228600">
              <a:defRPr sz="2400">
                <a:solidFill>
                  <a:srgbClr val="000066"/>
                </a:solidFill>
                <a:latin typeface="Arial" pitchFamily="34" charset="0"/>
              </a:defRPr>
            </a:lvl3pPr>
            <a:lvl4pPr marL="1600200" indent="-228600">
              <a:defRPr sz="2400">
                <a:solidFill>
                  <a:srgbClr val="000066"/>
                </a:solidFill>
                <a:latin typeface="Arial" pitchFamily="34" charset="0"/>
              </a:defRPr>
            </a:lvl4pPr>
            <a:lvl5pPr marL="2057400" indent="-228600">
              <a:defRPr sz="2400">
                <a:solidFill>
                  <a:srgbClr val="000066"/>
                </a:solidFill>
                <a:latin typeface="Arial" pitchFamily="34" charset="0"/>
              </a:defRPr>
            </a:lvl5pPr>
            <a:lvl6pPr marL="2514600" indent="-228600" eaLnBrk="0" fontAlgn="base" hangingPunct="0">
              <a:spcBef>
                <a:spcPct val="50000"/>
              </a:spcBef>
              <a:spcAft>
                <a:spcPct val="0"/>
              </a:spcAft>
              <a:defRPr sz="2400">
                <a:solidFill>
                  <a:srgbClr val="000066"/>
                </a:solidFill>
                <a:latin typeface="Arial" pitchFamily="34" charset="0"/>
              </a:defRPr>
            </a:lvl6pPr>
            <a:lvl7pPr marL="2971800" indent="-228600" eaLnBrk="0" fontAlgn="base" hangingPunct="0">
              <a:spcBef>
                <a:spcPct val="50000"/>
              </a:spcBef>
              <a:spcAft>
                <a:spcPct val="0"/>
              </a:spcAft>
              <a:defRPr sz="2400">
                <a:solidFill>
                  <a:srgbClr val="000066"/>
                </a:solidFill>
                <a:latin typeface="Arial" pitchFamily="34" charset="0"/>
              </a:defRPr>
            </a:lvl7pPr>
            <a:lvl8pPr marL="3429000" indent="-228600" eaLnBrk="0" fontAlgn="base" hangingPunct="0">
              <a:spcBef>
                <a:spcPct val="50000"/>
              </a:spcBef>
              <a:spcAft>
                <a:spcPct val="0"/>
              </a:spcAft>
              <a:defRPr sz="2400">
                <a:solidFill>
                  <a:srgbClr val="000066"/>
                </a:solidFill>
                <a:latin typeface="Arial" pitchFamily="34" charset="0"/>
              </a:defRPr>
            </a:lvl8pPr>
            <a:lvl9pPr marL="3886200" indent="-228600" eaLnBrk="0" fontAlgn="base" hangingPunct="0">
              <a:spcBef>
                <a:spcPct val="50000"/>
              </a:spcBef>
              <a:spcAft>
                <a:spcPct val="0"/>
              </a:spcAft>
              <a:defRPr sz="2400">
                <a:solidFill>
                  <a:srgbClr val="000066"/>
                </a:solidFill>
                <a:latin typeface="Arial" pitchFamily="34" charset="0"/>
              </a:defRPr>
            </a:lvl9pPr>
          </a:lstStyle>
          <a:p>
            <a:r>
              <a:rPr lang="en-GB"/>
              <a:t>What is the equation for this reaction?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7774"/>
                                        </p:tgtEl>
                                        <p:attrNameLst>
                                          <p:attrName>style.visibility</p:attrName>
                                        </p:attrNameLst>
                                      </p:cBhvr>
                                      <p:to>
                                        <p:strVal val="visible"/>
                                      </p:to>
                                    </p:set>
                                    <p:animEffect transition="in" filter="dissolve">
                                      <p:cBhvr>
                                        <p:cTn id="7" dur="500"/>
                                        <p:tgtEl>
                                          <p:spTgt spid="11777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3" presetClass="entr" presetSubtype="16" fill="hold" grpId="0" nodeType="clickEffect">
                                  <p:stCondLst>
                                    <p:cond delay="0"/>
                                  </p:stCondLst>
                                  <p:childTnLst>
                                    <p:set>
                                      <p:cBhvr>
                                        <p:cTn id="11" dur="1" fill="hold">
                                          <p:stCondLst>
                                            <p:cond delay="0"/>
                                          </p:stCondLst>
                                        </p:cTn>
                                        <p:tgtEl>
                                          <p:spTgt spid="117770"/>
                                        </p:tgtEl>
                                        <p:attrNameLst>
                                          <p:attrName>style.visibility</p:attrName>
                                        </p:attrNameLst>
                                      </p:cBhvr>
                                      <p:to>
                                        <p:strVal val="visible"/>
                                      </p:to>
                                    </p:set>
                                    <p:anim calcmode="lin" valueType="num">
                                      <p:cBhvr>
                                        <p:cTn id="12" dur="500" fill="hold"/>
                                        <p:tgtEl>
                                          <p:spTgt spid="117770"/>
                                        </p:tgtEl>
                                        <p:attrNameLst>
                                          <p:attrName>ppt_w</p:attrName>
                                        </p:attrNameLst>
                                      </p:cBhvr>
                                      <p:tavLst>
                                        <p:tav tm="0">
                                          <p:val>
                                            <p:fltVal val="0"/>
                                          </p:val>
                                        </p:tav>
                                        <p:tav tm="100000">
                                          <p:val>
                                            <p:strVal val="#ppt_w"/>
                                          </p:val>
                                        </p:tav>
                                      </p:tavLst>
                                    </p:anim>
                                    <p:anim calcmode="lin" valueType="num">
                                      <p:cBhvr>
                                        <p:cTn id="13" dur="500" fill="hold"/>
                                        <p:tgtEl>
                                          <p:spTgt spid="117770"/>
                                        </p:tgtEl>
                                        <p:attrNameLst>
                                          <p:attrName>ppt_h</p:attrName>
                                        </p:attrNameLst>
                                      </p:cBhvr>
                                      <p:tavLst>
                                        <p:tav tm="0">
                                          <p:val>
                                            <p:fltVal val="0"/>
                                          </p:val>
                                        </p:tav>
                                        <p:tav tm="100000">
                                          <p:val>
                                            <p:strVal val="#ppt_h"/>
                                          </p:val>
                                        </p:tav>
                                      </p:tavLst>
                                    </p:anim>
                                  </p:childTnLst>
                                </p:cTn>
                              </p:par>
                            </p:childTnLst>
                          </p:cTn>
                        </p:par>
                        <p:par>
                          <p:cTn id="14" fill="hold" nodeType="afterGroup">
                            <p:stCondLst>
                              <p:cond delay="500"/>
                            </p:stCondLst>
                            <p:childTnLst>
                              <p:par>
                                <p:cTn id="15" presetID="22" presetClass="entr" presetSubtype="8" fill="hold" grpId="0" nodeType="afterEffect">
                                  <p:stCondLst>
                                    <p:cond delay="0"/>
                                  </p:stCondLst>
                                  <p:childTnLst>
                                    <p:set>
                                      <p:cBhvr>
                                        <p:cTn id="16" dur="1" fill="hold">
                                          <p:stCondLst>
                                            <p:cond delay="0"/>
                                          </p:stCondLst>
                                        </p:cTn>
                                        <p:tgtEl>
                                          <p:spTgt spid="117769"/>
                                        </p:tgtEl>
                                        <p:attrNameLst>
                                          <p:attrName>style.visibility</p:attrName>
                                        </p:attrNameLst>
                                      </p:cBhvr>
                                      <p:to>
                                        <p:strVal val="visible"/>
                                      </p:to>
                                    </p:set>
                                    <p:animEffect transition="in" filter="wipe(left)">
                                      <p:cBhvr>
                                        <p:cTn id="17" dur="1000"/>
                                        <p:tgtEl>
                                          <p:spTgt spid="11776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17768"/>
                                        </p:tgtEl>
                                        <p:attrNameLst>
                                          <p:attrName>style.visibility</p:attrName>
                                        </p:attrNameLst>
                                      </p:cBhvr>
                                      <p:to>
                                        <p:strVal val="visible"/>
                                      </p:to>
                                    </p:set>
                                    <p:animEffect transition="in" filter="wipe(left)">
                                      <p:cBhvr>
                                        <p:cTn id="22" dur="1000"/>
                                        <p:tgtEl>
                                          <p:spTgt spid="1177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68" grpId="0"/>
      <p:bldP spid="117769" grpId="0"/>
      <p:bldP spid="117770" grpId="0" animBg="1"/>
      <p:bldP spid="117774" grpId="0"/>
    </p:bldLst>
  </p:timing>
</p:sld>
</file>

<file path=ppt/slides/slide18.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33794" name="Text Box 18"/>
          <p:cNvSpPr txBox="1">
            <a:spLocks noChangeArrowheads="1"/>
          </p:cNvSpPr>
          <p:nvPr/>
        </p:nvSpPr>
        <p:spPr bwMode="auto">
          <a:xfrm>
            <a:off x="568325" y="701675"/>
            <a:ext cx="835342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000066"/>
                </a:solidFill>
                <a:latin typeface="Arial" pitchFamily="34" charset="0"/>
              </a:defRPr>
            </a:lvl1pPr>
            <a:lvl2pPr marL="742950" indent="-285750">
              <a:defRPr sz="2400">
                <a:solidFill>
                  <a:srgbClr val="000066"/>
                </a:solidFill>
                <a:latin typeface="Arial" pitchFamily="34" charset="0"/>
              </a:defRPr>
            </a:lvl2pPr>
            <a:lvl3pPr marL="1143000" indent="-228600">
              <a:defRPr sz="2400">
                <a:solidFill>
                  <a:srgbClr val="000066"/>
                </a:solidFill>
                <a:latin typeface="Arial" pitchFamily="34" charset="0"/>
              </a:defRPr>
            </a:lvl3pPr>
            <a:lvl4pPr marL="1600200" indent="-228600">
              <a:defRPr sz="2400">
                <a:solidFill>
                  <a:srgbClr val="000066"/>
                </a:solidFill>
                <a:latin typeface="Arial" pitchFamily="34" charset="0"/>
              </a:defRPr>
            </a:lvl4pPr>
            <a:lvl5pPr marL="2057400" indent="-228600">
              <a:defRPr sz="2400">
                <a:solidFill>
                  <a:srgbClr val="000066"/>
                </a:solidFill>
                <a:latin typeface="Arial" pitchFamily="34" charset="0"/>
              </a:defRPr>
            </a:lvl5pPr>
            <a:lvl6pPr marL="2514600" indent="-228600" eaLnBrk="0" fontAlgn="base" hangingPunct="0">
              <a:spcBef>
                <a:spcPct val="50000"/>
              </a:spcBef>
              <a:spcAft>
                <a:spcPct val="0"/>
              </a:spcAft>
              <a:defRPr sz="2400">
                <a:solidFill>
                  <a:srgbClr val="000066"/>
                </a:solidFill>
                <a:latin typeface="Arial" pitchFamily="34" charset="0"/>
              </a:defRPr>
            </a:lvl6pPr>
            <a:lvl7pPr marL="2971800" indent="-228600" eaLnBrk="0" fontAlgn="base" hangingPunct="0">
              <a:spcBef>
                <a:spcPct val="50000"/>
              </a:spcBef>
              <a:spcAft>
                <a:spcPct val="0"/>
              </a:spcAft>
              <a:defRPr sz="2400">
                <a:solidFill>
                  <a:srgbClr val="000066"/>
                </a:solidFill>
                <a:latin typeface="Arial" pitchFamily="34" charset="0"/>
              </a:defRPr>
            </a:lvl7pPr>
            <a:lvl8pPr marL="3429000" indent="-228600" eaLnBrk="0" fontAlgn="base" hangingPunct="0">
              <a:spcBef>
                <a:spcPct val="50000"/>
              </a:spcBef>
              <a:spcAft>
                <a:spcPct val="0"/>
              </a:spcAft>
              <a:defRPr sz="2400">
                <a:solidFill>
                  <a:srgbClr val="000066"/>
                </a:solidFill>
                <a:latin typeface="Arial" pitchFamily="34" charset="0"/>
              </a:defRPr>
            </a:lvl8pPr>
            <a:lvl9pPr marL="3886200" indent="-228600" eaLnBrk="0" fontAlgn="base" hangingPunct="0">
              <a:spcBef>
                <a:spcPct val="50000"/>
              </a:spcBef>
              <a:spcAft>
                <a:spcPct val="0"/>
              </a:spcAft>
              <a:defRPr sz="2400">
                <a:solidFill>
                  <a:srgbClr val="000066"/>
                </a:solidFill>
                <a:latin typeface="Arial" pitchFamily="34" charset="0"/>
              </a:defRPr>
            </a:lvl9pPr>
          </a:lstStyle>
          <a:p>
            <a:pPr>
              <a:spcBef>
                <a:spcPct val="0"/>
              </a:spcBef>
            </a:pPr>
            <a:r>
              <a:rPr lang="en-GB">
                <a:solidFill>
                  <a:srgbClr val="010066"/>
                </a:solidFill>
              </a:rPr>
              <a:t>Alkali metals burst into flame when heated and added to chlorine. They form </a:t>
            </a:r>
            <a:r>
              <a:rPr lang="en-GB" b="1">
                <a:solidFill>
                  <a:srgbClr val="FF6600"/>
                </a:solidFill>
              </a:rPr>
              <a:t>metal chlorides</a:t>
            </a:r>
            <a:r>
              <a:rPr lang="en-GB">
                <a:solidFill>
                  <a:srgbClr val="010066"/>
                </a:solidFill>
              </a:rPr>
              <a:t>:</a:t>
            </a:r>
          </a:p>
        </p:txBody>
      </p:sp>
      <p:sp>
        <p:nvSpPr>
          <p:cNvPr id="28691" name="Oval 19"/>
          <p:cNvSpPr>
            <a:spLocks noChangeAspect="1" noChangeArrowheads="1"/>
          </p:cNvSpPr>
          <p:nvPr/>
        </p:nvSpPr>
        <p:spPr bwMode="auto">
          <a:xfrm>
            <a:off x="241300" y="809625"/>
            <a:ext cx="252413" cy="252413"/>
          </a:xfrm>
          <a:prstGeom prst="ellipse">
            <a:avLst/>
          </a:prstGeom>
          <a:gradFill rotWithShape="1">
            <a:gsLst>
              <a:gs pos="0">
                <a:schemeClr val="bg1"/>
              </a:gs>
              <a:gs pos="100000">
                <a:srgbClr val="9900CC"/>
              </a:gs>
            </a:gsLst>
            <a:path path="shape">
              <a:fillToRect l="50000" t="50000" r="50000" b="50000"/>
            </a:path>
          </a:gradFill>
          <a:ln w="9525">
            <a:noFill/>
            <a:round/>
            <a:headEnd/>
            <a:tailEnd/>
          </a:ln>
          <a:effectLst>
            <a:outerShdw dist="35921" dir="2700000" algn="ctr" rotWithShape="0">
              <a:srgbClr val="B2B2B2"/>
            </a:outerShdw>
          </a:effectLst>
        </p:spPr>
        <p:txBody>
          <a:bodyPr wrap="none" anchor="ctr"/>
          <a:lstStyle/>
          <a:p>
            <a:pPr>
              <a:defRPr/>
            </a:pPr>
            <a:endParaRPr lang="en-US">
              <a:latin typeface="Arial" charset="0"/>
            </a:endParaRPr>
          </a:p>
        </p:txBody>
      </p:sp>
      <p:sp>
        <p:nvSpPr>
          <p:cNvPr id="33796" name="Rectangle 17"/>
          <p:cNvSpPr>
            <a:spLocks noGrp="1" noChangeArrowheads="1"/>
          </p:cNvSpPr>
          <p:nvPr>
            <p:ph type="title"/>
          </p:nvPr>
        </p:nvSpPr>
        <p:spPr/>
        <p:txBody>
          <a:bodyPr/>
          <a:lstStyle/>
          <a:p>
            <a:pPr eaLnBrk="1" hangingPunct="1"/>
            <a:r>
              <a:rPr lang="en-GB" smtClean="0"/>
              <a:t>      Reaction of alkali metals and chlorine</a:t>
            </a:r>
          </a:p>
        </p:txBody>
      </p:sp>
      <p:sp>
        <p:nvSpPr>
          <p:cNvPr id="28693" name="Text Box 21"/>
          <p:cNvSpPr txBox="1">
            <a:spLocks noChangeArrowheads="1"/>
          </p:cNvSpPr>
          <p:nvPr/>
        </p:nvSpPr>
        <p:spPr bwMode="auto">
          <a:xfrm>
            <a:off x="1524000" y="2489200"/>
            <a:ext cx="52070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000066"/>
                </a:solidFill>
                <a:latin typeface="Arial" pitchFamily="34" charset="0"/>
              </a:defRPr>
            </a:lvl1pPr>
            <a:lvl2pPr marL="742950" indent="-285750">
              <a:defRPr sz="2400">
                <a:solidFill>
                  <a:srgbClr val="000066"/>
                </a:solidFill>
                <a:latin typeface="Arial" pitchFamily="34" charset="0"/>
              </a:defRPr>
            </a:lvl2pPr>
            <a:lvl3pPr marL="1143000" indent="-228600">
              <a:defRPr sz="2400">
                <a:solidFill>
                  <a:srgbClr val="000066"/>
                </a:solidFill>
                <a:latin typeface="Arial" pitchFamily="34" charset="0"/>
              </a:defRPr>
            </a:lvl3pPr>
            <a:lvl4pPr marL="1600200" indent="-228600">
              <a:defRPr sz="2400">
                <a:solidFill>
                  <a:srgbClr val="000066"/>
                </a:solidFill>
                <a:latin typeface="Arial" pitchFamily="34" charset="0"/>
              </a:defRPr>
            </a:lvl4pPr>
            <a:lvl5pPr marL="2057400" indent="-228600">
              <a:defRPr sz="2400">
                <a:solidFill>
                  <a:srgbClr val="000066"/>
                </a:solidFill>
                <a:latin typeface="Arial" pitchFamily="34" charset="0"/>
              </a:defRPr>
            </a:lvl5pPr>
            <a:lvl6pPr marL="2514600" indent="-228600" eaLnBrk="0" fontAlgn="base" hangingPunct="0">
              <a:spcBef>
                <a:spcPct val="50000"/>
              </a:spcBef>
              <a:spcAft>
                <a:spcPct val="0"/>
              </a:spcAft>
              <a:defRPr sz="2400">
                <a:solidFill>
                  <a:srgbClr val="000066"/>
                </a:solidFill>
                <a:latin typeface="Arial" pitchFamily="34" charset="0"/>
              </a:defRPr>
            </a:lvl6pPr>
            <a:lvl7pPr marL="2971800" indent="-228600" eaLnBrk="0" fontAlgn="base" hangingPunct="0">
              <a:spcBef>
                <a:spcPct val="50000"/>
              </a:spcBef>
              <a:spcAft>
                <a:spcPct val="0"/>
              </a:spcAft>
              <a:defRPr sz="2400">
                <a:solidFill>
                  <a:srgbClr val="000066"/>
                </a:solidFill>
                <a:latin typeface="Arial" pitchFamily="34" charset="0"/>
              </a:defRPr>
            </a:lvl7pPr>
            <a:lvl8pPr marL="3429000" indent="-228600" eaLnBrk="0" fontAlgn="base" hangingPunct="0">
              <a:spcBef>
                <a:spcPct val="50000"/>
              </a:spcBef>
              <a:spcAft>
                <a:spcPct val="0"/>
              </a:spcAft>
              <a:defRPr sz="2400">
                <a:solidFill>
                  <a:srgbClr val="000066"/>
                </a:solidFill>
                <a:latin typeface="Arial" pitchFamily="34" charset="0"/>
              </a:defRPr>
            </a:lvl8pPr>
            <a:lvl9pPr marL="3886200" indent="-228600" eaLnBrk="0" fontAlgn="base" hangingPunct="0">
              <a:spcBef>
                <a:spcPct val="50000"/>
              </a:spcBef>
              <a:spcAft>
                <a:spcPct val="0"/>
              </a:spcAft>
              <a:defRPr sz="2400">
                <a:solidFill>
                  <a:srgbClr val="000066"/>
                </a:solidFill>
                <a:latin typeface="Arial" pitchFamily="34" charset="0"/>
              </a:defRPr>
            </a:lvl9pPr>
          </a:lstStyle>
          <a:p>
            <a:pPr>
              <a:spcBef>
                <a:spcPct val="0"/>
              </a:spcBef>
            </a:pPr>
            <a:r>
              <a:rPr lang="en-GB" b="1"/>
              <a:t>2Li</a:t>
            </a:r>
            <a:r>
              <a:rPr lang="en-GB" sz="1000" b="1"/>
              <a:t> </a:t>
            </a:r>
            <a:r>
              <a:rPr lang="en-GB"/>
              <a:t>(s)</a:t>
            </a:r>
            <a:r>
              <a:rPr lang="en-GB" b="1"/>
              <a:t>     </a:t>
            </a:r>
            <a:r>
              <a:rPr lang="en-GB" sz="3000" b="1"/>
              <a:t>+</a:t>
            </a:r>
            <a:r>
              <a:rPr lang="en-GB" b="1"/>
              <a:t>   Cl</a:t>
            </a:r>
            <a:r>
              <a:rPr lang="en-GB" b="1" baseline="-25000"/>
              <a:t>2</a:t>
            </a:r>
            <a:r>
              <a:rPr lang="en-GB" sz="1000" b="1" baseline="-25000"/>
              <a:t> </a:t>
            </a:r>
            <a:r>
              <a:rPr lang="en-GB"/>
              <a:t>(g)</a:t>
            </a:r>
            <a:r>
              <a:rPr lang="en-GB" b="1"/>
              <a:t>      </a:t>
            </a:r>
            <a:r>
              <a:rPr lang="en-GB" b="1">
                <a:sym typeface="Monotype Sorts" pitchFamily="2" charset="2"/>
              </a:rPr>
              <a:t>   2LiCl</a:t>
            </a:r>
            <a:r>
              <a:rPr lang="en-GB" sz="1000" b="1">
                <a:sym typeface="Monotype Sorts" pitchFamily="2" charset="2"/>
              </a:rPr>
              <a:t> </a:t>
            </a:r>
            <a:r>
              <a:rPr lang="en-GB">
                <a:sym typeface="Monotype Sorts" pitchFamily="2" charset="2"/>
              </a:rPr>
              <a:t>(s)</a:t>
            </a:r>
            <a:endParaRPr lang="en-GB"/>
          </a:p>
        </p:txBody>
      </p:sp>
      <p:sp>
        <p:nvSpPr>
          <p:cNvPr id="28694" name="Text Box 22"/>
          <p:cNvSpPr txBox="1">
            <a:spLocks noChangeArrowheads="1"/>
          </p:cNvSpPr>
          <p:nvPr/>
        </p:nvSpPr>
        <p:spPr bwMode="auto">
          <a:xfrm>
            <a:off x="1524000" y="1828800"/>
            <a:ext cx="61277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000066"/>
                </a:solidFill>
                <a:latin typeface="Arial" pitchFamily="34" charset="0"/>
              </a:defRPr>
            </a:lvl1pPr>
            <a:lvl2pPr marL="742950" indent="-285750">
              <a:defRPr sz="2400">
                <a:solidFill>
                  <a:srgbClr val="000066"/>
                </a:solidFill>
                <a:latin typeface="Arial" pitchFamily="34" charset="0"/>
              </a:defRPr>
            </a:lvl2pPr>
            <a:lvl3pPr marL="1143000" indent="-228600">
              <a:defRPr sz="2400">
                <a:solidFill>
                  <a:srgbClr val="000066"/>
                </a:solidFill>
                <a:latin typeface="Arial" pitchFamily="34" charset="0"/>
              </a:defRPr>
            </a:lvl3pPr>
            <a:lvl4pPr marL="1600200" indent="-228600">
              <a:defRPr sz="2400">
                <a:solidFill>
                  <a:srgbClr val="000066"/>
                </a:solidFill>
                <a:latin typeface="Arial" pitchFamily="34" charset="0"/>
              </a:defRPr>
            </a:lvl4pPr>
            <a:lvl5pPr marL="2057400" indent="-228600">
              <a:defRPr sz="2400">
                <a:solidFill>
                  <a:srgbClr val="000066"/>
                </a:solidFill>
                <a:latin typeface="Arial" pitchFamily="34" charset="0"/>
              </a:defRPr>
            </a:lvl5pPr>
            <a:lvl6pPr marL="2514600" indent="-228600" eaLnBrk="0" fontAlgn="base" hangingPunct="0">
              <a:spcBef>
                <a:spcPct val="50000"/>
              </a:spcBef>
              <a:spcAft>
                <a:spcPct val="0"/>
              </a:spcAft>
              <a:defRPr sz="2400">
                <a:solidFill>
                  <a:srgbClr val="000066"/>
                </a:solidFill>
                <a:latin typeface="Arial" pitchFamily="34" charset="0"/>
              </a:defRPr>
            </a:lvl6pPr>
            <a:lvl7pPr marL="2971800" indent="-228600" eaLnBrk="0" fontAlgn="base" hangingPunct="0">
              <a:spcBef>
                <a:spcPct val="50000"/>
              </a:spcBef>
              <a:spcAft>
                <a:spcPct val="0"/>
              </a:spcAft>
              <a:defRPr sz="2400">
                <a:solidFill>
                  <a:srgbClr val="000066"/>
                </a:solidFill>
                <a:latin typeface="Arial" pitchFamily="34" charset="0"/>
              </a:defRPr>
            </a:lvl7pPr>
            <a:lvl8pPr marL="3429000" indent="-228600" eaLnBrk="0" fontAlgn="base" hangingPunct="0">
              <a:spcBef>
                <a:spcPct val="50000"/>
              </a:spcBef>
              <a:spcAft>
                <a:spcPct val="0"/>
              </a:spcAft>
              <a:defRPr sz="2400">
                <a:solidFill>
                  <a:srgbClr val="000066"/>
                </a:solidFill>
                <a:latin typeface="Arial" pitchFamily="34" charset="0"/>
              </a:defRPr>
            </a:lvl8pPr>
            <a:lvl9pPr marL="3886200" indent="-228600" eaLnBrk="0" fontAlgn="base" hangingPunct="0">
              <a:spcBef>
                <a:spcPct val="50000"/>
              </a:spcBef>
              <a:spcAft>
                <a:spcPct val="0"/>
              </a:spcAft>
              <a:defRPr sz="2400">
                <a:solidFill>
                  <a:srgbClr val="000066"/>
                </a:solidFill>
                <a:latin typeface="Arial" pitchFamily="34" charset="0"/>
              </a:defRPr>
            </a:lvl9pPr>
          </a:lstStyle>
          <a:p>
            <a:r>
              <a:rPr lang="en-GB" b="1"/>
              <a:t>lithium   </a:t>
            </a:r>
            <a:r>
              <a:rPr lang="en-GB" sz="3000" b="1"/>
              <a:t>+</a:t>
            </a:r>
            <a:r>
              <a:rPr lang="en-GB" b="1"/>
              <a:t>  chlorine   </a:t>
            </a:r>
            <a:r>
              <a:rPr lang="en-GB" b="1">
                <a:latin typeface="Times New Roman" pitchFamily="18" charset="0"/>
                <a:sym typeface="Monotype Sorts" pitchFamily="2" charset="2"/>
              </a:rPr>
              <a:t>   </a:t>
            </a:r>
            <a:r>
              <a:rPr lang="en-GB" b="1"/>
              <a:t>lithium chloride</a:t>
            </a:r>
          </a:p>
        </p:txBody>
      </p:sp>
      <p:sp>
        <p:nvSpPr>
          <p:cNvPr id="28695" name="AutoShape 23"/>
          <p:cNvSpPr>
            <a:spLocks noChangeArrowheads="1"/>
          </p:cNvSpPr>
          <p:nvPr/>
        </p:nvSpPr>
        <p:spPr bwMode="auto">
          <a:xfrm>
            <a:off x="1371600" y="1824038"/>
            <a:ext cx="6356350" cy="1266825"/>
          </a:xfrm>
          <a:prstGeom prst="roundRect">
            <a:avLst>
              <a:gd name="adj" fmla="val 16667"/>
            </a:avLst>
          </a:prstGeom>
          <a:noFill/>
          <a:ln w="38100">
            <a:solidFill>
              <a:srgbClr val="FF66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8696" name="Text Box 24"/>
          <p:cNvSpPr txBox="1">
            <a:spLocks noChangeArrowheads="1"/>
          </p:cNvSpPr>
          <p:nvPr/>
        </p:nvSpPr>
        <p:spPr bwMode="auto">
          <a:xfrm>
            <a:off x="568325" y="3581400"/>
            <a:ext cx="828992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000066"/>
                </a:solidFill>
                <a:latin typeface="Arial" pitchFamily="34" charset="0"/>
              </a:defRPr>
            </a:lvl1pPr>
            <a:lvl2pPr marL="742950" indent="-285750">
              <a:defRPr sz="2400">
                <a:solidFill>
                  <a:srgbClr val="000066"/>
                </a:solidFill>
                <a:latin typeface="Arial" pitchFamily="34" charset="0"/>
              </a:defRPr>
            </a:lvl2pPr>
            <a:lvl3pPr marL="1143000" indent="-228600">
              <a:defRPr sz="2400">
                <a:solidFill>
                  <a:srgbClr val="000066"/>
                </a:solidFill>
                <a:latin typeface="Arial" pitchFamily="34" charset="0"/>
              </a:defRPr>
            </a:lvl3pPr>
            <a:lvl4pPr marL="1600200" indent="-228600">
              <a:defRPr sz="2400">
                <a:solidFill>
                  <a:srgbClr val="000066"/>
                </a:solidFill>
                <a:latin typeface="Arial" pitchFamily="34" charset="0"/>
              </a:defRPr>
            </a:lvl4pPr>
            <a:lvl5pPr marL="2057400" indent="-228600">
              <a:defRPr sz="2400">
                <a:solidFill>
                  <a:srgbClr val="000066"/>
                </a:solidFill>
                <a:latin typeface="Arial" pitchFamily="34" charset="0"/>
              </a:defRPr>
            </a:lvl5pPr>
            <a:lvl6pPr marL="2514600" indent="-228600" eaLnBrk="0" fontAlgn="base" hangingPunct="0">
              <a:spcBef>
                <a:spcPct val="50000"/>
              </a:spcBef>
              <a:spcAft>
                <a:spcPct val="0"/>
              </a:spcAft>
              <a:defRPr sz="2400">
                <a:solidFill>
                  <a:srgbClr val="000066"/>
                </a:solidFill>
                <a:latin typeface="Arial" pitchFamily="34" charset="0"/>
              </a:defRPr>
            </a:lvl6pPr>
            <a:lvl7pPr marL="2971800" indent="-228600" eaLnBrk="0" fontAlgn="base" hangingPunct="0">
              <a:spcBef>
                <a:spcPct val="50000"/>
              </a:spcBef>
              <a:spcAft>
                <a:spcPct val="0"/>
              </a:spcAft>
              <a:defRPr sz="2400">
                <a:solidFill>
                  <a:srgbClr val="000066"/>
                </a:solidFill>
                <a:latin typeface="Arial" pitchFamily="34" charset="0"/>
              </a:defRPr>
            </a:lvl7pPr>
            <a:lvl8pPr marL="3429000" indent="-228600" eaLnBrk="0" fontAlgn="base" hangingPunct="0">
              <a:spcBef>
                <a:spcPct val="50000"/>
              </a:spcBef>
              <a:spcAft>
                <a:spcPct val="0"/>
              </a:spcAft>
              <a:defRPr sz="2400">
                <a:solidFill>
                  <a:srgbClr val="000066"/>
                </a:solidFill>
                <a:latin typeface="Arial" pitchFamily="34" charset="0"/>
              </a:defRPr>
            </a:lvl8pPr>
            <a:lvl9pPr marL="3886200" indent="-228600" eaLnBrk="0" fontAlgn="base" hangingPunct="0">
              <a:spcBef>
                <a:spcPct val="50000"/>
              </a:spcBef>
              <a:spcAft>
                <a:spcPct val="0"/>
              </a:spcAft>
              <a:defRPr sz="2400">
                <a:solidFill>
                  <a:srgbClr val="000066"/>
                </a:solidFill>
                <a:latin typeface="Arial" pitchFamily="34" charset="0"/>
              </a:defRPr>
            </a:lvl9pPr>
          </a:lstStyle>
          <a:p>
            <a:r>
              <a:rPr lang="en-GB"/>
              <a:t>What are the word and chemical equations for the reaction of sodium and chlorine?</a:t>
            </a:r>
          </a:p>
        </p:txBody>
      </p:sp>
      <p:sp>
        <p:nvSpPr>
          <p:cNvPr id="28697" name="Text Box 25"/>
          <p:cNvSpPr txBox="1">
            <a:spLocks noChangeArrowheads="1"/>
          </p:cNvSpPr>
          <p:nvPr/>
        </p:nvSpPr>
        <p:spPr bwMode="auto">
          <a:xfrm>
            <a:off x="1435100" y="5313363"/>
            <a:ext cx="52070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000066"/>
                </a:solidFill>
                <a:latin typeface="Arial" pitchFamily="34" charset="0"/>
              </a:defRPr>
            </a:lvl1pPr>
            <a:lvl2pPr marL="742950" indent="-285750">
              <a:defRPr sz="2400">
                <a:solidFill>
                  <a:srgbClr val="000066"/>
                </a:solidFill>
                <a:latin typeface="Arial" pitchFamily="34" charset="0"/>
              </a:defRPr>
            </a:lvl2pPr>
            <a:lvl3pPr marL="1143000" indent="-228600">
              <a:defRPr sz="2400">
                <a:solidFill>
                  <a:srgbClr val="000066"/>
                </a:solidFill>
                <a:latin typeface="Arial" pitchFamily="34" charset="0"/>
              </a:defRPr>
            </a:lvl3pPr>
            <a:lvl4pPr marL="1600200" indent="-228600">
              <a:defRPr sz="2400">
                <a:solidFill>
                  <a:srgbClr val="000066"/>
                </a:solidFill>
                <a:latin typeface="Arial" pitchFamily="34" charset="0"/>
              </a:defRPr>
            </a:lvl4pPr>
            <a:lvl5pPr marL="2057400" indent="-228600">
              <a:defRPr sz="2400">
                <a:solidFill>
                  <a:srgbClr val="000066"/>
                </a:solidFill>
                <a:latin typeface="Arial" pitchFamily="34" charset="0"/>
              </a:defRPr>
            </a:lvl5pPr>
            <a:lvl6pPr marL="2514600" indent="-228600" eaLnBrk="0" fontAlgn="base" hangingPunct="0">
              <a:spcBef>
                <a:spcPct val="50000"/>
              </a:spcBef>
              <a:spcAft>
                <a:spcPct val="0"/>
              </a:spcAft>
              <a:defRPr sz="2400">
                <a:solidFill>
                  <a:srgbClr val="000066"/>
                </a:solidFill>
                <a:latin typeface="Arial" pitchFamily="34" charset="0"/>
              </a:defRPr>
            </a:lvl6pPr>
            <a:lvl7pPr marL="2971800" indent="-228600" eaLnBrk="0" fontAlgn="base" hangingPunct="0">
              <a:spcBef>
                <a:spcPct val="50000"/>
              </a:spcBef>
              <a:spcAft>
                <a:spcPct val="0"/>
              </a:spcAft>
              <a:defRPr sz="2400">
                <a:solidFill>
                  <a:srgbClr val="000066"/>
                </a:solidFill>
                <a:latin typeface="Arial" pitchFamily="34" charset="0"/>
              </a:defRPr>
            </a:lvl7pPr>
            <a:lvl8pPr marL="3429000" indent="-228600" eaLnBrk="0" fontAlgn="base" hangingPunct="0">
              <a:spcBef>
                <a:spcPct val="50000"/>
              </a:spcBef>
              <a:spcAft>
                <a:spcPct val="0"/>
              </a:spcAft>
              <a:defRPr sz="2400">
                <a:solidFill>
                  <a:srgbClr val="000066"/>
                </a:solidFill>
                <a:latin typeface="Arial" pitchFamily="34" charset="0"/>
              </a:defRPr>
            </a:lvl8pPr>
            <a:lvl9pPr marL="3886200" indent="-228600" eaLnBrk="0" fontAlgn="base" hangingPunct="0">
              <a:spcBef>
                <a:spcPct val="50000"/>
              </a:spcBef>
              <a:spcAft>
                <a:spcPct val="0"/>
              </a:spcAft>
              <a:defRPr sz="2400">
                <a:solidFill>
                  <a:srgbClr val="000066"/>
                </a:solidFill>
                <a:latin typeface="Arial" pitchFamily="34" charset="0"/>
              </a:defRPr>
            </a:lvl9pPr>
          </a:lstStyle>
          <a:p>
            <a:pPr>
              <a:spcBef>
                <a:spcPct val="0"/>
              </a:spcBef>
            </a:pPr>
            <a:r>
              <a:rPr lang="en-GB" b="1"/>
              <a:t>2Na</a:t>
            </a:r>
            <a:r>
              <a:rPr lang="en-GB" sz="1000" b="1"/>
              <a:t> </a:t>
            </a:r>
            <a:r>
              <a:rPr lang="en-GB"/>
              <a:t>(s)</a:t>
            </a:r>
            <a:r>
              <a:rPr lang="en-GB" b="1"/>
              <a:t>     </a:t>
            </a:r>
            <a:r>
              <a:rPr lang="en-GB" sz="3000" b="1"/>
              <a:t>+</a:t>
            </a:r>
            <a:r>
              <a:rPr lang="en-GB" b="1"/>
              <a:t>   Cl</a:t>
            </a:r>
            <a:r>
              <a:rPr lang="en-GB" b="1" baseline="-25000"/>
              <a:t>2</a:t>
            </a:r>
            <a:r>
              <a:rPr lang="en-GB" sz="1000" b="1" baseline="-25000"/>
              <a:t> </a:t>
            </a:r>
            <a:r>
              <a:rPr lang="en-GB"/>
              <a:t>(g)</a:t>
            </a:r>
            <a:r>
              <a:rPr lang="en-GB" b="1"/>
              <a:t>      </a:t>
            </a:r>
            <a:r>
              <a:rPr lang="en-GB" b="1">
                <a:sym typeface="Monotype Sorts" pitchFamily="2" charset="2"/>
              </a:rPr>
              <a:t>   2NaCl</a:t>
            </a:r>
            <a:r>
              <a:rPr lang="en-GB" sz="1000" b="1">
                <a:sym typeface="Monotype Sorts" pitchFamily="2" charset="2"/>
              </a:rPr>
              <a:t> </a:t>
            </a:r>
            <a:r>
              <a:rPr lang="en-GB">
                <a:sym typeface="Monotype Sorts" pitchFamily="2" charset="2"/>
              </a:rPr>
              <a:t>(s)</a:t>
            </a:r>
            <a:endParaRPr lang="en-GB"/>
          </a:p>
        </p:txBody>
      </p:sp>
      <p:sp>
        <p:nvSpPr>
          <p:cNvPr id="28698" name="Text Box 26"/>
          <p:cNvSpPr txBox="1">
            <a:spLocks noChangeArrowheads="1"/>
          </p:cNvSpPr>
          <p:nvPr/>
        </p:nvSpPr>
        <p:spPr bwMode="auto">
          <a:xfrm>
            <a:off x="1435100" y="4652963"/>
            <a:ext cx="6323013"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000066"/>
                </a:solidFill>
                <a:latin typeface="Arial" pitchFamily="34" charset="0"/>
              </a:defRPr>
            </a:lvl1pPr>
            <a:lvl2pPr marL="742950" indent="-285750">
              <a:defRPr sz="2400">
                <a:solidFill>
                  <a:srgbClr val="000066"/>
                </a:solidFill>
                <a:latin typeface="Arial" pitchFamily="34" charset="0"/>
              </a:defRPr>
            </a:lvl2pPr>
            <a:lvl3pPr marL="1143000" indent="-228600">
              <a:defRPr sz="2400">
                <a:solidFill>
                  <a:srgbClr val="000066"/>
                </a:solidFill>
                <a:latin typeface="Arial" pitchFamily="34" charset="0"/>
              </a:defRPr>
            </a:lvl3pPr>
            <a:lvl4pPr marL="1600200" indent="-228600">
              <a:defRPr sz="2400">
                <a:solidFill>
                  <a:srgbClr val="000066"/>
                </a:solidFill>
                <a:latin typeface="Arial" pitchFamily="34" charset="0"/>
              </a:defRPr>
            </a:lvl4pPr>
            <a:lvl5pPr marL="2057400" indent="-228600">
              <a:defRPr sz="2400">
                <a:solidFill>
                  <a:srgbClr val="000066"/>
                </a:solidFill>
                <a:latin typeface="Arial" pitchFamily="34" charset="0"/>
              </a:defRPr>
            </a:lvl5pPr>
            <a:lvl6pPr marL="2514600" indent="-228600" eaLnBrk="0" fontAlgn="base" hangingPunct="0">
              <a:spcBef>
                <a:spcPct val="50000"/>
              </a:spcBef>
              <a:spcAft>
                <a:spcPct val="0"/>
              </a:spcAft>
              <a:defRPr sz="2400">
                <a:solidFill>
                  <a:srgbClr val="000066"/>
                </a:solidFill>
                <a:latin typeface="Arial" pitchFamily="34" charset="0"/>
              </a:defRPr>
            </a:lvl6pPr>
            <a:lvl7pPr marL="2971800" indent="-228600" eaLnBrk="0" fontAlgn="base" hangingPunct="0">
              <a:spcBef>
                <a:spcPct val="50000"/>
              </a:spcBef>
              <a:spcAft>
                <a:spcPct val="0"/>
              </a:spcAft>
              <a:defRPr sz="2400">
                <a:solidFill>
                  <a:srgbClr val="000066"/>
                </a:solidFill>
                <a:latin typeface="Arial" pitchFamily="34" charset="0"/>
              </a:defRPr>
            </a:lvl7pPr>
            <a:lvl8pPr marL="3429000" indent="-228600" eaLnBrk="0" fontAlgn="base" hangingPunct="0">
              <a:spcBef>
                <a:spcPct val="50000"/>
              </a:spcBef>
              <a:spcAft>
                <a:spcPct val="0"/>
              </a:spcAft>
              <a:defRPr sz="2400">
                <a:solidFill>
                  <a:srgbClr val="000066"/>
                </a:solidFill>
                <a:latin typeface="Arial" pitchFamily="34" charset="0"/>
              </a:defRPr>
            </a:lvl8pPr>
            <a:lvl9pPr marL="3886200" indent="-228600" eaLnBrk="0" fontAlgn="base" hangingPunct="0">
              <a:spcBef>
                <a:spcPct val="50000"/>
              </a:spcBef>
              <a:spcAft>
                <a:spcPct val="0"/>
              </a:spcAft>
              <a:defRPr sz="2400">
                <a:solidFill>
                  <a:srgbClr val="000066"/>
                </a:solidFill>
                <a:latin typeface="Arial" pitchFamily="34" charset="0"/>
              </a:defRPr>
            </a:lvl9pPr>
          </a:lstStyle>
          <a:p>
            <a:r>
              <a:rPr lang="en-GB" b="1"/>
              <a:t>sodium   </a:t>
            </a:r>
            <a:r>
              <a:rPr lang="en-GB" sz="3000" b="1"/>
              <a:t>+</a:t>
            </a:r>
            <a:r>
              <a:rPr lang="en-GB" b="1"/>
              <a:t>  chlorine   </a:t>
            </a:r>
            <a:r>
              <a:rPr lang="en-GB" b="1">
                <a:latin typeface="Times New Roman" pitchFamily="18" charset="0"/>
                <a:sym typeface="Monotype Sorts" pitchFamily="2" charset="2"/>
              </a:rPr>
              <a:t>   </a:t>
            </a:r>
            <a:r>
              <a:rPr lang="en-GB" b="1"/>
              <a:t>sodium chloride</a:t>
            </a:r>
          </a:p>
        </p:txBody>
      </p:sp>
      <p:sp>
        <p:nvSpPr>
          <p:cNvPr id="28699" name="AutoShape 27"/>
          <p:cNvSpPr>
            <a:spLocks noChangeArrowheads="1"/>
          </p:cNvSpPr>
          <p:nvPr/>
        </p:nvSpPr>
        <p:spPr bwMode="auto">
          <a:xfrm>
            <a:off x="1282700" y="4648200"/>
            <a:ext cx="6543675" cy="1266825"/>
          </a:xfrm>
          <a:prstGeom prst="roundRect">
            <a:avLst>
              <a:gd name="adj" fmla="val 16667"/>
            </a:avLst>
          </a:prstGeom>
          <a:noFill/>
          <a:ln w="38100">
            <a:solidFill>
              <a:srgbClr val="FF66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28695"/>
                                        </p:tgtEl>
                                        <p:attrNameLst>
                                          <p:attrName>style.visibility</p:attrName>
                                        </p:attrNameLst>
                                      </p:cBhvr>
                                      <p:to>
                                        <p:strVal val="visible"/>
                                      </p:to>
                                    </p:set>
                                    <p:anim calcmode="lin" valueType="num">
                                      <p:cBhvr>
                                        <p:cTn id="7" dur="500" fill="hold"/>
                                        <p:tgtEl>
                                          <p:spTgt spid="28695"/>
                                        </p:tgtEl>
                                        <p:attrNameLst>
                                          <p:attrName>ppt_w</p:attrName>
                                        </p:attrNameLst>
                                      </p:cBhvr>
                                      <p:tavLst>
                                        <p:tav tm="0">
                                          <p:val>
                                            <p:fltVal val="0"/>
                                          </p:val>
                                        </p:tav>
                                        <p:tav tm="100000">
                                          <p:val>
                                            <p:strVal val="#ppt_w"/>
                                          </p:val>
                                        </p:tav>
                                      </p:tavLst>
                                    </p:anim>
                                    <p:anim calcmode="lin" valueType="num">
                                      <p:cBhvr>
                                        <p:cTn id="8" dur="500" fill="hold"/>
                                        <p:tgtEl>
                                          <p:spTgt spid="28695"/>
                                        </p:tgtEl>
                                        <p:attrNameLst>
                                          <p:attrName>ppt_h</p:attrName>
                                        </p:attrNameLst>
                                      </p:cBhvr>
                                      <p:tavLst>
                                        <p:tav tm="0">
                                          <p:val>
                                            <p:fltVal val="0"/>
                                          </p:val>
                                        </p:tav>
                                        <p:tav tm="100000">
                                          <p:val>
                                            <p:strVal val="#ppt_h"/>
                                          </p:val>
                                        </p:tav>
                                      </p:tavLst>
                                    </p:anim>
                                  </p:childTnLst>
                                </p:cTn>
                              </p:par>
                            </p:childTnLst>
                          </p:cTn>
                        </p:par>
                        <p:par>
                          <p:cTn id="9" fill="hold" nodeType="afterGroup">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28694"/>
                                        </p:tgtEl>
                                        <p:attrNameLst>
                                          <p:attrName>style.visibility</p:attrName>
                                        </p:attrNameLst>
                                      </p:cBhvr>
                                      <p:to>
                                        <p:strVal val="visible"/>
                                      </p:to>
                                    </p:set>
                                    <p:animEffect transition="in" filter="wipe(left)">
                                      <p:cBhvr>
                                        <p:cTn id="12" dur="1000"/>
                                        <p:tgtEl>
                                          <p:spTgt spid="2869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8693"/>
                                        </p:tgtEl>
                                        <p:attrNameLst>
                                          <p:attrName>style.visibility</p:attrName>
                                        </p:attrNameLst>
                                      </p:cBhvr>
                                      <p:to>
                                        <p:strVal val="visible"/>
                                      </p:to>
                                    </p:set>
                                    <p:animEffect transition="in" filter="wipe(left)">
                                      <p:cBhvr>
                                        <p:cTn id="17" dur="1000"/>
                                        <p:tgtEl>
                                          <p:spTgt spid="2869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8696"/>
                                        </p:tgtEl>
                                        <p:attrNameLst>
                                          <p:attrName>style.visibility</p:attrName>
                                        </p:attrNameLst>
                                      </p:cBhvr>
                                      <p:to>
                                        <p:strVal val="visible"/>
                                      </p:to>
                                    </p:set>
                                    <p:animEffect transition="in" filter="dissolve">
                                      <p:cBhvr>
                                        <p:cTn id="22" dur="500"/>
                                        <p:tgtEl>
                                          <p:spTgt spid="2869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3" presetClass="entr" presetSubtype="16" fill="hold" grpId="0" nodeType="clickEffect">
                                  <p:stCondLst>
                                    <p:cond delay="0"/>
                                  </p:stCondLst>
                                  <p:childTnLst>
                                    <p:set>
                                      <p:cBhvr>
                                        <p:cTn id="26" dur="1" fill="hold">
                                          <p:stCondLst>
                                            <p:cond delay="0"/>
                                          </p:stCondLst>
                                        </p:cTn>
                                        <p:tgtEl>
                                          <p:spTgt spid="28699"/>
                                        </p:tgtEl>
                                        <p:attrNameLst>
                                          <p:attrName>style.visibility</p:attrName>
                                        </p:attrNameLst>
                                      </p:cBhvr>
                                      <p:to>
                                        <p:strVal val="visible"/>
                                      </p:to>
                                    </p:set>
                                    <p:anim calcmode="lin" valueType="num">
                                      <p:cBhvr>
                                        <p:cTn id="27" dur="500" fill="hold"/>
                                        <p:tgtEl>
                                          <p:spTgt spid="28699"/>
                                        </p:tgtEl>
                                        <p:attrNameLst>
                                          <p:attrName>ppt_w</p:attrName>
                                        </p:attrNameLst>
                                      </p:cBhvr>
                                      <p:tavLst>
                                        <p:tav tm="0">
                                          <p:val>
                                            <p:fltVal val="0"/>
                                          </p:val>
                                        </p:tav>
                                        <p:tav tm="100000">
                                          <p:val>
                                            <p:strVal val="#ppt_w"/>
                                          </p:val>
                                        </p:tav>
                                      </p:tavLst>
                                    </p:anim>
                                    <p:anim calcmode="lin" valueType="num">
                                      <p:cBhvr>
                                        <p:cTn id="28" dur="500" fill="hold"/>
                                        <p:tgtEl>
                                          <p:spTgt spid="28699"/>
                                        </p:tgtEl>
                                        <p:attrNameLst>
                                          <p:attrName>ppt_h</p:attrName>
                                        </p:attrNameLst>
                                      </p:cBhvr>
                                      <p:tavLst>
                                        <p:tav tm="0">
                                          <p:val>
                                            <p:fltVal val="0"/>
                                          </p:val>
                                        </p:tav>
                                        <p:tav tm="100000">
                                          <p:val>
                                            <p:strVal val="#ppt_h"/>
                                          </p:val>
                                        </p:tav>
                                      </p:tavLst>
                                    </p:anim>
                                  </p:childTnLst>
                                </p:cTn>
                              </p:par>
                            </p:childTnLst>
                          </p:cTn>
                        </p:par>
                        <p:par>
                          <p:cTn id="29" fill="hold" nodeType="afterGroup">
                            <p:stCondLst>
                              <p:cond delay="500"/>
                            </p:stCondLst>
                            <p:childTnLst>
                              <p:par>
                                <p:cTn id="30" presetID="22" presetClass="entr" presetSubtype="8" fill="hold" grpId="0" nodeType="afterEffect">
                                  <p:stCondLst>
                                    <p:cond delay="0"/>
                                  </p:stCondLst>
                                  <p:childTnLst>
                                    <p:set>
                                      <p:cBhvr>
                                        <p:cTn id="31" dur="1" fill="hold">
                                          <p:stCondLst>
                                            <p:cond delay="0"/>
                                          </p:stCondLst>
                                        </p:cTn>
                                        <p:tgtEl>
                                          <p:spTgt spid="28698"/>
                                        </p:tgtEl>
                                        <p:attrNameLst>
                                          <p:attrName>style.visibility</p:attrName>
                                        </p:attrNameLst>
                                      </p:cBhvr>
                                      <p:to>
                                        <p:strVal val="visible"/>
                                      </p:to>
                                    </p:set>
                                    <p:animEffect transition="in" filter="wipe(left)">
                                      <p:cBhvr>
                                        <p:cTn id="32" dur="1000"/>
                                        <p:tgtEl>
                                          <p:spTgt spid="2869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8697"/>
                                        </p:tgtEl>
                                        <p:attrNameLst>
                                          <p:attrName>style.visibility</p:attrName>
                                        </p:attrNameLst>
                                      </p:cBhvr>
                                      <p:to>
                                        <p:strVal val="visible"/>
                                      </p:to>
                                    </p:set>
                                    <p:animEffect transition="in" filter="wipe(left)">
                                      <p:cBhvr>
                                        <p:cTn id="37" dur="1000"/>
                                        <p:tgtEl>
                                          <p:spTgt spid="286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93" grpId="0"/>
      <p:bldP spid="28694" grpId="0"/>
      <p:bldP spid="28695" grpId="0" animBg="1"/>
      <p:bldP spid="28696" grpId="0"/>
      <p:bldP spid="28697" grpId="0"/>
      <p:bldP spid="28698" grpId="0"/>
      <p:bldP spid="28699" grpId="0" animBg="1"/>
    </p:bld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5" name="Rectangle 7"/>
          <p:cNvSpPr>
            <a:spLocks noGrp="1" noChangeArrowheads="1"/>
          </p:cNvSpPr>
          <p:nvPr>
            <p:ph type="title"/>
          </p:nvPr>
        </p:nvSpPr>
        <p:spPr>
          <a:xfrm>
            <a:off x="396875" y="0"/>
            <a:ext cx="7812088" cy="519113"/>
          </a:xfrm>
        </p:spPr>
        <p:txBody>
          <a:bodyPr/>
          <a:lstStyle/>
          <a:p>
            <a:pPr eaLnBrk="1" hangingPunct="1"/>
            <a:r>
              <a:rPr lang="en-GB" smtClean="0"/>
              <a:t>      True or false?</a:t>
            </a:r>
          </a:p>
        </p:txBody>
      </p:sp>
    </p:spTree>
    <p:controls>
      <mc:AlternateContent xmlns:mc="http://schemas.openxmlformats.org/markup-compatibility/2006">
        <mc:Choice xmlns:v="urn:schemas-microsoft-com:vml" Requires="v">
          <p:control spid="3074" name="ShockwaveFlash1" r:id="rId2" imgW="8699111" imgH="5308229"/>
        </mc:Choice>
        <mc:Fallback>
          <p:control name="ShockwaveFlash1" r:id="rId2" imgW="8699111" imgH="5308229">
            <p:pic>
              <p:nvPicPr>
                <p:cNvPr id="0" name="ShockwaveFlash1"/>
                <p:cNvPicPr preferRelativeResize="0">
                  <a:picLocks noChangeArrowheads="1" noChangeShapeType="1"/>
                </p:cNvPicPr>
                <p:nvPr/>
              </p:nvPicPr>
              <p:blipFill>
                <a:blip r:embed="rId5">
                  <a:extLst>
                    <a:ext uri="{28A0092B-C50C-407E-A947-70E740481C1C}">
                      <a14:useLocalDpi xmlns:a14="http://schemas.microsoft.com/office/drawing/2010/main" val="0"/>
                    </a:ext>
                  </a:extLst>
                </a:blip>
                <a:srcRect/>
                <a:stretch>
                  <a:fillRect/>
                </a:stretch>
              </p:blipFill>
              <p:spPr bwMode="auto">
                <a:xfrm>
                  <a:off x="212725" y="800100"/>
                  <a:ext cx="8699500" cy="5308600"/>
                </a:xfrm>
                <a:prstGeom prst="rect">
                  <a:avLst/>
                </a:prstGeom>
                <a:noFill/>
                <a:ln>
                  <a:noFill/>
                </a:ln>
                <a:effectLst/>
                <a:extLs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control>
        </mc:Fallback>
      </mc:AlternateContent>
    </p:controls>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grpSp>
        <p:nvGrpSpPr>
          <p:cNvPr id="19458" name="Group 446"/>
          <p:cNvGrpSpPr>
            <a:grpSpLocks/>
          </p:cNvGrpSpPr>
          <p:nvPr/>
        </p:nvGrpSpPr>
        <p:grpSpPr bwMode="auto">
          <a:xfrm>
            <a:off x="250825" y="1774825"/>
            <a:ext cx="8751888" cy="4349750"/>
            <a:chOff x="158" y="1118"/>
            <a:chExt cx="5513" cy="2740"/>
          </a:xfrm>
        </p:grpSpPr>
        <p:grpSp>
          <p:nvGrpSpPr>
            <p:cNvPr id="19489" name="Group 424"/>
            <p:cNvGrpSpPr>
              <a:grpSpLocks/>
            </p:cNvGrpSpPr>
            <p:nvPr/>
          </p:nvGrpSpPr>
          <p:grpSpPr bwMode="auto">
            <a:xfrm>
              <a:off x="158" y="1118"/>
              <a:ext cx="293" cy="376"/>
              <a:chOff x="158" y="1118"/>
              <a:chExt cx="293" cy="376"/>
            </a:xfrm>
          </p:grpSpPr>
          <p:sp>
            <p:nvSpPr>
              <p:cNvPr id="19755" name="AutoShape 382"/>
              <p:cNvSpPr>
                <a:spLocks noChangeArrowheads="1"/>
              </p:cNvSpPr>
              <p:nvPr/>
            </p:nvSpPr>
            <p:spPr bwMode="auto">
              <a:xfrm>
                <a:off x="159" y="1118"/>
                <a:ext cx="290" cy="376"/>
              </a:xfrm>
              <a:prstGeom prst="roundRect">
                <a:avLst>
                  <a:gd name="adj" fmla="val 16667"/>
                </a:avLst>
              </a:prstGeom>
              <a:solidFill>
                <a:srgbClr val="E1B7F7"/>
              </a:solidFill>
              <a:ln w="9525">
                <a:solidFill>
                  <a:srgbClr val="9900CC"/>
                </a:solidFill>
                <a:round/>
                <a:headEnd/>
                <a:tailEnd/>
              </a:ln>
            </p:spPr>
            <p:txBody>
              <a:bodyPr wrap="none" anchor="ctr"/>
              <a:lstStyle/>
              <a:p>
                <a:endParaRPr lang="en-US"/>
              </a:p>
            </p:txBody>
          </p:sp>
          <p:sp>
            <p:nvSpPr>
              <p:cNvPr id="19756" name="Text Box 383"/>
              <p:cNvSpPr txBox="1">
                <a:spLocks noChangeArrowheads="1"/>
              </p:cNvSpPr>
              <p:nvPr/>
            </p:nvSpPr>
            <p:spPr bwMode="auto">
              <a:xfrm>
                <a:off x="158" y="1191"/>
                <a:ext cx="293"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rgbClr val="000066"/>
                    </a:solidFill>
                    <a:latin typeface="Arial" pitchFamily="34" charset="0"/>
                  </a:defRPr>
                </a:lvl1pPr>
                <a:lvl2pPr marL="742950" indent="-285750">
                  <a:defRPr sz="2400">
                    <a:solidFill>
                      <a:srgbClr val="000066"/>
                    </a:solidFill>
                    <a:latin typeface="Arial" pitchFamily="34" charset="0"/>
                  </a:defRPr>
                </a:lvl2pPr>
                <a:lvl3pPr marL="1143000" indent="-228600">
                  <a:defRPr sz="2400">
                    <a:solidFill>
                      <a:srgbClr val="000066"/>
                    </a:solidFill>
                    <a:latin typeface="Arial" pitchFamily="34" charset="0"/>
                  </a:defRPr>
                </a:lvl3pPr>
                <a:lvl4pPr marL="1600200" indent="-228600">
                  <a:defRPr sz="2400">
                    <a:solidFill>
                      <a:srgbClr val="000066"/>
                    </a:solidFill>
                    <a:latin typeface="Arial" pitchFamily="34" charset="0"/>
                  </a:defRPr>
                </a:lvl4pPr>
                <a:lvl5pPr marL="2057400" indent="-228600">
                  <a:defRPr sz="2400">
                    <a:solidFill>
                      <a:srgbClr val="000066"/>
                    </a:solidFill>
                    <a:latin typeface="Arial" pitchFamily="34" charset="0"/>
                  </a:defRPr>
                </a:lvl5pPr>
                <a:lvl6pPr marL="2514600" indent="-228600" eaLnBrk="0" fontAlgn="base" hangingPunct="0">
                  <a:spcBef>
                    <a:spcPct val="50000"/>
                  </a:spcBef>
                  <a:spcAft>
                    <a:spcPct val="0"/>
                  </a:spcAft>
                  <a:defRPr sz="2400">
                    <a:solidFill>
                      <a:srgbClr val="000066"/>
                    </a:solidFill>
                    <a:latin typeface="Arial" pitchFamily="34" charset="0"/>
                  </a:defRPr>
                </a:lvl6pPr>
                <a:lvl7pPr marL="2971800" indent="-228600" eaLnBrk="0" fontAlgn="base" hangingPunct="0">
                  <a:spcBef>
                    <a:spcPct val="50000"/>
                  </a:spcBef>
                  <a:spcAft>
                    <a:spcPct val="0"/>
                  </a:spcAft>
                  <a:defRPr sz="2400">
                    <a:solidFill>
                      <a:srgbClr val="000066"/>
                    </a:solidFill>
                    <a:latin typeface="Arial" pitchFamily="34" charset="0"/>
                  </a:defRPr>
                </a:lvl7pPr>
                <a:lvl8pPr marL="3429000" indent="-228600" eaLnBrk="0" fontAlgn="base" hangingPunct="0">
                  <a:spcBef>
                    <a:spcPct val="50000"/>
                  </a:spcBef>
                  <a:spcAft>
                    <a:spcPct val="0"/>
                  </a:spcAft>
                  <a:defRPr sz="2400">
                    <a:solidFill>
                      <a:srgbClr val="000066"/>
                    </a:solidFill>
                    <a:latin typeface="Arial" pitchFamily="34" charset="0"/>
                  </a:defRPr>
                </a:lvl8pPr>
                <a:lvl9pPr marL="3886200" indent="-228600" eaLnBrk="0" fontAlgn="base" hangingPunct="0">
                  <a:spcBef>
                    <a:spcPct val="50000"/>
                  </a:spcBef>
                  <a:spcAft>
                    <a:spcPct val="0"/>
                  </a:spcAft>
                  <a:defRPr sz="2400">
                    <a:solidFill>
                      <a:srgbClr val="000066"/>
                    </a:solidFill>
                    <a:latin typeface="Arial" pitchFamily="34" charset="0"/>
                  </a:defRPr>
                </a:lvl9pPr>
              </a:lstStyle>
              <a:p>
                <a:pPr algn="ctr"/>
                <a:r>
                  <a:rPr lang="en-GB" b="1">
                    <a:solidFill>
                      <a:srgbClr val="010066"/>
                    </a:solidFill>
                  </a:rPr>
                  <a:t>H</a:t>
                </a:r>
              </a:p>
            </p:txBody>
          </p:sp>
        </p:grpSp>
        <p:grpSp>
          <p:nvGrpSpPr>
            <p:cNvPr id="19490" name="Group 114"/>
            <p:cNvGrpSpPr>
              <a:grpSpLocks/>
            </p:cNvGrpSpPr>
            <p:nvPr/>
          </p:nvGrpSpPr>
          <p:grpSpPr bwMode="auto">
            <a:xfrm>
              <a:off x="5378" y="3090"/>
              <a:ext cx="293" cy="376"/>
              <a:chOff x="5378" y="3090"/>
              <a:chExt cx="293" cy="376"/>
            </a:xfrm>
          </p:grpSpPr>
          <p:sp>
            <p:nvSpPr>
              <p:cNvPr id="19753" name="AutoShape 115"/>
              <p:cNvSpPr>
                <a:spLocks noChangeArrowheads="1"/>
              </p:cNvSpPr>
              <p:nvPr/>
            </p:nvSpPr>
            <p:spPr bwMode="auto">
              <a:xfrm>
                <a:off x="5379" y="3090"/>
                <a:ext cx="290" cy="376"/>
              </a:xfrm>
              <a:prstGeom prst="roundRect">
                <a:avLst>
                  <a:gd name="adj" fmla="val 16667"/>
                </a:avLst>
              </a:prstGeom>
              <a:solidFill>
                <a:srgbClr val="E1B7F7"/>
              </a:solidFill>
              <a:ln w="9525">
                <a:solidFill>
                  <a:srgbClr val="9900CC"/>
                </a:solidFill>
                <a:round/>
                <a:headEnd/>
                <a:tailEnd/>
              </a:ln>
            </p:spPr>
            <p:txBody>
              <a:bodyPr wrap="none" anchor="ctr"/>
              <a:lstStyle/>
              <a:p>
                <a:endParaRPr lang="en-US"/>
              </a:p>
            </p:txBody>
          </p:sp>
          <p:sp>
            <p:nvSpPr>
              <p:cNvPr id="19754" name="Text Box 116"/>
              <p:cNvSpPr txBox="1">
                <a:spLocks noChangeArrowheads="1"/>
              </p:cNvSpPr>
              <p:nvPr/>
            </p:nvSpPr>
            <p:spPr bwMode="auto">
              <a:xfrm>
                <a:off x="5378" y="3163"/>
                <a:ext cx="293"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rgbClr val="000066"/>
                    </a:solidFill>
                    <a:latin typeface="Arial" pitchFamily="34" charset="0"/>
                  </a:defRPr>
                </a:lvl1pPr>
                <a:lvl2pPr marL="742950" indent="-285750">
                  <a:defRPr sz="2400">
                    <a:solidFill>
                      <a:srgbClr val="000066"/>
                    </a:solidFill>
                    <a:latin typeface="Arial" pitchFamily="34" charset="0"/>
                  </a:defRPr>
                </a:lvl2pPr>
                <a:lvl3pPr marL="1143000" indent="-228600">
                  <a:defRPr sz="2400">
                    <a:solidFill>
                      <a:srgbClr val="000066"/>
                    </a:solidFill>
                    <a:latin typeface="Arial" pitchFamily="34" charset="0"/>
                  </a:defRPr>
                </a:lvl3pPr>
                <a:lvl4pPr marL="1600200" indent="-228600">
                  <a:defRPr sz="2400">
                    <a:solidFill>
                      <a:srgbClr val="000066"/>
                    </a:solidFill>
                    <a:latin typeface="Arial" pitchFamily="34" charset="0"/>
                  </a:defRPr>
                </a:lvl4pPr>
                <a:lvl5pPr marL="2057400" indent="-228600">
                  <a:defRPr sz="2400">
                    <a:solidFill>
                      <a:srgbClr val="000066"/>
                    </a:solidFill>
                    <a:latin typeface="Arial" pitchFamily="34" charset="0"/>
                  </a:defRPr>
                </a:lvl5pPr>
                <a:lvl6pPr marL="2514600" indent="-228600" eaLnBrk="0" fontAlgn="base" hangingPunct="0">
                  <a:spcBef>
                    <a:spcPct val="50000"/>
                  </a:spcBef>
                  <a:spcAft>
                    <a:spcPct val="0"/>
                  </a:spcAft>
                  <a:defRPr sz="2400">
                    <a:solidFill>
                      <a:srgbClr val="000066"/>
                    </a:solidFill>
                    <a:latin typeface="Arial" pitchFamily="34" charset="0"/>
                  </a:defRPr>
                </a:lvl6pPr>
                <a:lvl7pPr marL="2971800" indent="-228600" eaLnBrk="0" fontAlgn="base" hangingPunct="0">
                  <a:spcBef>
                    <a:spcPct val="50000"/>
                  </a:spcBef>
                  <a:spcAft>
                    <a:spcPct val="0"/>
                  </a:spcAft>
                  <a:defRPr sz="2400">
                    <a:solidFill>
                      <a:srgbClr val="000066"/>
                    </a:solidFill>
                    <a:latin typeface="Arial" pitchFamily="34" charset="0"/>
                  </a:defRPr>
                </a:lvl7pPr>
                <a:lvl8pPr marL="3429000" indent="-228600" eaLnBrk="0" fontAlgn="base" hangingPunct="0">
                  <a:spcBef>
                    <a:spcPct val="50000"/>
                  </a:spcBef>
                  <a:spcAft>
                    <a:spcPct val="0"/>
                  </a:spcAft>
                  <a:defRPr sz="2400">
                    <a:solidFill>
                      <a:srgbClr val="000066"/>
                    </a:solidFill>
                    <a:latin typeface="Arial" pitchFamily="34" charset="0"/>
                  </a:defRPr>
                </a:lvl8pPr>
                <a:lvl9pPr marL="3886200" indent="-228600" eaLnBrk="0" fontAlgn="base" hangingPunct="0">
                  <a:spcBef>
                    <a:spcPct val="50000"/>
                  </a:spcBef>
                  <a:spcAft>
                    <a:spcPct val="0"/>
                  </a:spcAft>
                  <a:defRPr sz="2400">
                    <a:solidFill>
                      <a:srgbClr val="000066"/>
                    </a:solidFill>
                    <a:latin typeface="Arial" pitchFamily="34" charset="0"/>
                  </a:defRPr>
                </a:lvl9pPr>
              </a:lstStyle>
              <a:p>
                <a:pPr algn="ctr"/>
                <a:r>
                  <a:rPr lang="en-GB" b="1"/>
                  <a:t>Rn</a:t>
                </a:r>
              </a:p>
            </p:txBody>
          </p:sp>
        </p:grpSp>
        <p:grpSp>
          <p:nvGrpSpPr>
            <p:cNvPr id="19491" name="Group 117"/>
            <p:cNvGrpSpPr>
              <a:grpSpLocks/>
            </p:cNvGrpSpPr>
            <p:nvPr/>
          </p:nvGrpSpPr>
          <p:grpSpPr bwMode="auto">
            <a:xfrm>
              <a:off x="5378" y="2694"/>
              <a:ext cx="293" cy="376"/>
              <a:chOff x="5378" y="2694"/>
              <a:chExt cx="293" cy="376"/>
            </a:xfrm>
          </p:grpSpPr>
          <p:sp>
            <p:nvSpPr>
              <p:cNvPr id="19751" name="AutoShape 118"/>
              <p:cNvSpPr>
                <a:spLocks noChangeArrowheads="1"/>
              </p:cNvSpPr>
              <p:nvPr/>
            </p:nvSpPr>
            <p:spPr bwMode="auto">
              <a:xfrm>
                <a:off x="5379" y="2694"/>
                <a:ext cx="290" cy="376"/>
              </a:xfrm>
              <a:prstGeom prst="roundRect">
                <a:avLst>
                  <a:gd name="adj" fmla="val 16667"/>
                </a:avLst>
              </a:prstGeom>
              <a:solidFill>
                <a:srgbClr val="E1B7F7"/>
              </a:solidFill>
              <a:ln w="9525">
                <a:solidFill>
                  <a:srgbClr val="9900CC"/>
                </a:solidFill>
                <a:round/>
                <a:headEnd/>
                <a:tailEnd/>
              </a:ln>
            </p:spPr>
            <p:txBody>
              <a:bodyPr wrap="none" anchor="ctr"/>
              <a:lstStyle/>
              <a:p>
                <a:endParaRPr lang="en-US"/>
              </a:p>
            </p:txBody>
          </p:sp>
          <p:sp>
            <p:nvSpPr>
              <p:cNvPr id="19752" name="Text Box 119"/>
              <p:cNvSpPr txBox="1">
                <a:spLocks noChangeArrowheads="1"/>
              </p:cNvSpPr>
              <p:nvPr/>
            </p:nvSpPr>
            <p:spPr bwMode="auto">
              <a:xfrm>
                <a:off x="5378" y="2767"/>
                <a:ext cx="293"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rgbClr val="000066"/>
                    </a:solidFill>
                    <a:latin typeface="Arial" pitchFamily="34" charset="0"/>
                  </a:defRPr>
                </a:lvl1pPr>
                <a:lvl2pPr marL="742950" indent="-285750">
                  <a:defRPr sz="2400">
                    <a:solidFill>
                      <a:srgbClr val="000066"/>
                    </a:solidFill>
                    <a:latin typeface="Arial" pitchFamily="34" charset="0"/>
                  </a:defRPr>
                </a:lvl2pPr>
                <a:lvl3pPr marL="1143000" indent="-228600">
                  <a:defRPr sz="2400">
                    <a:solidFill>
                      <a:srgbClr val="000066"/>
                    </a:solidFill>
                    <a:latin typeface="Arial" pitchFamily="34" charset="0"/>
                  </a:defRPr>
                </a:lvl3pPr>
                <a:lvl4pPr marL="1600200" indent="-228600">
                  <a:defRPr sz="2400">
                    <a:solidFill>
                      <a:srgbClr val="000066"/>
                    </a:solidFill>
                    <a:latin typeface="Arial" pitchFamily="34" charset="0"/>
                  </a:defRPr>
                </a:lvl4pPr>
                <a:lvl5pPr marL="2057400" indent="-228600">
                  <a:defRPr sz="2400">
                    <a:solidFill>
                      <a:srgbClr val="000066"/>
                    </a:solidFill>
                    <a:latin typeface="Arial" pitchFamily="34" charset="0"/>
                  </a:defRPr>
                </a:lvl5pPr>
                <a:lvl6pPr marL="2514600" indent="-228600" eaLnBrk="0" fontAlgn="base" hangingPunct="0">
                  <a:spcBef>
                    <a:spcPct val="50000"/>
                  </a:spcBef>
                  <a:spcAft>
                    <a:spcPct val="0"/>
                  </a:spcAft>
                  <a:defRPr sz="2400">
                    <a:solidFill>
                      <a:srgbClr val="000066"/>
                    </a:solidFill>
                    <a:latin typeface="Arial" pitchFamily="34" charset="0"/>
                  </a:defRPr>
                </a:lvl6pPr>
                <a:lvl7pPr marL="2971800" indent="-228600" eaLnBrk="0" fontAlgn="base" hangingPunct="0">
                  <a:spcBef>
                    <a:spcPct val="50000"/>
                  </a:spcBef>
                  <a:spcAft>
                    <a:spcPct val="0"/>
                  </a:spcAft>
                  <a:defRPr sz="2400">
                    <a:solidFill>
                      <a:srgbClr val="000066"/>
                    </a:solidFill>
                    <a:latin typeface="Arial" pitchFamily="34" charset="0"/>
                  </a:defRPr>
                </a:lvl7pPr>
                <a:lvl8pPr marL="3429000" indent="-228600" eaLnBrk="0" fontAlgn="base" hangingPunct="0">
                  <a:spcBef>
                    <a:spcPct val="50000"/>
                  </a:spcBef>
                  <a:spcAft>
                    <a:spcPct val="0"/>
                  </a:spcAft>
                  <a:defRPr sz="2400">
                    <a:solidFill>
                      <a:srgbClr val="000066"/>
                    </a:solidFill>
                    <a:latin typeface="Arial" pitchFamily="34" charset="0"/>
                  </a:defRPr>
                </a:lvl8pPr>
                <a:lvl9pPr marL="3886200" indent="-228600" eaLnBrk="0" fontAlgn="base" hangingPunct="0">
                  <a:spcBef>
                    <a:spcPct val="50000"/>
                  </a:spcBef>
                  <a:spcAft>
                    <a:spcPct val="0"/>
                  </a:spcAft>
                  <a:defRPr sz="2400">
                    <a:solidFill>
                      <a:srgbClr val="000066"/>
                    </a:solidFill>
                    <a:latin typeface="Arial" pitchFamily="34" charset="0"/>
                  </a:defRPr>
                </a:lvl9pPr>
              </a:lstStyle>
              <a:p>
                <a:pPr algn="ctr"/>
                <a:r>
                  <a:rPr lang="en-GB" b="1"/>
                  <a:t>Xe</a:t>
                </a:r>
              </a:p>
            </p:txBody>
          </p:sp>
        </p:grpSp>
        <p:grpSp>
          <p:nvGrpSpPr>
            <p:cNvPr id="19492" name="Group 120"/>
            <p:cNvGrpSpPr>
              <a:grpSpLocks/>
            </p:cNvGrpSpPr>
            <p:nvPr/>
          </p:nvGrpSpPr>
          <p:grpSpPr bwMode="auto">
            <a:xfrm>
              <a:off x="5378" y="2298"/>
              <a:ext cx="293" cy="376"/>
              <a:chOff x="5378" y="2298"/>
              <a:chExt cx="293" cy="376"/>
            </a:xfrm>
          </p:grpSpPr>
          <p:sp>
            <p:nvSpPr>
              <p:cNvPr id="19749" name="AutoShape 121"/>
              <p:cNvSpPr>
                <a:spLocks noChangeArrowheads="1"/>
              </p:cNvSpPr>
              <p:nvPr/>
            </p:nvSpPr>
            <p:spPr bwMode="auto">
              <a:xfrm>
                <a:off x="5379" y="2298"/>
                <a:ext cx="290" cy="376"/>
              </a:xfrm>
              <a:prstGeom prst="roundRect">
                <a:avLst>
                  <a:gd name="adj" fmla="val 16667"/>
                </a:avLst>
              </a:prstGeom>
              <a:solidFill>
                <a:srgbClr val="E1B7F7"/>
              </a:solidFill>
              <a:ln w="9525">
                <a:solidFill>
                  <a:srgbClr val="9900CC"/>
                </a:solidFill>
                <a:round/>
                <a:headEnd/>
                <a:tailEnd/>
              </a:ln>
            </p:spPr>
            <p:txBody>
              <a:bodyPr wrap="none" anchor="ctr"/>
              <a:lstStyle/>
              <a:p>
                <a:endParaRPr lang="en-US"/>
              </a:p>
            </p:txBody>
          </p:sp>
          <p:sp>
            <p:nvSpPr>
              <p:cNvPr id="19750" name="Text Box 122"/>
              <p:cNvSpPr txBox="1">
                <a:spLocks noChangeArrowheads="1"/>
              </p:cNvSpPr>
              <p:nvPr/>
            </p:nvSpPr>
            <p:spPr bwMode="auto">
              <a:xfrm>
                <a:off x="5378" y="2371"/>
                <a:ext cx="293"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rgbClr val="000066"/>
                    </a:solidFill>
                    <a:latin typeface="Arial" pitchFamily="34" charset="0"/>
                  </a:defRPr>
                </a:lvl1pPr>
                <a:lvl2pPr marL="742950" indent="-285750">
                  <a:defRPr sz="2400">
                    <a:solidFill>
                      <a:srgbClr val="000066"/>
                    </a:solidFill>
                    <a:latin typeface="Arial" pitchFamily="34" charset="0"/>
                  </a:defRPr>
                </a:lvl2pPr>
                <a:lvl3pPr marL="1143000" indent="-228600">
                  <a:defRPr sz="2400">
                    <a:solidFill>
                      <a:srgbClr val="000066"/>
                    </a:solidFill>
                    <a:latin typeface="Arial" pitchFamily="34" charset="0"/>
                  </a:defRPr>
                </a:lvl3pPr>
                <a:lvl4pPr marL="1600200" indent="-228600">
                  <a:defRPr sz="2400">
                    <a:solidFill>
                      <a:srgbClr val="000066"/>
                    </a:solidFill>
                    <a:latin typeface="Arial" pitchFamily="34" charset="0"/>
                  </a:defRPr>
                </a:lvl4pPr>
                <a:lvl5pPr marL="2057400" indent="-228600">
                  <a:defRPr sz="2400">
                    <a:solidFill>
                      <a:srgbClr val="000066"/>
                    </a:solidFill>
                    <a:latin typeface="Arial" pitchFamily="34" charset="0"/>
                  </a:defRPr>
                </a:lvl5pPr>
                <a:lvl6pPr marL="2514600" indent="-228600" eaLnBrk="0" fontAlgn="base" hangingPunct="0">
                  <a:spcBef>
                    <a:spcPct val="50000"/>
                  </a:spcBef>
                  <a:spcAft>
                    <a:spcPct val="0"/>
                  </a:spcAft>
                  <a:defRPr sz="2400">
                    <a:solidFill>
                      <a:srgbClr val="000066"/>
                    </a:solidFill>
                    <a:latin typeface="Arial" pitchFamily="34" charset="0"/>
                  </a:defRPr>
                </a:lvl6pPr>
                <a:lvl7pPr marL="2971800" indent="-228600" eaLnBrk="0" fontAlgn="base" hangingPunct="0">
                  <a:spcBef>
                    <a:spcPct val="50000"/>
                  </a:spcBef>
                  <a:spcAft>
                    <a:spcPct val="0"/>
                  </a:spcAft>
                  <a:defRPr sz="2400">
                    <a:solidFill>
                      <a:srgbClr val="000066"/>
                    </a:solidFill>
                    <a:latin typeface="Arial" pitchFamily="34" charset="0"/>
                  </a:defRPr>
                </a:lvl7pPr>
                <a:lvl8pPr marL="3429000" indent="-228600" eaLnBrk="0" fontAlgn="base" hangingPunct="0">
                  <a:spcBef>
                    <a:spcPct val="50000"/>
                  </a:spcBef>
                  <a:spcAft>
                    <a:spcPct val="0"/>
                  </a:spcAft>
                  <a:defRPr sz="2400">
                    <a:solidFill>
                      <a:srgbClr val="000066"/>
                    </a:solidFill>
                    <a:latin typeface="Arial" pitchFamily="34" charset="0"/>
                  </a:defRPr>
                </a:lvl8pPr>
                <a:lvl9pPr marL="3886200" indent="-228600" eaLnBrk="0" fontAlgn="base" hangingPunct="0">
                  <a:spcBef>
                    <a:spcPct val="50000"/>
                  </a:spcBef>
                  <a:spcAft>
                    <a:spcPct val="0"/>
                  </a:spcAft>
                  <a:defRPr sz="2400">
                    <a:solidFill>
                      <a:srgbClr val="000066"/>
                    </a:solidFill>
                    <a:latin typeface="Arial" pitchFamily="34" charset="0"/>
                  </a:defRPr>
                </a:lvl9pPr>
              </a:lstStyle>
              <a:p>
                <a:pPr algn="ctr"/>
                <a:r>
                  <a:rPr lang="en-GB" b="1"/>
                  <a:t>Kr</a:t>
                </a:r>
              </a:p>
            </p:txBody>
          </p:sp>
        </p:grpSp>
        <p:grpSp>
          <p:nvGrpSpPr>
            <p:cNvPr id="19493" name="Group 123"/>
            <p:cNvGrpSpPr>
              <a:grpSpLocks/>
            </p:cNvGrpSpPr>
            <p:nvPr/>
          </p:nvGrpSpPr>
          <p:grpSpPr bwMode="auto">
            <a:xfrm>
              <a:off x="5378" y="1904"/>
              <a:ext cx="293" cy="376"/>
              <a:chOff x="5378" y="1904"/>
              <a:chExt cx="293" cy="376"/>
            </a:xfrm>
          </p:grpSpPr>
          <p:sp>
            <p:nvSpPr>
              <p:cNvPr id="19747" name="AutoShape 124"/>
              <p:cNvSpPr>
                <a:spLocks noChangeArrowheads="1"/>
              </p:cNvSpPr>
              <p:nvPr/>
            </p:nvSpPr>
            <p:spPr bwMode="auto">
              <a:xfrm>
                <a:off x="5379" y="1904"/>
                <a:ext cx="290" cy="376"/>
              </a:xfrm>
              <a:prstGeom prst="roundRect">
                <a:avLst>
                  <a:gd name="adj" fmla="val 16667"/>
                </a:avLst>
              </a:prstGeom>
              <a:solidFill>
                <a:srgbClr val="E1B7F7"/>
              </a:solidFill>
              <a:ln w="9525">
                <a:solidFill>
                  <a:srgbClr val="9900CC"/>
                </a:solidFill>
                <a:round/>
                <a:headEnd/>
                <a:tailEnd/>
              </a:ln>
            </p:spPr>
            <p:txBody>
              <a:bodyPr wrap="none" anchor="ctr"/>
              <a:lstStyle/>
              <a:p>
                <a:endParaRPr lang="en-US"/>
              </a:p>
            </p:txBody>
          </p:sp>
          <p:sp>
            <p:nvSpPr>
              <p:cNvPr id="19748" name="Text Box 125"/>
              <p:cNvSpPr txBox="1">
                <a:spLocks noChangeArrowheads="1"/>
              </p:cNvSpPr>
              <p:nvPr/>
            </p:nvSpPr>
            <p:spPr bwMode="auto">
              <a:xfrm>
                <a:off x="5378" y="1977"/>
                <a:ext cx="293"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rgbClr val="000066"/>
                    </a:solidFill>
                    <a:latin typeface="Arial" pitchFamily="34" charset="0"/>
                  </a:defRPr>
                </a:lvl1pPr>
                <a:lvl2pPr marL="742950" indent="-285750">
                  <a:defRPr sz="2400">
                    <a:solidFill>
                      <a:srgbClr val="000066"/>
                    </a:solidFill>
                    <a:latin typeface="Arial" pitchFamily="34" charset="0"/>
                  </a:defRPr>
                </a:lvl2pPr>
                <a:lvl3pPr marL="1143000" indent="-228600">
                  <a:defRPr sz="2400">
                    <a:solidFill>
                      <a:srgbClr val="000066"/>
                    </a:solidFill>
                    <a:latin typeface="Arial" pitchFamily="34" charset="0"/>
                  </a:defRPr>
                </a:lvl3pPr>
                <a:lvl4pPr marL="1600200" indent="-228600">
                  <a:defRPr sz="2400">
                    <a:solidFill>
                      <a:srgbClr val="000066"/>
                    </a:solidFill>
                    <a:latin typeface="Arial" pitchFamily="34" charset="0"/>
                  </a:defRPr>
                </a:lvl4pPr>
                <a:lvl5pPr marL="2057400" indent="-228600">
                  <a:defRPr sz="2400">
                    <a:solidFill>
                      <a:srgbClr val="000066"/>
                    </a:solidFill>
                    <a:latin typeface="Arial" pitchFamily="34" charset="0"/>
                  </a:defRPr>
                </a:lvl5pPr>
                <a:lvl6pPr marL="2514600" indent="-228600" eaLnBrk="0" fontAlgn="base" hangingPunct="0">
                  <a:spcBef>
                    <a:spcPct val="50000"/>
                  </a:spcBef>
                  <a:spcAft>
                    <a:spcPct val="0"/>
                  </a:spcAft>
                  <a:defRPr sz="2400">
                    <a:solidFill>
                      <a:srgbClr val="000066"/>
                    </a:solidFill>
                    <a:latin typeface="Arial" pitchFamily="34" charset="0"/>
                  </a:defRPr>
                </a:lvl6pPr>
                <a:lvl7pPr marL="2971800" indent="-228600" eaLnBrk="0" fontAlgn="base" hangingPunct="0">
                  <a:spcBef>
                    <a:spcPct val="50000"/>
                  </a:spcBef>
                  <a:spcAft>
                    <a:spcPct val="0"/>
                  </a:spcAft>
                  <a:defRPr sz="2400">
                    <a:solidFill>
                      <a:srgbClr val="000066"/>
                    </a:solidFill>
                    <a:latin typeface="Arial" pitchFamily="34" charset="0"/>
                  </a:defRPr>
                </a:lvl7pPr>
                <a:lvl8pPr marL="3429000" indent="-228600" eaLnBrk="0" fontAlgn="base" hangingPunct="0">
                  <a:spcBef>
                    <a:spcPct val="50000"/>
                  </a:spcBef>
                  <a:spcAft>
                    <a:spcPct val="0"/>
                  </a:spcAft>
                  <a:defRPr sz="2400">
                    <a:solidFill>
                      <a:srgbClr val="000066"/>
                    </a:solidFill>
                    <a:latin typeface="Arial" pitchFamily="34" charset="0"/>
                  </a:defRPr>
                </a:lvl8pPr>
                <a:lvl9pPr marL="3886200" indent="-228600" eaLnBrk="0" fontAlgn="base" hangingPunct="0">
                  <a:spcBef>
                    <a:spcPct val="50000"/>
                  </a:spcBef>
                  <a:spcAft>
                    <a:spcPct val="0"/>
                  </a:spcAft>
                  <a:defRPr sz="2400">
                    <a:solidFill>
                      <a:srgbClr val="000066"/>
                    </a:solidFill>
                    <a:latin typeface="Arial" pitchFamily="34" charset="0"/>
                  </a:defRPr>
                </a:lvl9pPr>
              </a:lstStyle>
              <a:p>
                <a:pPr algn="ctr"/>
                <a:r>
                  <a:rPr lang="en-GB" b="1"/>
                  <a:t>Ar</a:t>
                </a:r>
              </a:p>
            </p:txBody>
          </p:sp>
        </p:grpSp>
        <p:grpSp>
          <p:nvGrpSpPr>
            <p:cNvPr id="19494" name="Group 126"/>
            <p:cNvGrpSpPr>
              <a:grpSpLocks/>
            </p:cNvGrpSpPr>
            <p:nvPr/>
          </p:nvGrpSpPr>
          <p:grpSpPr bwMode="auto">
            <a:xfrm>
              <a:off x="5378" y="1512"/>
              <a:ext cx="293" cy="376"/>
              <a:chOff x="5378" y="1512"/>
              <a:chExt cx="293" cy="376"/>
            </a:xfrm>
          </p:grpSpPr>
          <p:sp>
            <p:nvSpPr>
              <p:cNvPr id="19745" name="AutoShape 127"/>
              <p:cNvSpPr>
                <a:spLocks noChangeArrowheads="1"/>
              </p:cNvSpPr>
              <p:nvPr/>
            </p:nvSpPr>
            <p:spPr bwMode="auto">
              <a:xfrm>
                <a:off x="5379" y="1512"/>
                <a:ext cx="290" cy="376"/>
              </a:xfrm>
              <a:prstGeom prst="roundRect">
                <a:avLst>
                  <a:gd name="adj" fmla="val 16667"/>
                </a:avLst>
              </a:prstGeom>
              <a:solidFill>
                <a:srgbClr val="E1B7F7"/>
              </a:solidFill>
              <a:ln w="9525">
                <a:solidFill>
                  <a:srgbClr val="9900CC"/>
                </a:solidFill>
                <a:round/>
                <a:headEnd/>
                <a:tailEnd/>
              </a:ln>
            </p:spPr>
            <p:txBody>
              <a:bodyPr wrap="none" anchor="ctr"/>
              <a:lstStyle/>
              <a:p>
                <a:endParaRPr lang="en-US"/>
              </a:p>
            </p:txBody>
          </p:sp>
          <p:sp>
            <p:nvSpPr>
              <p:cNvPr id="19746" name="Text Box 128"/>
              <p:cNvSpPr txBox="1">
                <a:spLocks noChangeArrowheads="1"/>
              </p:cNvSpPr>
              <p:nvPr/>
            </p:nvSpPr>
            <p:spPr bwMode="auto">
              <a:xfrm>
                <a:off x="5378" y="1585"/>
                <a:ext cx="293"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rgbClr val="000066"/>
                    </a:solidFill>
                    <a:latin typeface="Arial" pitchFamily="34" charset="0"/>
                  </a:defRPr>
                </a:lvl1pPr>
                <a:lvl2pPr marL="742950" indent="-285750">
                  <a:defRPr sz="2400">
                    <a:solidFill>
                      <a:srgbClr val="000066"/>
                    </a:solidFill>
                    <a:latin typeface="Arial" pitchFamily="34" charset="0"/>
                  </a:defRPr>
                </a:lvl2pPr>
                <a:lvl3pPr marL="1143000" indent="-228600">
                  <a:defRPr sz="2400">
                    <a:solidFill>
                      <a:srgbClr val="000066"/>
                    </a:solidFill>
                    <a:latin typeface="Arial" pitchFamily="34" charset="0"/>
                  </a:defRPr>
                </a:lvl3pPr>
                <a:lvl4pPr marL="1600200" indent="-228600">
                  <a:defRPr sz="2400">
                    <a:solidFill>
                      <a:srgbClr val="000066"/>
                    </a:solidFill>
                    <a:latin typeface="Arial" pitchFamily="34" charset="0"/>
                  </a:defRPr>
                </a:lvl4pPr>
                <a:lvl5pPr marL="2057400" indent="-228600">
                  <a:defRPr sz="2400">
                    <a:solidFill>
                      <a:srgbClr val="000066"/>
                    </a:solidFill>
                    <a:latin typeface="Arial" pitchFamily="34" charset="0"/>
                  </a:defRPr>
                </a:lvl5pPr>
                <a:lvl6pPr marL="2514600" indent="-228600" eaLnBrk="0" fontAlgn="base" hangingPunct="0">
                  <a:spcBef>
                    <a:spcPct val="50000"/>
                  </a:spcBef>
                  <a:spcAft>
                    <a:spcPct val="0"/>
                  </a:spcAft>
                  <a:defRPr sz="2400">
                    <a:solidFill>
                      <a:srgbClr val="000066"/>
                    </a:solidFill>
                    <a:latin typeface="Arial" pitchFamily="34" charset="0"/>
                  </a:defRPr>
                </a:lvl6pPr>
                <a:lvl7pPr marL="2971800" indent="-228600" eaLnBrk="0" fontAlgn="base" hangingPunct="0">
                  <a:spcBef>
                    <a:spcPct val="50000"/>
                  </a:spcBef>
                  <a:spcAft>
                    <a:spcPct val="0"/>
                  </a:spcAft>
                  <a:defRPr sz="2400">
                    <a:solidFill>
                      <a:srgbClr val="000066"/>
                    </a:solidFill>
                    <a:latin typeface="Arial" pitchFamily="34" charset="0"/>
                  </a:defRPr>
                </a:lvl7pPr>
                <a:lvl8pPr marL="3429000" indent="-228600" eaLnBrk="0" fontAlgn="base" hangingPunct="0">
                  <a:spcBef>
                    <a:spcPct val="50000"/>
                  </a:spcBef>
                  <a:spcAft>
                    <a:spcPct val="0"/>
                  </a:spcAft>
                  <a:defRPr sz="2400">
                    <a:solidFill>
                      <a:srgbClr val="000066"/>
                    </a:solidFill>
                    <a:latin typeface="Arial" pitchFamily="34" charset="0"/>
                  </a:defRPr>
                </a:lvl8pPr>
                <a:lvl9pPr marL="3886200" indent="-228600" eaLnBrk="0" fontAlgn="base" hangingPunct="0">
                  <a:spcBef>
                    <a:spcPct val="50000"/>
                  </a:spcBef>
                  <a:spcAft>
                    <a:spcPct val="0"/>
                  </a:spcAft>
                  <a:defRPr sz="2400">
                    <a:solidFill>
                      <a:srgbClr val="000066"/>
                    </a:solidFill>
                    <a:latin typeface="Arial" pitchFamily="34" charset="0"/>
                  </a:defRPr>
                </a:lvl9pPr>
              </a:lstStyle>
              <a:p>
                <a:pPr algn="ctr"/>
                <a:r>
                  <a:rPr lang="en-GB" b="1"/>
                  <a:t>Ne</a:t>
                </a:r>
              </a:p>
            </p:txBody>
          </p:sp>
        </p:grpSp>
        <p:grpSp>
          <p:nvGrpSpPr>
            <p:cNvPr id="19495" name="Group 133"/>
            <p:cNvGrpSpPr>
              <a:grpSpLocks/>
            </p:cNvGrpSpPr>
            <p:nvPr/>
          </p:nvGrpSpPr>
          <p:grpSpPr bwMode="auto">
            <a:xfrm>
              <a:off x="459" y="3482"/>
              <a:ext cx="293" cy="376"/>
              <a:chOff x="752" y="3163"/>
              <a:chExt cx="293" cy="376"/>
            </a:xfrm>
          </p:grpSpPr>
          <p:sp>
            <p:nvSpPr>
              <p:cNvPr id="19743" name="AutoShape 134"/>
              <p:cNvSpPr>
                <a:spLocks noChangeArrowheads="1"/>
              </p:cNvSpPr>
              <p:nvPr/>
            </p:nvSpPr>
            <p:spPr bwMode="auto">
              <a:xfrm>
                <a:off x="753" y="3163"/>
                <a:ext cx="290" cy="376"/>
              </a:xfrm>
              <a:prstGeom prst="roundRect">
                <a:avLst>
                  <a:gd name="adj" fmla="val 16667"/>
                </a:avLst>
              </a:prstGeom>
              <a:solidFill>
                <a:srgbClr val="E1B7F7"/>
              </a:solidFill>
              <a:ln w="9525">
                <a:solidFill>
                  <a:srgbClr val="9900CC"/>
                </a:solidFill>
                <a:round/>
                <a:headEnd/>
                <a:tailEnd/>
              </a:ln>
            </p:spPr>
            <p:txBody>
              <a:bodyPr wrap="none" anchor="ctr"/>
              <a:lstStyle/>
              <a:p>
                <a:endParaRPr lang="en-US"/>
              </a:p>
            </p:txBody>
          </p:sp>
          <p:sp>
            <p:nvSpPr>
              <p:cNvPr id="19744" name="Text Box 135"/>
              <p:cNvSpPr txBox="1">
                <a:spLocks noChangeArrowheads="1"/>
              </p:cNvSpPr>
              <p:nvPr/>
            </p:nvSpPr>
            <p:spPr bwMode="auto">
              <a:xfrm>
                <a:off x="752" y="3236"/>
                <a:ext cx="293"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rgbClr val="000066"/>
                    </a:solidFill>
                    <a:latin typeface="Arial" pitchFamily="34" charset="0"/>
                  </a:defRPr>
                </a:lvl1pPr>
                <a:lvl2pPr marL="742950" indent="-285750">
                  <a:defRPr sz="2400">
                    <a:solidFill>
                      <a:srgbClr val="000066"/>
                    </a:solidFill>
                    <a:latin typeface="Arial" pitchFamily="34" charset="0"/>
                  </a:defRPr>
                </a:lvl2pPr>
                <a:lvl3pPr marL="1143000" indent="-228600">
                  <a:defRPr sz="2400">
                    <a:solidFill>
                      <a:srgbClr val="000066"/>
                    </a:solidFill>
                    <a:latin typeface="Arial" pitchFamily="34" charset="0"/>
                  </a:defRPr>
                </a:lvl3pPr>
                <a:lvl4pPr marL="1600200" indent="-228600">
                  <a:defRPr sz="2400">
                    <a:solidFill>
                      <a:srgbClr val="000066"/>
                    </a:solidFill>
                    <a:latin typeface="Arial" pitchFamily="34" charset="0"/>
                  </a:defRPr>
                </a:lvl4pPr>
                <a:lvl5pPr marL="2057400" indent="-228600">
                  <a:defRPr sz="2400">
                    <a:solidFill>
                      <a:srgbClr val="000066"/>
                    </a:solidFill>
                    <a:latin typeface="Arial" pitchFamily="34" charset="0"/>
                  </a:defRPr>
                </a:lvl5pPr>
                <a:lvl6pPr marL="2514600" indent="-228600" eaLnBrk="0" fontAlgn="base" hangingPunct="0">
                  <a:spcBef>
                    <a:spcPct val="50000"/>
                  </a:spcBef>
                  <a:spcAft>
                    <a:spcPct val="0"/>
                  </a:spcAft>
                  <a:defRPr sz="2400">
                    <a:solidFill>
                      <a:srgbClr val="000066"/>
                    </a:solidFill>
                    <a:latin typeface="Arial" pitchFamily="34" charset="0"/>
                  </a:defRPr>
                </a:lvl6pPr>
                <a:lvl7pPr marL="2971800" indent="-228600" eaLnBrk="0" fontAlgn="base" hangingPunct="0">
                  <a:spcBef>
                    <a:spcPct val="50000"/>
                  </a:spcBef>
                  <a:spcAft>
                    <a:spcPct val="0"/>
                  </a:spcAft>
                  <a:defRPr sz="2400">
                    <a:solidFill>
                      <a:srgbClr val="000066"/>
                    </a:solidFill>
                    <a:latin typeface="Arial" pitchFamily="34" charset="0"/>
                  </a:defRPr>
                </a:lvl7pPr>
                <a:lvl8pPr marL="3429000" indent="-228600" eaLnBrk="0" fontAlgn="base" hangingPunct="0">
                  <a:spcBef>
                    <a:spcPct val="50000"/>
                  </a:spcBef>
                  <a:spcAft>
                    <a:spcPct val="0"/>
                  </a:spcAft>
                  <a:defRPr sz="2400">
                    <a:solidFill>
                      <a:srgbClr val="000066"/>
                    </a:solidFill>
                    <a:latin typeface="Arial" pitchFamily="34" charset="0"/>
                  </a:defRPr>
                </a:lvl8pPr>
                <a:lvl9pPr marL="3886200" indent="-228600" eaLnBrk="0" fontAlgn="base" hangingPunct="0">
                  <a:spcBef>
                    <a:spcPct val="50000"/>
                  </a:spcBef>
                  <a:spcAft>
                    <a:spcPct val="0"/>
                  </a:spcAft>
                  <a:defRPr sz="2400">
                    <a:solidFill>
                      <a:srgbClr val="000066"/>
                    </a:solidFill>
                    <a:latin typeface="Arial" pitchFamily="34" charset="0"/>
                  </a:defRPr>
                </a:lvl9pPr>
              </a:lstStyle>
              <a:p>
                <a:pPr algn="ctr"/>
                <a:r>
                  <a:rPr lang="en-GB" b="1">
                    <a:solidFill>
                      <a:srgbClr val="010066"/>
                    </a:solidFill>
                  </a:rPr>
                  <a:t>Ra</a:t>
                </a:r>
              </a:p>
            </p:txBody>
          </p:sp>
        </p:grpSp>
        <p:grpSp>
          <p:nvGrpSpPr>
            <p:cNvPr id="19496" name="Group 136"/>
            <p:cNvGrpSpPr>
              <a:grpSpLocks/>
            </p:cNvGrpSpPr>
            <p:nvPr/>
          </p:nvGrpSpPr>
          <p:grpSpPr bwMode="auto">
            <a:xfrm>
              <a:off x="766" y="3482"/>
              <a:ext cx="293" cy="376"/>
              <a:chOff x="752" y="3163"/>
              <a:chExt cx="293" cy="376"/>
            </a:xfrm>
          </p:grpSpPr>
          <p:sp>
            <p:nvSpPr>
              <p:cNvPr id="19741" name="AutoShape 137"/>
              <p:cNvSpPr>
                <a:spLocks noChangeArrowheads="1"/>
              </p:cNvSpPr>
              <p:nvPr/>
            </p:nvSpPr>
            <p:spPr bwMode="auto">
              <a:xfrm>
                <a:off x="753" y="3163"/>
                <a:ext cx="290" cy="376"/>
              </a:xfrm>
              <a:prstGeom prst="roundRect">
                <a:avLst>
                  <a:gd name="adj" fmla="val 16667"/>
                </a:avLst>
              </a:prstGeom>
              <a:solidFill>
                <a:srgbClr val="E1B7F7"/>
              </a:solidFill>
              <a:ln w="9525">
                <a:solidFill>
                  <a:srgbClr val="9900CC"/>
                </a:solidFill>
                <a:round/>
                <a:headEnd/>
                <a:tailEnd/>
              </a:ln>
            </p:spPr>
            <p:txBody>
              <a:bodyPr wrap="none" anchor="ctr"/>
              <a:lstStyle/>
              <a:p>
                <a:endParaRPr lang="en-US"/>
              </a:p>
            </p:txBody>
          </p:sp>
          <p:sp>
            <p:nvSpPr>
              <p:cNvPr id="19742" name="Text Box 138"/>
              <p:cNvSpPr txBox="1">
                <a:spLocks noChangeArrowheads="1"/>
              </p:cNvSpPr>
              <p:nvPr/>
            </p:nvSpPr>
            <p:spPr bwMode="auto">
              <a:xfrm>
                <a:off x="752" y="3236"/>
                <a:ext cx="293"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rgbClr val="000066"/>
                    </a:solidFill>
                    <a:latin typeface="Arial" pitchFamily="34" charset="0"/>
                  </a:defRPr>
                </a:lvl1pPr>
                <a:lvl2pPr marL="742950" indent="-285750">
                  <a:defRPr sz="2400">
                    <a:solidFill>
                      <a:srgbClr val="000066"/>
                    </a:solidFill>
                    <a:latin typeface="Arial" pitchFamily="34" charset="0"/>
                  </a:defRPr>
                </a:lvl2pPr>
                <a:lvl3pPr marL="1143000" indent="-228600">
                  <a:defRPr sz="2400">
                    <a:solidFill>
                      <a:srgbClr val="000066"/>
                    </a:solidFill>
                    <a:latin typeface="Arial" pitchFamily="34" charset="0"/>
                  </a:defRPr>
                </a:lvl3pPr>
                <a:lvl4pPr marL="1600200" indent="-228600">
                  <a:defRPr sz="2400">
                    <a:solidFill>
                      <a:srgbClr val="000066"/>
                    </a:solidFill>
                    <a:latin typeface="Arial" pitchFamily="34" charset="0"/>
                  </a:defRPr>
                </a:lvl4pPr>
                <a:lvl5pPr marL="2057400" indent="-228600">
                  <a:defRPr sz="2400">
                    <a:solidFill>
                      <a:srgbClr val="000066"/>
                    </a:solidFill>
                    <a:latin typeface="Arial" pitchFamily="34" charset="0"/>
                  </a:defRPr>
                </a:lvl5pPr>
                <a:lvl6pPr marL="2514600" indent="-228600" eaLnBrk="0" fontAlgn="base" hangingPunct="0">
                  <a:spcBef>
                    <a:spcPct val="50000"/>
                  </a:spcBef>
                  <a:spcAft>
                    <a:spcPct val="0"/>
                  </a:spcAft>
                  <a:defRPr sz="2400">
                    <a:solidFill>
                      <a:srgbClr val="000066"/>
                    </a:solidFill>
                    <a:latin typeface="Arial" pitchFamily="34" charset="0"/>
                  </a:defRPr>
                </a:lvl6pPr>
                <a:lvl7pPr marL="2971800" indent="-228600" eaLnBrk="0" fontAlgn="base" hangingPunct="0">
                  <a:spcBef>
                    <a:spcPct val="50000"/>
                  </a:spcBef>
                  <a:spcAft>
                    <a:spcPct val="0"/>
                  </a:spcAft>
                  <a:defRPr sz="2400">
                    <a:solidFill>
                      <a:srgbClr val="000066"/>
                    </a:solidFill>
                    <a:latin typeface="Arial" pitchFamily="34" charset="0"/>
                  </a:defRPr>
                </a:lvl7pPr>
                <a:lvl8pPr marL="3429000" indent="-228600" eaLnBrk="0" fontAlgn="base" hangingPunct="0">
                  <a:spcBef>
                    <a:spcPct val="50000"/>
                  </a:spcBef>
                  <a:spcAft>
                    <a:spcPct val="0"/>
                  </a:spcAft>
                  <a:defRPr sz="2400">
                    <a:solidFill>
                      <a:srgbClr val="000066"/>
                    </a:solidFill>
                    <a:latin typeface="Arial" pitchFamily="34" charset="0"/>
                  </a:defRPr>
                </a:lvl8pPr>
                <a:lvl9pPr marL="3886200" indent="-228600" eaLnBrk="0" fontAlgn="base" hangingPunct="0">
                  <a:spcBef>
                    <a:spcPct val="50000"/>
                  </a:spcBef>
                  <a:spcAft>
                    <a:spcPct val="0"/>
                  </a:spcAft>
                  <a:defRPr sz="2400">
                    <a:solidFill>
                      <a:srgbClr val="000066"/>
                    </a:solidFill>
                    <a:latin typeface="Arial" pitchFamily="34" charset="0"/>
                  </a:defRPr>
                </a:lvl9pPr>
              </a:lstStyle>
              <a:p>
                <a:pPr algn="ctr"/>
                <a:r>
                  <a:rPr lang="en-GB" b="1">
                    <a:solidFill>
                      <a:srgbClr val="010066"/>
                    </a:solidFill>
                  </a:rPr>
                  <a:t>Ac</a:t>
                </a:r>
                <a:endParaRPr lang="en-GB" sz="2000" b="1" baseline="30000">
                  <a:solidFill>
                    <a:srgbClr val="010066"/>
                  </a:solidFill>
                </a:endParaRPr>
              </a:p>
            </p:txBody>
          </p:sp>
        </p:grpSp>
        <p:grpSp>
          <p:nvGrpSpPr>
            <p:cNvPr id="19497" name="Group 139"/>
            <p:cNvGrpSpPr>
              <a:grpSpLocks/>
            </p:cNvGrpSpPr>
            <p:nvPr/>
          </p:nvGrpSpPr>
          <p:grpSpPr bwMode="auto">
            <a:xfrm>
              <a:off x="1073" y="3482"/>
              <a:ext cx="293" cy="376"/>
              <a:chOff x="752" y="3163"/>
              <a:chExt cx="293" cy="376"/>
            </a:xfrm>
          </p:grpSpPr>
          <p:sp>
            <p:nvSpPr>
              <p:cNvPr id="19739" name="AutoShape 140"/>
              <p:cNvSpPr>
                <a:spLocks noChangeArrowheads="1"/>
              </p:cNvSpPr>
              <p:nvPr/>
            </p:nvSpPr>
            <p:spPr bwMode="auto">
              <a:xfrm>
                <a:off x="753" y="3163"/>
                <a:ext cx="290" cy="376"/>
              </a:xfrm>
              <a:prstGeom prst="roundRect">
                <a:avLst>
                  <a:gd name="adj" fmla="val 16667"/>
                </a:avLst>
              </a:prstGeom>
              <a:solidFill>
                <a:srgbClr val="E1B7F7"/>
              </a:solidFill>
              <a:ln w="9525">
                <a:solidFill>
                  <a:srgbClr val="9900CC"/>
                </a:solidFill>
                <a:round/>
                <a:headEnd/>
                <a:tailEnd/>
              </a:ln>
            </p:spPr>
            <p:txBody>
              <a:bodyPr wrap="none" anchor="ctr"/>
              <a:lstStyle/>
              <a:p>
                <a:endParaRPr lang="en-US"/>
              </a:p>
            </p:txBody>
          </p:sp>
          <p:sp>
            <p:nvSpPr>
              <p:cNvPr id="19740" name="Text Box 141"/>
              <p:cNvSpPr txBox="1">
                <a:spLocks noChangeArrowheads="1"/>
              </p:cNvSpPr>
              <p:nvPr/>
            </p:nvSpPr>
            <p:spPr bwMode="auto">
              <a:xfrm>
                <a:off x="752" y="3236"/>
                <a:ext cx="293"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rgbClr val="000066"/>
                    </a:solidFill>
                    <a:latin typeface="Arial" pitchFamily="34" charset="0"/>
                  </a:defRPr>
                </a:lvl1pPr>
                <a:lvl2pPr marL="742950" indent="-285750">
                  <a:defRPr sz="2400">
                    <a:solidFill>
                      <a:srgbClr val="000066"/>
                    </a:solidFill>
                    <a:latin typeface="Arial" pitchFamily="34" charset="0"/>
                  </a:defRPr>
                </a:lvl2pPr>
                <a:lvl3pPr marL="1143000" indent="-228600">
                  <a:defRPr sz="2400">
                    <a:solidFill>
                      <a:srgbClr val="000066"/>
                    </a:solidFill>
                    <a:latin typeface="Arial" pitchFamily="34" charset="0"/>
                  </a:defRPr>
                </a:lvl3pPr>
                <a:lvl4pPr marL="1600200" indent="-228600">
                  <a:defRPr sz="2400">
                    <a:solidFill>
                      <a:srgbClr val="000066"/>
                    </a:solidFill>
                    <a:latin typeface="Arial" pitchFamily="34" charset="0"/>
                  </a:defRPr>
                </a:lvl4pPr>
                <a:lvl5pPr marL="2057400" indent="-228600">
                  <a:defRPr sz="2400">
                    <a:solidFill>
                      <a:srgbClr val="000066"/>
                    </a:solidFill>
                    <a:latin typeface="Arial" pitchFamily="34" charset="0"/>
                  </a:defRPr>
                </a:lvl5pPr>
                <a:lvl6pPr marL="2514600" indent="-228600" eaLnBrk="0" fontAlgn="base" hangingPunct="0">
                  <a:spcBef>
                    <a:spcPct val="50000"/>
                  </a:spcBef>
                  <a:spcAft>
                    <a:spcPct val="0"/>
                  </a:spcAft>
                  <a:defRPr sz="2400">
                    <a:solidFill>
                      <a:srgbClr val="000066"/>
                    </a:solidFill>
                    <a:latin typeface="Arial" pitchFamily="34" charset="0"/>
                  </a:defRPr>
                </a:lvl6pPr>
                <a:lvl7pPr marL="2971800" indent="-228600" eaLnBrk="0" fontAlgn="base" hangingPunct="0">
                  <a:spcBef>
                    <a:spcPct val="50000"/>
                  </a:spcBef>
                  <a:spcAft>
                    <a:spcPct val="0"/>
                  </a:spcAft>
                  <a:defRPr sz="2400">
                    <a:solidFill>
                      <a:srgbClr val="000066"/>
                    </a:solidFill>
                    <a:latin typeface="Arial" pitchFamily="34" charset="0"/>
                  </a:defRPr>
                </a:lvl7pPr>
                <a:lvl8pPr marL="3429000" indent="-228600" eaLnBrk="0" fontAlgn="base" hangingPunct="0">
                  <a:spcBef>
                    <a:spcPct val="50000"/>
                  </a:spcBef>
                  <a:spcAft>
                    <a:spcPct val="0"/>
                  </a:spcAft>
                  <a:defRPr sz="2400">
                    <a:solidFill>
                      <a:srgbClr val="000066"/>
                    </a:solidFill>
                    <a:latin typeface="Arial" pitchFamily="34" charset="0"/>
                  </a:defRPr>
                </a:lvl8pPr>
                <a:lvl9pPr marL="3886200" indent="-228600" eaLnBrk="0" fontAlgn="base" hangingPunct="0">
                  <a:spcBef>
                    <a:spcPct val="50000"/>
                  </a:spcBef>
                  <a:spcAft>
                    <a:spcPct val="0"/>
                  </a:spcAft>
                  <a:defRPr sz="2400">
                    <a:solidFill>
                      <a:srgbClr val="000066"/>
                    </a:solidFill>
                    <a:latin typeface="Arial" pitchFamily="34" charset="0"/>
                  </a:defRPr>
                </a:lvl9pPr>
              </a:lstStyle>
              <a:p>
                <a:pPr algn="ctr"/>
                <a:r>
                  <a:rPr lang="en-GB" b="1">
                    <a:solidFill>
                      <a:srgbClr val="010066"/>
                    </a:solidFill>
                  </a:rPr>
                  <a:t>Rf</a:t>
                </a:r>
              </a:p>
            </p:txBody>
          </p:sp>
        </p:grpSp>
        <p:grpSp>
          <p:nvGrpSpPr>
            <p:cNvPr id="19498" name="Group 142"/>
            <p:cNvGrpSpPr>
              <a:grpSpLocks/>
            </p:cNvGrpSpPr>
            <p:nvPr/>
          </p:nvGrpSpPr>
          <p:grpSpPr bwMode="auto">
            <a:xfrm>
              <a:off x="1380" y="3482"/>
              <a:ext cx="293" cy="376"/>
              <a:chOff x="752" y="3163"/>
              <a:chExt cx="293" cy="376"/>
            </a:xfrm>
          </p:grpSpPr>
          <p:sp>
            <p:nvSpPr>
              <p:cNvPr id="19737" name="AutoShape 143"/>
              <p:cNvSpPr>
                <a:spLocks noChangeArrowheads="1"/>
              </p:cNvSpPr>
              <p:nvPr/>
            </p:nvSpPr>
            <p:spPr bwMode="auto">
              <a:xfrm>
                <a:off x="753" y="3163"/>
                <a:ext cx="290" cy="376"/>
              </a:xfrm>
              <a:prstGeom prst="roundRect">
                <a:avLst>
                  <a:gd name="adj" fmla="val 16667"/>
                </a:avLst>
              </a:prstGeom>
              <a:solidFill>
                <a:srgbClr val="E1B7F7"/>
              </a:solidFill>
              <a:ln w="9525">
                <a:solidFill>
                  <a:srgbClr val="9900CC"/>
                </a:solidFill>
                <a:round/>
                <a:headEnd/>
                <a:tailEnd/>
              </a:ln>
            </p:spPr>
            <p:txBody>
              <a:bodyPr wrap="none" anchor="ctr"/>
              <a:lstStyle/>
              <a:p>
                <a:endParaRPr lang="en-US"/>
              </a:p>
            </p:txBody>
          </p:sp>
          <p:sp>
            <p:nvSpPr>
              <p:cNvPr id="19738" name="Text Box 144"/>
              <p:cNvSpPr txBox="1">
                <a:spLocks noChangeArrowheads="1"/>
              </p:cNvSpPr>
              <p:nvPr/>
            </p:nvSpPr>
            <p:spPr bwMode="auto">
              <a:xfrm>
                <a:off x="752" y="3236"/>
                <a:ext cx="293"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rgbClr val="000066"/>
                    </a:solidFill>
                    <a:latin typeface="Arial" pitchFamily="34" charset="0"/>
                  </a:defRPr>
                </a:lvl1pPr>
                <a:lvl2pPr marL="742950" indent="-285750">
                  <a:defRPr sz="2400">
                    <a:solidFill>
                      <a:srgbClr val="000066"/>
                    </a:solidFill>
                    <a:latin typeface="Arial" pitchFamily="34" charset="0"/>
                  </a:defRPr>
                </a:lvl2pPr>
                <a:lvl3pPr marL="1143000" indent="-228600">
                  <a:defRPr sz="2400">
                    <a:solidFill>
                      <a:srgbClr val="000066"/>
                    </a:solidFill>
                    <a:latin typeface="Arial" pitchFamily="34" charset="0"/>
                  </a:defRPr>
                </a:lvl3pPr>
                <a:lvl4pPr marL="1600200" indent="-228600">
                  <a:defRPr sz="2400">
                    <a:solidFill>
                      <a:srgbClr val="000066"/>
                    </a:solidFill>
                    <a:latin typeface="Arial" pitchFamily="34" charset="0"/>
                  </a:defRPr>
                </a:lvl4pPr>
                <a:lvl5pPr marL="2057400" indent="-228600">
                  <a:defRPr sz="2400">
                    <a:solidFill>
                      <a:srgbClr val="000066"/>
                    </a:solidFill>
                    <a:latin typeface="Arial" pitchFamily="34" charset="0"/>
                  </a:defRPr>
                </a:lvl5pPr>
                <a:lvl6pPr marL="2514600" indent="-228600" eaLnBrk="0" fontAlgn="base" hangingPunct="0">
                  <a:spcBef>
                    <a:spcPct val="50000"/>
                  </a:spcBef>
                  <a:spcAft>
                    <a:spcPct val="0"/>
                  </a:spcAft>
                  <a:defRPr sz="2400">
                    <a:solidFill>
                      <a:srgbClr val="000066"/>
                    </a:solidFill>
                    <a:latin typeface="Arial" pitchFamily="34" charset="0"/>
                  </a:defRPr>
                </a:lvl6pPr>
                <a:lvl7pPr marL="2971800" indent="-228600" eaLnBrk="0" fontAlgn="base" hangingPunct="0">
                  <a:spcBef>
                    <a:spcPct val="50000"/>
                  </a:spcBef>
                  <a:spcAft>
                    <a:spcPct val="0"/>
                  </a:spcAft>
                  <a:defRPr sz="2400">
                    <a:solidFill>
                      <a:srgbClr val="000066"/>
                    </a:solidFill>
                    <a:latin typeface="Arial" pitchFamily="34" charset="0"/>
                  </a:defRPr>
                </a:lvl7pPr>
                <a:lvl8pPr marL="3429000" indent="-228600" eaLnBrk="0" fontAlgn="base" hangingPunct="0">
                  <a:spcBef>
                    <a:spcPct val="50000"/>
                  </a:spcBef>
                  <a:spcAft>
                    <a:spcPct val="0"/>
                  </a:spcAft>
                  <a:defRPr sz="2400">
                    <a:solidFill>
                      <a:srgbClr val="000066"/>
                    </a:solidFill>
                    <a:latin typeface="Arial" pitchFamily="34" charset="0"/>
                  </a:defRPr>
                </a:lvl8pPr>
                <a:lvl9pPr marL="3886200" indent="-228600" eaLnBrk="0" fontAlgn="base" hangingPunct="0">
                  <a:spcBef>
                    <a:spcPct val="50000"/>
                  </a:spcBef>
                  <a:spcAft>
                    <a:spcPct val="0"/>
                  </a:spcAft>
                  <a:defRPr sz="2400">
                    <a:solidFill>
                      <a:srgbClr val="000066"/>
                    </a:solidFill>
                    <a:latin typeface="Arial" pitchFamily="34" charset="0"/>
                  </a:defRPr>
                </a:lvl9pPr>
              </a:lstStyle>
              <a:p>
                <a:pPr algn="ctr"/>
                <a:r>
                  <a:rPr lang="en-GB" b="1">
                    <a:solidFill>
                      <a:srgbClr val="010066"/>
                    </a:solidFill>
                  </a:rPr>
                  <a:t>Db</a:t>
                </a:r>
              </a:p>
            </p:txBody>
          </p:sp>
        </p:grpSp>
        <p:grpSp>
          <p:nvGrpSpPr>
            <p:cNvPr id="19499" name="Group 145"/>
            <p:cNvGrpSpPr>
              <a:grpSpLocks/>
            </p:cNvGrpSpPr>
            <p:nvPr/>
          </p:nvGrpSpPr>
          <p:grpSpPr bwMode="auto">
            <a:xfrm>
              <a:off x="1687" y="3482"/>
              <a:ext cx="293" cy="376"/>
              <a:chOff x="752" y="3163"/>
              <a:chExt cx="293" cy="376"/>
            </a:xfrm>
          </p:grpSpPr>
          <p:sp>
            <p:nvSpPr>
              <p:cNvPr id="19735" name="AutoShape 146"/>
              <p:cNvSpPr>
                <a:spLocks noChangeArrowheads="1"/>
              </p:cNvSpPr>
              <p:nvPr/>
            </p:nvSpPr>
            <p:spPr bwMode="auto">
              <a:xfrm>
                <a:off x="753" y="3163"/>
                <a:ext cx="290" cy="376"/>
              </a:xfrm>
              <a:prstGeom prst="roundRect">
                <a:avLst>
                  <a:gd name="adj" fmla="val 16667"/>
                </a:avLst>
              </a:prstGeom>
              <a:solidFill>
                <a:srgbClr val="E1B7F7"/>
              </a:solidFill>
              <a:ln w="9525">
                <a:solidFill>
                  <a:srgbClr val="9900CC"/>
                </a:solidFill>
                <a:round/>
                <a:headEnd/>
                <a:tailEnd/>
              </a:ln>
            </p:spPr>
            <p:txBody>
              <a:bodyPr wrap="none" anchor="ctr"/>
              <a:lstStyle/>
              <a:p>
                <a:endParaRPr lang="en-US"/>
              </a:p>
            </p:txBody>
          </p:sp>
          <p:sp>
            <p:nvSpPr>
              <p:cNvPr id="19736" name="Text Box 147"/>
              <p:cNvSpPr txBox="1">
                <a:spLocks noChangeArrowheads="1"/>
              </p:cNvSpPr>
              <p:nvPr/>
            </p:nvSpPr>
            <p:spPr bwMode="auto">
              <a:xfrm>
                <a:off x="752" y="3236"/>
                <a:ext cx="293"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rgbClr val="000066"/>
                    </a:solidFill>
                    <a:latin typeface="Arial" pitchFamily="34" charset="0"/>
                  </a:defRPr>
                </a:lvl1pPr>
                <a:lvl2pPr marL="742950" indent="-285750">
                  <a:defRPr sz="2400">
                    <a:solidFill>
                      <a:srgbClr val="000066"/>
                    </a:solidFill>
                    <a:latin typeface="Arial" pitchFamily="34" charset="0"/>
                  </a:defRPr>
                </a:lvl2pPr>
                <a:lvl3pPr marL="1143000" indent="-228600">
                  <a:defRPr sz="2400">
                    <a:solidFill>
                      <a:srgbClr val="000066"/>
                    </a:solidFill>
                    <a:latin typeface="Arial" pitchFamily="34" charset="0"/>
                  </a:defRPr>
                </a:lvl3pPr>
                <a:lvl4pPr marL="1600200" indent="-228600">
                  <a:defRPr sz="2400">
                    <a:solidFill>
                      <a:srgbClr val="000066"/>
                    </a:solidFill>
                    <a:latin typeface="Arial" pitchFamily="34" charset="0"/>
                  </a:defRPr>
                </a:lvl4pPr>
                <a:lvl5pPr marL="2057400" indent="-228600">
                  <a:defRPr sz="2400">
                    <a:solidFill>
                      <a:srgbClr val="000066"/>
                    </a:solidFill>
                    <a:latin typeface="Arial" pitchFamily="34" charset="0"/>
                  </a:defRPr>
                </a:lvl5pPr>
                <a:lvl6pPr marL="2514600" indent="-228600" eaLnBrk="0" fontAlgn="base" hangingPunct="0">
                  <a:spcBef>
                    <a:spcPct val="50000"/>
                  </a:spcBef>
                  <a:spcAft>
                    <a:spcPct val="0"/>
                  </a:spcAft>
                  <a:defRPr sz="2400">
                    <a:solidFill>
                      <a:srgbClr val="000066"/>
                    </a:solidFill>
                    <a:latin typeface="Arial" pitchFamily="34" charset="0"/>
                  </a:defRPr>
                </a:lvl6pPr>
                <a:lvl7pPr marL="2971800" indent="-228600" eaLnBrk="0" fontAlgn="base" hangingPunct="0">
                  <a:spcBef>
                    <a:spcPct val="50000"/>
                  </a:spcBef>
                  <a:spcAft>
                    <a:spcPct val="0"/>
                  </a:spcAft>
                  <a:defRPr sz="2400">
                    <a:solidFill>
                      <a:srgbClr val="000066"/>
                    </a:solidFill>
                    <a:latin typeface="Arial" pitchFamily="34" charset="0"/>
                  </a:defRPr>
                </a:lvl7pPr>
                <a:lvl8pPr marL="3429000" indent="-228600" eaLnBrk="0" fontAlgn="base" hangingPunct="0">
                  <a:spcBef>
                    <a:spcPct val="50000"/>
                  </a:spcBef>
                  <a:spcAft>
                    <a:spcPct val="0"/>
                  </a:spcAft>
                  <a:defRPr sz="2400">
                    <a:solidFill>
                      <a:srgbClr val="000066"/>
                    </a:solidFill>
                    <a:latin typeface="Arial" pitchFamily="34" charset="0"/>
                  </a:defRPr>
                </a:lvl8pPr>
                <a:lvl9pPr marL="3886200" indent="-228600" eaLnBrk="0" fontAlgn="base" hangingPunct="0">
                  <a:spcBef>
                    <a:spcPct val="50000"/>
                  </a:spcBef>
                  <a:spcAft>
                    <a:spcPct val="0"/>
                  </a:spcAft>
                  <a:defRPr sz="2400">
                    <a:solidFill>
                      <a:srgbClr val="000066"/>
                    </a:solidFill>
                    <a:latin typeface="Arial" pitchFamily="34" charset="0"/>
                  </a:defRPr>
                </a:lvl9pPr>
              </a:lstStyle>
              <a:p>
                <a:pPr algn="ctr"/>
                <a:r>
                  <a:rPr lang="en-GB" b="1">
                    <a:solidFill>
                      <a:srgbClr val="010066"/>
                    </a:solidFill>
                  </a:rPr>
                  <a:t>Sg</a:t>
                </a:r>
              </a:p>
            </p:txBody>
          </p:sp>
        </p:grpSp>
        <p:grpSp>
          <p:nvGrpSpPr>
            <p:cNvPr id="19500" name="Group 148"/>
            <p:cNvGrpSpPr>
              <a:grpSpLocks/>
            </p:cNvGrpSpPr>
            <p:nvPr/>
          </p:nvGrpSpPr>
          <p:grpSpPr bwMode="auto">
            <a:xfrm>
              <a:off x="1994" y="3482"/>
              <a:ext cx="293" cy="376"/>
              <a:chOff x="752" y="3163"/>
              <a:chExt cx="293" cy="376"/>
            </a:xfrm>
          </p:grpSpPr>
          <p:sp>
            <p:nvSpPr>
              <p:cNvPr id="19733" name="AutoShape 149"/>
              <p:cNvSpPr>
                <a:spLocks noChangeArrowheads="1"/>
              </p:cNvSpPr>
              <p:nvPr/>
            </p:nvSpPr>
            <p:spPr bwMode="auto">
              <a:xfrm>
                <a:off x="753" y="3163"/>
                <a:ext cx="290" cy="376"/>
              </a:xfrm>
              <a:prstGeom prst="roundRect">
                <a:avLst>
                  <a:gd name="adj" fmla="val 16667"/>
                </a:avLst>
              </a:prstGeom>
              <a:solidFill>
                <a:srgbClr val="E1B7F7"/>
              </a:solidFill>
              <a:ln w="9525">
                <a:solidFill>
                  <a:srgbClr val="9900CC"/>
                </a:solidFill>
                <a:round/>
                <a:headEnd/>
                <a:tailEnd/>
              </a:ln>
            </p:spPr>
            <p:txBody>
              <a:bodyPr wrap="none" anchor="ctr"/>
              <a:lstStyle/>
              <a:p>
                <a:endParaRPr lang="en-US"/>
              </a:p>
            </p:txBody>
          </p:sp>
          <p:sp>
            <p:nvSpPr>
              <p:cNvPr id="19734" name="Text Box 150"/>
              <p:cNvSpPr txBox="1">
                <a:spLocks noChangeArrowheads="1"/>
              </p:cNvSpPr>
              <p:nvPr/>
            </p:nvSpPr>
            <p:spPr bwMode="auto">
              <a:xfrm>
                <a:off x="752" y="3236"/>
                <a:ext cx="293"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rgbClr val="000066"/>
                    </a:solidFill>
                    <a:latin typeface="Arial" pitchFamily="34" charset="0"/>
                  </a:defRPr>
                </a:lvl1pPr>
                <a:lvl2pPr marL="742950" indent="-285750">
                  <a:defRPr sz="2400">
                    <a:solidFill>
                      <a:srgbClr val="000066"/>
                    </a:solidFill>
                    <a:latin typeface="Arial" pitchFamily="34" charset="0"/>
                  </a:defRPr>
                </a:lvl2pPr>
                <a:lvl3pPr marL="1143000" indent="-228600">
                  <a:defRPr sz="2400">
                    <a:solidFill>
                      <a:srgbClr val="000066"/>
                    </a:solidFill>
                    <a:latin typeface="Arial" pitchFamily="34" charset="0"/>
                  </a:defRPr>
                </a:lvl3pPr>
                <a:lvl4pPr marL="1600200" indent="-228600">
                  <a:defRPr sz="2400">
                    <a:solidFill>
                      <a:srgbClr val="000066"/>
                    </a:solidFill>
                    <a:latin typeface="Arial" pitchFamily="34" charset="0"/>
                  </a:defRPr>
                </a:lvl4pPr>
                <a:lvl5pPr marL="2057400" indent="-228600">
                  <a:defRPr sz="2400">
                    <a:solidFill>
                      <a:srgbClr val="000066"/>
                    </a:solidFill>
                    <a:latin typeface="Arial" pitchFamily="34" charset="0"/>
                  </a:defRPr>
                </a:lvl5pPr>
                <a:lvl6pPr marL="2514600" indent="-228600" eaLnBrk="0" fontAlgn="base" hangingPunct="0">
                  <a:spcBef>
                    <a:spcPct val="50000"/>
                  </a:spcBef>
                  <a:spcAft>
                    <a:spcPct val="0"/>
                  </a:spcAft>
                  <a:defRPr sz="2400">
                    <a:solidFill>
                      <a:srgbClr val="000066"/>
                    </a:solidFill>
                    <a:latin typeface="Arial" pitchFamily="34" charset="0"/>
                  </a:defRPr>
                </a:lvl6pPr>
                <a:lvl7pPr marL="2971800" indent="-228600" eaLnBrk="0" fontAlgn="base" hangingPunct="0">
                  <a:spcBef>
                    <a:spcPct val="50000"/>
                  </a:spcBef>
                  <a:spcAft>
                    <a:spcPct val="0"/>
                  </a:spcAft>
                  <a:defRPr sz="2400">
                    <a:solidFill>
                      <a:srgbClr val="000066"/>
                    </a:solidFill>
                    <a:latin typeface="Arial" pitchFamily="34" charset="0"/>
                  </a:defRPr>
                </a:lvl7pPr>
                <a:lvl8pPr marL="3429000" indent="-228600" eaLnBrk="0" fontAlgn="base" hangingPunct="0">
                  <a:spcBef>
                    <a:spcPct val="50000"/>
                  </a:spcBef>
                  <a:spcAft>
                    <a:spcPct val="0"/>
                  </a:spcAft>
                  <a:defRPr sz="2400">
                    <a:solidFill>
                      <a:srgbClr val="000066"/>
                    </a:solidFill>
                    <a:latin typeface="Arial" pitchFamily="34" charset="0"/>
                  </a:defRPr>
                </a:lvl8pPr>
                <a:lvl9pPr marL="3886200" indent="-228600" eaLnBrk="0" fontAlgn="base" hangingPunct="0">
                  <a:spcBef>
                    <a:spcPct val="50000"/>
                  </a:spcBef>
                  <a:spcAft>
                    <a:spcPct val="0"/>
                  </a:spcAft>
                  <a:defRPr sz="2400">
                    <a:solidFill>
                      <a:srgbClr val="000066"/>
                    </a:solidFill>
                    <a:latin typeface="Arial" pitchFamily="34" charset="0"/>
                  </a:defRPr>
                </a:lvl9pPr>
              </a:lstStyle>
              <a:p>
                <a:pPr algn="ctr"/>
                <a:r>
                  <a:rPr lang="en-GB" b="1">
                    <a:solidFill>
                      <a:srgbClr val="010066"/>
                    </a:solidFill>
                  </a:rPr>
                  <a:t>Bh</a:t>
                </a:r>
              </a:p>
            </p:txBody>
          </p:sp>
        </p:grpSp>
        <p:grpSp>
          <p:nvGrpSpPr>
            <p:cNvPr id="19501" name="Group 151"/>
            <p:cNvGrpSpPr>
              <a:grpSpLocks/>
            </p:cNvGrpSpPr>
            <p:nvPr/>
          </p:nvGrpSpPr>
          <p:grpSpPr bwMode="auto">
            <a:xfrm>
              <a:off x="2301" y="3482"/>
              <a:ext cx="293" cy="376"/>
              <a:chOff x="752" y="3163"/>
              <a:chExt cx="293" cy="376"/>
            </a:xfrm>
          </p:grpSpPr>
          <p:sp>
            <p:nvSpPr>
              <p:cNvPr id="19731" name="AutoShape 152"/>
              <p:cNvSpPr>
                <a:spLocks noChangeArrowheads="1"/>
              </p:cNvSpPr>
              <p:nvPr/>
            </p:nvSpPr>
            <p:spPr bwMode="auto">
              <a:xfrm>
                <a:off x="753" y="3163"/>
                <a:ext cx="290" cy="376"/>
              </a:xfrm>
              <a:prstGeom prst="roundRect">
                <a:avLst>
                  <a:gd name="adj" fmla="val 16667"/>
                </a:avLst>
              </a:prstGeom>
              <a:solidFill>
                <a:srgbClr val="E1B7F7"/>
              </a:solidFill>
              <a:ln w="9525">
                <a:solidFill>
                  <a:srgbClr val="9900CC"/>
                </a:solidFill>
                <a:round/>
                <a:headEnd/>
                <a:tailEnd/>
              </a:ln>
            </p:spPr>
            <p:txBody>
              <a:bodyPr wrap="none" anchor="ctr"/>
              <a:lstStyle/>
              <a:p>
                <a:endParaRPr lang="en-US"/>
              </a:p>
            </p:txBody>
          </p:sp>
          <p:sp>
            <p:nvSpPr>
              <p:cNvPr id="19732" name="Text Box 153"/>
              <p:cNvSpPr txBox="1">
                <a:spLocks noChangeArrowheads="1"/>
              </p:cNvSpPr>
              <p:nvPr/>
            </p:nvSpPr>
            <p:spPr bwMode="auto">
              <a:xfrm>
                <a:off x="752" y="3236"/>
                <a:ext cx="293"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rgbClr val="000066"/>
                    </a:solidFill>
                    <a:latin typeface="Arial" pitchFamily="34" charset="0"/>
                  </a:defRPr>
                </a:lvl1pPr>
                <a:lvl2pPr marL="742950" indent="-285750">
                  <a:defRPr sz="2400">
                    <a:solidFill>
                      <a:srgbClr val="000066"/>
                    </a:solidFill>
                    <a:latin typeface="Arial" pitchFamily="34" charset="0"/>
                  </a:defRPr>
                </a:lvl2pPr>
                <a:lvl3pPr marL="1143000" indent="-228600">
                  <a:defRPr sz="2400">
                    <a:solidFill>
                      <a:srgbClr val="000066"/>
                    </a:solidFill>
                    <a:latin typeface="Arial" pitchFamily="34" charset="0"/>
                  </a:defRPr>
                </a:lvl3pPr>
                <a:lvl4pPr marL="1600200" indent="-228600">
                  <a:defRPr sz="2400">
                    <a:solidFill>
                      <a:srgbClr val="000066"/>
                    </a:solidFill>
                    <a:latin typeface="Arial" pitchFamily="34" charset="0"/>
                  </a:defRPr>
                </a:lvl4pPr>
                <a:lvl5pPr marL="2057400" indent="-228600">
                  <a:defRPr sz="2400">
                    <a:solidFill>
                      <a:srgbClr val="000066"/>
                    </a:solidFill>
                    <a:latin typeface="Arial" pitchFamily="34" charset="0"/>
                  </a:defRPr>
                </a:lvl5pPr>
                <a:lvl6pPr marL="2514600" indent="-228600" eaLnBrk="0" fontAlgn="base" hangingPunct="0">
                  <a:spcBef>
                    <a:spcPct val="50000"/>
                  </a:spcBef>
                  <a:spcAft>
                    <a:spcPct val="0"/>
                  </a:spcAft>
                  <a:defRPr sz="2400">
                    <a:solidFill>
                      <a:srgbClr val="000066"/>
                    </a:solidFill>
                    <a:latin typeface="Arial" pitchFamily="34" charset="0"/>
                  </a:defRPr>
                </a:lvl6pPr>
                <a:lvl7pPr marL="2971800" indent="-228600" eaLnBrk="0" fontAlgn="base" hangingPunct="0">
                  <a:spcBef>
                    <a:spcPct val="50000"/>
                  </a:spcBef>
                  <a:spcAft>
                    <a:spcPct val="0"/>
                  </a:spcAft>
                  <a:defRPr sz="2400">
                    <a:solidFill>
                      <a:srgbClr val="000066"/>
                    </a:solidFill>
                    <a:latin typeface="Arial" pitchFamily="34" charset="0"/>
                  </a:defRPr>
                </a:lvl7pPr>
                <a:lvl8pPr marL="3429000" indent="-228600" eaLnBrk="0" fontAlgn="base" hangingPunct="0">
                  <a:spcBef>
                    <a:spcPct val="50000"/>
                  </a:spcBef>
                  <a:spcAft>
                    <a:spcPct val="0"/>
                  </a:spcAft>
                  <a:defRPr sz="2400">
                    <a:solidFill>
                      <a:srgbClr val="000066"/>
                    </a:solidFill>
                    <a:latin typeface="Arial" pitchFamily="34" charset="0"/>
                  </a:defRPr>
                </a:lvl8pPr>
                <a:lvl9pPr marL="3886200" indent="-228600" eaLnBrk="0" fontAlgn="base" hangingPunct="0">
                  <a:spcBef>
                    <a:spcPct val="50000"/>
                  </a:spcBef>
                  <a:spcAft>
                    <a:spcPct val="0"/>
                  </a:spcAft>
                  <a:defRPr sz="2400">
                    <a:solidFill>
                      <a:srgbClr val="000066"/>
                    </a:solidFill>
                    <a:latin typeface="Arial" pitchFamily="34" charset="0"/>
                  </a:defRPr>
                </a:lvl9pPr>
              </a:lstStyle>
              <a:p>
                <a:pPr algn="ctr"/>
                <a:r>
                  <a:rPr lang="en-GB" b="1">
                    <a:solidFill>
                      <a:srgbClr val="010066"/>
                    </a:solidFill>
                  </a:rPr>
                  <a:t>Hs</a:t>
                </a:r>
              </a:p>
            </p:txBody>
          </p:sp>
        </p:grpSp>
        <p:grpSp>
          <p:nvGrpSpPr>
            <p:cNvPr id="19502" name="Group 154"/>
            <p:cNvGrpSpPr>
              <a:grpSpLocks/>
            </p:cNvGrpSpPr>
            <p:nvPr/>
          </p:nvGrpSpPr>
          <p:grpSpPr bwMode="auto">
            <a:xfrm>
              <a:off x="2608" y="3482"/>
              <a:ext cx="293" cy="376"/>
              <a:chOff x="752" y="3163"/>
              <a:chExt cx="293" cy="376"/>
            </a:xfrm>
          </p:grpSpPr>
          <p:sp>
            <p:nvSpPr>
              <p:cNvPr id="19729" name="AutoShape 155"/>
              <p:cNvSpPr>
                <a:spLocks noChangeArrowheads="1"/>
              </p:cNvSpPr>
              <p:nvPr/>
            </p:nvSpPr>
            <p:spPr bwMode="auto">
              <a:xfrm>
                <a:off x="753" y="3163"/>
                <a:ext cx="290" cy="376"/>
              </a:xfrm>
              <a:prstGeom prst="roundRect">
                <a:avLst>
                  <a:gd name="adj" fmla="val 16667"/>
                </a:avLst>
              </a:prstGeom>
              <a:solidFill>
                <a:srgbClr val="E1B7F7"/>
              </a:solidFill>
              <a:ln w="9525">
                <a:solidFill>
                  <a:srgbClr val="9900CC"/>
                </a:solidFill>
                <a:round/>
                <a:headEnd/>
                <a:tailEnd/>
              </a:ln>
            </p:spPr>
            <p:txBody>
              <a:bodyPr wrap="none" anchor="ctr"/>
              <a:lstStyle/>
              <a:p>
                <a:endParaRPr lang="en-US"/>
              </a:p>
            </p:txBody>
          </p:sp>
          <p:sp>
            <p:nvSpPr>
              <p:cNvPr id="19730" name="Text Box 156"/>
              <p:cNvSpPr txBox="1">
                <a:spLocks noChangeArrowheads="1"/>
              </p:cNvSpPr>
              <p:nvPr/>
            </p:nvSpPr>
            <p:spPr bwMode="auto">
              <a:xfrm>
                <a:off x="752" y="3236"/>
                <a:ext cx="293"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rgbClr val="000066"/>
                    </a:solidFill>
                    <a:latin typeface="Arial" pitchFamily="34" charset="0"/>
                  </a:defRPr>
                </a:lvl1pPr>
                <a:lvl2pPr marL="742950" indent="-285750">
                  <a:defRPr sz="2400">
                    <a:solidFill>
                      <a:srgbClr val="000066"/>
                    </a:solidFill>
                    <a:latin typeface="Arial" pitchFamily="34" charset="0"/>
                  </a:defRPr>
                </a:lvl2pPr>
                <a:lvl3pPr marL="1143000" indent="-228600">
                  <a:defRPr sz="2400">
                    <a:solidFill>
                      <a:srgbClr val="000066"/>
                    </a:solidFill>
                    <a:latin typeface="Arial" pitchFamily="34" charset="0"/>
                  </a:defRPr>
                </a:lvl3pPr>
                <a:lvl4pPr marL="1600200" indent="-228600">
                  <a:defRPr sz="2400">
                    <a:solidFill>
                      <a:srgbClr val="000066"/>
                    </a:solidFill>
                    <a:latin typeface="Arial" pitchFamily="34" charset="0"/>
                  </a:defRPr>
                </a:lvl4pPr>
                <a:lvl5pPr marL="2057400" indent="-228600">
                  <a:defRPr sz="2400">
                    <a:solidFill>
                      <a:srgbClr val="000066"/>
                    </a:solidFill>
                    <a:latin typeface="Arial" pitchFamily="34" charset="0"/>
                  </a:defRPr>
                </a:lvl5pPr>
                <a:lvl6pPr marL="2514600" indent="-228600" eaLnBrk="0" fontAlgn="base" hangingPunct="0">
                  <a:spcBef>
                    <a:spcPct val="50000"/>
                  </a:spcBef>
                  <a:spcAft>
                    <a:spcPct val="0"/>
                  </a:spcAft>
                  <a:defRPr sz="2400">
                    <a:solidFill>
                      <a:srgbClr val="000066"/>
                    </a:solidFill>
                    <a:latin typeface="Arial" pitchFamily="34" charset="0"/>
                  </a:defRPr>
                </a:lvl6pPr>
                <a:lvl7pPr marL="2971800" indent="-228600" eaLnBrk="0" fontAlgn="base" hangingPunct="0">
                  <a:spcBef>
                    <a:spcPct val="50000"/>
                  </a:spcBef>
                  <a:spcAft>
                    <a:spcPct val="0"/>
                  </a:spcAft>
                  <a:defRPr sz="2400">
                    <a:solidFill>
                      <a:srgbClr val="000066"/>
                    </a:solidFill>
                    <a:latin typeface="Arial" pitchFamily="34" charset="0"/>
                  </a:defRPr>
                </a:lvl7pPr>
                <a:lvl8pPr marL="3429000" indent="-228600" eaLnBrk="0" fontAlgn="base" hangingPunct="0">
                  <a:spcBef>
                    <a:spcPct val="50000"/>
                  </a:spcBef>
                  <a:spcAft>
                    <a:spcPct val="0"/>
                  </a:spcAft>
                  <a:defRPr sz="2400">
                    <a:solidFill>
                      <a:srgbClr val="000066"/>
                    </a:solidFill>
                    <a:latin typeface="Arial" pitchFamily="34" charset="0"/>
                  </a:defRPr>
                </a:lvl8pPr>
                <a:lvl9pPr marL="3886200" indent="-228600" eaLnBrk="0" fontAlgn="base" hangingPunct="0">
                  <a:spcBef>
                    <a:spcPct val="50000"/>
                  </a:spcBef>
                  <a:spcAft>
                    <a:spcPct val="0"/>
                  </a:spcAft>
                  <a:defRPr sz="2400">
                    <a:solidFill>
                      <a:srgbClr val="000066"/>
                    </a:solidFill>
                    <a:latin typeface="Arial" pitchFamily="34" charset="0"/>
                  </a:defRPr>
                </a:lvl9pPr>
              </a:lstStyle>
              <a:p>
                <a:pPr algn="ctr"/>
                <a:r>
                  <a:rPr lang="en-GB" b="1">
                    <a:solidFill>
                      <a:srgbClr val="010066"/>
                    </a:solidFill>
                  </a:rPr>
                  <a:t>Mt</a:t>
                </a:r>
              </a:p>
            </p:txBody>
          </p:sp>
        </p:grpSp>
        <p:grpSp>
          <p:nvGrpSpPr>
            <p:cNvPr id="19503" name="Group 157"/>
            <p:cNvGrpSpPr>
              <a:grpSpLocks/>
            </p:cNvGrpSpPr>
            <p:nvPr/>
          </p:nvGrpSpPr>
          <p:grpSpPr bwMode="auto">
            <a:xfrm>
              <a:off x="2915" y="3482"/>
              <a:ext cx="293" cy="376"/>
              <a:chOff x="752" y="3163"/>
              <a:chExt cx="293" cy="376"/>
            </a:xfrm>
          </p:grpSpPr>
          <p:sp>
            <p:nvSpPr>
              <p:cNvPr id="19727" name="AutoShape 158"/>
              <p:cNvSpPr>
                <a:spLocks noChangeArrowheads="1"/>
              </p:cNvSpPr>
              <p:nvPr/>
            </p:nvSpPr>
            <p:spPr bwMode="auto">
              <a:xfrm>
                <a:off x="753" y="3163"/>
                <a:ext cx="290" cy="376"/>
              </a:xfrm>
              <a:prstGeom prst="roundRect">
                <a:avLst>
                  <a:gd name="adj" fmla="val 16667"/>
                </a:avLst>
              </a:prstGeom>
              <a:solidFill>
                <a:srgbClr val="E1B7F7"/>
              </a:solidFill>
              <a:ln w="9525">
                <a:solidFill>
                  <a:srgbClr val="9900CC"/>
                </a:solidFill>
                <a:round/>
                <a:headEnd/>
                <a:tailEnd/>
              </a:ln>
            </p:spPr>
            <p:txBody>
              <a:bodyPr wrap="none" anchor="ctr"/>
              <a:lstStyle/>
              <a:p>
                <a:endParaRPr lang="en-US"/>
              </a:p>
            </p:txBody>
          </p:sp>
          <p:sp>
            <p:nvSpPr>
              <p:cNvPr id="19728" name="Text Box 159"/>
              <p:cNvSpPr txBox="1">
                <a:spLocks noChangeArrowheads="1"/>
              </p:cNvSpPr>
              <p:nvPr/>
            </p:nvSpPr>
            <p:spPr bwMode="auto">
              <a:xfrm>
                <a:off x="752" y="3236"/>
                <a:ext cx="293"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rgbClr val="000066"/>
                    </a:solidFill>
                    <a:latin typeface="Arial" pitchFamily="34" charset="0"/>
                  </a:defRPr>
                </a:lvl1pPr>
                <a:lvl2pPr marL="742950" indent="-285750">
                  <a:defRPr sz="2400">
                    <a:solidFill>
                      <a:srgbClr val="000066"/>
                    </a:solidFill>
                    <a:latin typeface="Arial" pitchFamily="34" charset="0"/>
                  </a:defRPr>
                </a:lvl2pPr>
                <a:lvl3pPr marL="1143000" indent="-228600">
                  <a:defRPr sz="2400">
                    <a:solidFill>
                      <a:srgbClr val="000066"/>
                    </a:solidFill>
                    <a:latin typeface="Arial" pitchFamily="34" charset="0"/>
                  </a:defRPr>
                </a:lvl3pPr>
                <a:lvl4pPr marL="1600200" indent="-228600">
                  <a:defRPr sz="2400">
                    <a:solidFill>
                      <a:srgbClr val="000066"/>
                    </a:solidFill>
                    <a:latin typeface="Arial" pitchFamily="34" charset="0"/>
                  </a:defRPr>
                </a:lvl4pPr>
                <a:lvl5pPr marL="2057400" indent="-228600">
                  <a:defRPr sz="2400">
                    <a:solidFill>
                      <a:srgbClr val="000066"/>
                    </a:solidFill>
                    <a:latin typeface="Arial" pitchFamily="34" charset="0"/>
                  </a:defRPr>
                </a:lvl5pPr>
                <a:lvl6pPr marL="2514600" indent="-228600" eaLnBrk="0" fontAlgn="base" hangingPunct="0">
                  <a:spcBef>
                    <a:spcPct val="50000"/>
                  </a:spcBef>
                  <a:spcAft>
                    <a:spcPct val="0"/>
                  </a:spcAft>
                  <a:defRPr sz="2400">
                    <a:solidFill>
                      <a:srgbClr val="000066"/>
                    </a:solidFill>
                    <a:latin typeface="Arial" pitchFamily="34" charset="0"/>
                  </a:defRPr>
                </a:lvl6pPr>
                <a:lvl7pPr marL="2971800" indent="-228600" eaLnBrk="0" fontAlgn="base" hangingPunct="0">
                  <a:spcBef>
                    <a:spcPct val="50000"/>
                  </a:spcBef>
                  <a:spcAft>
                    <a:spcPct val="0"/>
                  </a:spcAft>
                  <a:defRPr sz="2400">
                    <a:solidFill>
                      <a:srgbClr val="000066"/>
                    </a:solidFill>
                    <a:latin typeface="Arial" pitchFamily="34" charset="0"/>
                  </a:defRPr>
                </a:lvl7pPr>
                <a:lvl8pPr marL="3429000" indent="-228600" eaLnBrk="0" fontAlgn="base" hangingPunct="0">
                  <a:spcBef>
                    <a:spcPct val="50000"/>
                  </a:spcBef>
                  <a:spcAft>
                    <a:spcPct val="0"/>
                  </a:spcAft>
                  <a:defRPr sz="2400">
                    <a:solidFill>
                      <a:srgbClr val="000066"/>
                    </a:solidFill>
                    <a:latin typeface="Arial" pitchFamily="34" charset="0"/>
                  </a:defRPr>
                </a:lvl8pPr>
                <a:lvl9pPr marL="3886200" indent="-228600" eaLnBrk="0" fontAlgn="base" hangingPunct="0">
                  <a:spcBef>
                    <a:spcPct val="50000"/>
                  </a:spcBef>
                  <a:spcAft>
                    <a:spcPct val="0"/>
                  </a:spcAft>
                  <a:defRPr sz="2400">
                    <a:solidFill>
                      <a:srgbClr val="000066"/>
                    </a:solidFill>
                    <a:latin typeface="Arial" pitchFamily="34" charset="0"/>
                  </a:defRPr>
                </a:lvl9pPr>
              </a:lstStyle>
              <a:p>
                <a:pPr algn="ctr"/>
                <a:r>
                  <a:rPr lang="en-GB" b="1">
                    <a:solidFill>
                      <a:srgbClr val="010066"/>
                    </a:solidFill>
                  </a:rPr>
                  <a:t>Ds</a:t>
                </a:r>
              </a:p>
            </p:txBody>
          </p:sp>
        </p:grpSp>
        <p:grpSp>
          <p:nvGrpSpPr>
            <p:cNvPr id="19504" name="Group 160"/>
            <p:cNvGrpSpPr>
              <a:grpSpLocks/>
            </p:cNvGrpSpPr>
            <p:nvPr/>
          </p:nvGrpSpPr>
          <p:grpSpPr bwMode="auto">
            <a:xfrm>
              <a:off x="3222" y="3482"/>
              <a:ext cx="293" cy="376"/>
              <a:chOff x="752" y="3163"/>
              <a:chExt cx="293" cy="376"/>
            </a:xfrm>
          </p:grpSpPr>
          <p:sp>
            <p:nvSpPr>
              <p:cNvPr id="19725" name="AutoShape 161"/>
              <p:cNvSpPr>
                <a:spLocks noChangeArrowheads="1"/>
              </p:cNvSpPr>
              <p:nvPr/>
            </p:nvSpPr>
            <p:spPr bwMode="auto">
              <a:xfrm>
                <a:off x="753" y="3163"/>
                <a:ext cx="290" cy="376"/>
              </a:xfrm>
              <a:prstGeom prst="roundRect">
                <a:avLst>
                  <a:gd name="adj" fmla="val 16667"/>
                </a:avLst>
              </a:prstGeom>
              <a:solidFill>
                <a:srgbClr val="E1B7F7"/>
              </a:solidFill>
              <a:ln w="9525">
                <a:solidFill>
                  <a:srgbClr val="9900CC"/>
                </a:solidFill>
                <a:round/>
                <a:headEnd/>
                <a:tailEnd/>
              </a:ln>
            </p:spPr>
            <p:txBody>
              <a:bodyPr wrap="none" anchor="ctr"/>
              <a:lstStyle/>
              <a:p>
                <a:endParaRPr lang="en-US"/>
              </a:p>
            </p:txBody>
          </p:sp>
          <p:sp>
            <p:nvSpPr>
              <p:cNvPr id="19726" name="Text Box 162"/>
              <p:cNvSpPr txBox="1">
                <a:spLocks noChangeArrowheads="1"/>
              </p:cNvSpPr>
              <p:nvPr/>
            </p:nvSpPr>
            <p:spPr bwMode="auto">
              <a:xfrm>
                <a:off x="752" y="3236"/>
                <a:ext cx="293"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rgbClr val="000066"/>
                    </a:solidFill>
                    <a:latin typeface="Arial" pitchFamily="34" charset="0"/>
                  </a:defRPr>
                </a:lvl1pPr>
                <a:lvl2pPr marL="742950" indent="-285750">
                  <a:defRPr sz="2400">
                    <a:solidFill>
                      <a:srgbClr val="000066"/>
                    </a:solidFill>
                    <a:latin typeface="Arial" pitchFamily="34" charset="0"/>
                  </a:defRPr>
                </a:lvl2pPr>
                <a:lvl3pPr marL="1143000" indent="-228600">
                  <a:defRPr sz="2400">
                    <a:solidFill>
                      <a:srgbClr val="000066"/>
                    </a:solidFill>
                    <a:latin typeface="Arial" pitchFamily="34" charset="0"/>
                  </a:defRPr>
                </a:lvl3pPr>
                <a:lvl4pPr marL="1600200" indent="-228600">
                  <a:defRPr sz="2400">
                    <a:solidFill>
                      <a:srgbClr val="000066"/>
                    </a:solidFill>
                    <a:latin typeface="Arial" pitchFamily="34" charset="0"/>
                  </a:defRPr>
                </a:lvl4pPr>
                <a:lvl5pPr marL="2057400" indent="-228600">
                  <a:defRPr sz="2400">
                    <a:solidFill>
                      <a:srgbClr val="000066"/>
                    </a:solidFill>
                    <a:latin typeface="Arial" pitchFamily="34" charset="0"/>
                  </a:defRPr>
                </a:lvl5pPr>
                <a:lvl6pPr marL="2514600" indent="-228600" eaLnBrk="0" fontAlgn="base" hangingPunct="0">
                  <a:spcBef>
                    <a:spcPct val="50000"/>
                  </a:spcBef>
                  <a:spcAft>
                    <a:spcPct val="0"/>
                  </a:spcAft>
                  <a:defRPr sz="2400">
                    <a:solidFill>
                      <a:srgbClr val="000066"/>
                    </a:solidFill>
                    <a:latin typeface="Arial" pitchFamily="34" charset="0"/>
                  </a:defRPr>
                </a:lvl6pPr>
                <a:lvl7pPr marL="2971800" indent="-228600" eaLnBrk="0" fontAlgn="base" hangingPunct="0">
                  <a:spcBef>
                    <a:spcPct val="50000"/>
                  </a:spcBef>
                  <a:spcAft>
                    <a:spcPct val="0"/>
                  </a:spcAft>
                  <a:defRPr sz="2400">
                    <a:solidFill>
                      <a:srgbClr val="000066"/>
                    </a:solidFill>
                    <a:latin typeface="Arial" pitchFamily="34" charset="0"/>
                  </a:defRPr>
                </a:lvl7pPr>
                <a:lvl8pPr marL="3429000" indent="-228600" eaLnBrk="0" fontAlgn="base" hangingPunct="0">
                  <a:spcBef>
                    <a:spcPct val="50000"/>
                  </a:spcBef>
                  <a:spcAft>
                    <a:spcPct val="0"/>
                  </a:spcAft>
                  <a:defRPr sz="2400">
                    <a:solidFill>
                      <a:srgbClr val="000066"/>
                    </a:solidFill>
                    <a:latin typeface="Arial" pitchFamily="34" charset="0"/>
                  </a:defRPr>
                </a:lvl8pPr>
                <a:lvl9pPr marL="3886200" indent="-228600" eaLnBrk="0" fontAlgn="base" hangingPunct="0">
                  <a:spcBef>
                    <a:spcPct val="50000"/>
                  </a:spcBef>
                  <a:spcAft>
                    <a:spcPct val="0"/>
                  </a:spcAft>
                  <a:defRPr sz="2400">
                    <a:solidFill>
                      <a:srgbClr val="000066"/>
                    </a:solidFill>
                    <a:latin typeface="Arial" pitchFamily="34" charset="0"/>
                  </a:defRPr>
                </a:lvl9pPr>
              </a:lstStyle>
              <a:p>
                <a:pPr algn="ctr"/>
                <a:r>
                  <a:rPr lang="en-GB" b="1">
                    <a:solidFill>
                      <a:srgbClr val="010066"/>
                    </a:solidFill>
                  </a:rPr>
                  <a:t>Rg</a:t>
                </a:r>
              </a:p>
            </p:txBody>
          </p:sp>
        </p:grpSp>
        <p:grpSp>
          <p:nvGrpSpPr>
            <p:cNvPr id="19505" name="Group 163"/>
            <p:cNvGrpSpPr>
              <a:grpSpLocks/>
            </p:cNvGrpSpPr>
            <p:nvPr/>
          </p:nvGrpSpPr>
          <p:grpSpPr bwMode="auto">
            <a:xfrm>
              <a:off x="3529" y="3482"/>
              <a:ext cx="293" cy="376"/>
              <a:chOff x="752" y="3163"/>
              <a:chExt cx="293" cy="376"/>
            </a:xfrm>
          </p:grpSpPr>
          <p:sp>
            <p:nvSpPr>
              <p:cNvPr id="19723" name="AutoShape 164"/>
              <p:cNvSpPr>
                <a:spLocks noChangeArrowheads="1"/>
              </p:cNvSpPr>
              <p:nvPr/>
            </p:nvSpPr>
            <p:spPr bwMode="auto">
              <a:xfrm>
                <a:off x="753" y="3163"/>
                <a:ext cx="290" cy="376"/>
              </a:xfrm>
              <a:prstGeom prst="roundRect">
                <a:avLst>
                  <a:gd name="adj" fmla="val 16667"/>
                </a:avLst>
              </a:prstGeom>
              <a:solidFill>
                <a:srgbClr val="E1B7F7"/>
              </a:solidFill>
              <a:ln w="9525">
                <a:solidFill>
                  <a:srgbClr val="9900CC"/>
                </a:solidFill>
                <a:round/>
                <a:headEnd/>
                <a:tailEnd/>
              </a:ln>
            </p:spPr>
            <p:txBody>
              <a:bodyPr wrap="none" anchor="ctr"/>
              <a:lstStyle/>
              <a:p>
                <a:endParaRPr lang="en-US"/>
              </a:p>
            </p:txBody>
          </p:sp>
          <p:sp>
            <p:nvSpPr>
              <p:cNvPr id="19724" name="Text Box 165"/>
              <p:cNvSpPr txBox="1">
                <a:spLocks noChangeArrowheads="1"/>
              </p:cNvSpPr>
              <p:nvPr/>
            </p:nvSpPr>
            <p:spPr bwMode="auto">
              <a:xfrm>
                <a:off x="752" y="3236"/>
                <a:ext cx="293"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rgbClr val="000066"/>
                    </a:solidFill>
                    <a:latin typeface="Arial" pitchFamily="34" charset="0"/>
                  </a:defRPr>
                </a:lvl1pPr>
                <a:lvl2pPr marL="742950" indent="-285750">
                  <a:defRPr sz="2400">
                    <a:solidFill>
                      <a:srgbClr val="000066"/>
                    </a:solidFill>
                    <a:latin typeface="Arial" pitchFamily="34" charset="0"/>
                  </a:defRPr>
                </a:lvl2pPr>
                <a:lvl3pPr marL="1143000" indent="-228600">
                  <a:defRPr sz="2400">
                    <a:solidFill>
                      <a:srgbClr val="000066"/>
                    </a:solidFill>
                    <a:latin typeface="Arial" pitchFamily="34" charset="0"/>
                  </a:defRPr>
                </a:lvl3pPr>
                <a:lvl4pPr marL="1600200" indent="-228600">
                  <a:defRPr sz="2400">
                    <a:solidFill>
                      <a:srgbClr val="000066"/>
                    </a:solidFill>
                    <a:latin typeface="Arial" pitchFamily="34" charset="0"/>
                  </a:defRPr>
                </a:lvl4pPr>
                <a:lvl5pPr marL="2057400" indent="-228600">
                  <a:defRPr sz="2400">
                    <a:solidFill>
                      <a:srgbClr val="000066"/>
                    </a:solidFill>
                    <a:latin typeface="Arial" pitchFamily="34" charset="0"/>
                  </a:defRPr>
                </a:lvl5pPr>
                <a:lvl6pPr marL="2514600" indent="-228600" eaLnBrk="0" fontAlgn="base" hangingPunct="0">
                  <a:spcBef>
                    <a:spcPct val="50000"/>
                  </a:spcBef>
                  <a:spcAft>
                    <a:spcPct val="0"/>
                  </a:spcAft>
                  <a:defRPr sz="2400">
                    <a:solidFill>
                      <a:srgbClr val="000066"/>
                    </a:solidFill>
                    <a:latin typeface="Arial" pitchFamily="34" charset="0"/>
                  </a:defRPr>
                </a:lvl6pPr>
                <a:lvl7pPr marL="2971800" indent="-228600" eaLnBrk="0" fontAlgn="base" hangingPunct="0">
                  <a:spcBef>
                    <a:spcPct val="50000"/>
                  </a:spcBef>
                  <a:spcAft>
                    <a:spcPct val="0"/>
                  </a:spcAft>
                  <a:defRPr sz="2400">
                    <a:solidFill>
                      <a:srgbClr val="000066"/>
                    </a:solidFill>
                    <a:latin typeface="Arial" pitchFamily="34" charset="0"/>
                  </a:defRPr>
                </a:lvl7pPr>
                <a:lvl8pPr marL="3429000" indent="-228600" eaLnBrk="0" fontAlgn="base" hangingPunct="0">
                  <a:spcBef>
                    <a:spcPct val="50000"/>
                  </a:spcBef>
                  <a:spcAft>
                    <a:spcPct val="0"/>
                  </a:spcAft>
                  <a:defRPr sz="2400">
                    <a:solidFill>
                      <a:srgbClr val="000066"/>
                    </a:solidFill>
                    <a:latin typeface="Arial" pitchFamily="34" charset="0"/>
                  </a:defRPr>
                </a:lvl8pPr>
                <a:lvl9pPr marL="3886200" indent="-228600" eaLnBrk="0" fontAlgn="base" hangingPunct="0">
                  <a:spcBef>
                    <a:spcPct val="50000"/>
                  </a:spcBef>
                  <a:spcAft>
                    <a:spcPct val="0"/>
                  </a:spcAft>
                  <a:defRPr sz="2400">
                    <a:solidFill>
                      <a:srgbClr val="000066"/>
                    </a:solidFill>
                    <a:latin typeface="Arial" pitchFamily="34" charset="0"/>
                  </a:defRPr>
                </a:lvl9pPr>
              </a:lstStyle>
              <a:p>
                <a:pPr algn="ctr"/>
                <a:r>
                  <a:rPr lang="en-GB" b="1">
                    <a:solidFill>
                      <a:srgbClr val="010066"/>
                    </a:solidFill>
                  </a:rPr>
                  <a:t>?</a:t>
                </a:r>
              </a:p>
            </p:txBody>
          </p:sp>
        </p:grpSp>
        <p:grpSp>
          <p:nvGrpSpPr>
            <p:cNvPr id="19506" name="Group 166"/>
            <p:cNvGrpSpPr>
              <a:grpSpLocks/>
            </p:cNvGrpSpPr>
            <p:nvPr/>
          </p:nvGrpSpPr>
          <p:grpSpPr bwMode="auto">
            <a:xfrm>
              <a:off x="3836" y="3482"/>
              <a:ext cx="293" cy="376"/>
              <a:chOff x="752" y="3163"/>
              <a:chExt cx="293" cy="376"/>
            </a:xfrm>
          </p:grpSpPr>
          <p:sp>
            <p:nvSpPr>
              <p:cNvPr id="19721" name="AutoShape 167"/>
              <p:cNvSpPr>
                <a:spLocks noChangeArrowheads="1"/>
              </p:cNvSpPr>
              <p:nvPr/>
            </p:nvSpPr>
            <p:spPr bwMode="auto">
              <a:xfrm>
                <a:off x="753" y="3163"/>
                <a:ext cx="290" cy="376"/>
              </a:xfrm>
              <a:prstGeom prst="roundRect">
                <a:avLst>
                  <a:gd name="adj" fmla="val 16667"/>
                </a:avLst>
              </a:prstGeom>
              <a:solidFill>
                <a:srgbClr val="E1B7F7"/>
              </a:solidFill>
              <a:ln w="9525">
                <a:solidFill>
                  <a:srgbClr val="9900CC"/>
                </a:solidFill>
                <a:round/>
                <a:headEnd/>
                <a:tailEnd/>
              </a:ln>
            </p:spPr>
            <p:txBody>
              <a:bodyPr wrap="none" anchor="ctr"/>
              <a:lstStyle/>
              <a:p>
                <a:endParaRPr lang="en-US"/>
              </a:p>
            </p:txBody>
          </p:sp>
          <p:sp>
            <p:nvSpPr>
              <p:cNvPr id="19722" name="Text Box 168"/>
              <p:cNvSpPr txBox="1">
                <a:spLocks noChangeArrowheads="1"/>
              </p:cNvSpPr>
              <p:nvPr/>
            </p:nvSpPr>
            <p:spPr bwMode="auto">
              <a:xfrm>
                <a:off x="752" y="3236"/>
                <a:ext cx="293"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rgbClr val="000066"/>
                    </a:solidFill>
                    <a:latin typeface="Arial" pitchFamily="34" charset="0"/>
                  </a:defRPr>
                </a:lvl1pPr>
                <a:lvl2pPr marL="742950" indent="-285750">
                  <a:defRPr sz="2400">
                    <a:solidFill>
                      <a:srgbClr val="000066"/>
                    </a:solidFill>
                    <a:latin typeface="Arial" pitchFamily="34" charset="0"/>
                  </a:defRPr>
                </a:lvl2pPr>
                <a:lvl3pPr marL="1143000" indent="-228600">
                  <a:defRPr sz="2400">
                    <a:solidFill>
                      <a:srgbClr val="000066"/>
                    </a:solidFill>
                    <a:latin typeface="Arial" pitchFamily="34" charset="0"/>
                  </a:defRPr>
                </a:lvl3pPr>
                <a:lvl4pPr marL="1600200" indent="-228600">
                  <a:defRPr sz="2400">
                    <a:solidFill>
                      <a:srgbClr val="000066"/>
                    </a:solidFill>
                    <a:latin typeface="Arial" pitchFamily="34" charset="0"/>
                  </a:defRPr>
                </a:lvl4pPr>
                <a:lvl5pPr marL="2057400" indent="-228600">
                  <a:defRPr sz="2400">
                    <a:solidFill>
                      <a:srgbClr val="000066"/>
                    </a:solidFill>
                    <a:latin typeface="Arial" pitchFamily="34" charset="0"/>
                  </a:defRPr>
                </a:lvl5pPr>
                <a:lvl6pPr marL="2514600" indent="-228600" eaLnBrk="0" fontAlgn="base" hangingPunct="0">
                  <a:spcBef>
                    <a:spcPct val="50000"/>
                  </a:spcBef>
                  <a:spcAft>
                    <a:spcPct val="0"/>
                  </a:spcAft>
                  <a:defRPr sz="2400">
                    <a:solidFill>
                      <a:srgbClr val="000066"/>
                    </a:solidFill>
                    <a:latin typeface="Arial" pitchFamily="34" charset="0"/>
                  </a:defRPr>
                </a:lvl6pPr>
                <a:lvl7pPr marL="2971800" indent="-228600" eaLnBrk="0" fontAlgn="base" hangingPunct="0">
                  <a:spcBef>
                    <a:spcPct val="50000"/>
                  </a:spcBef>
                  <a:spcAft>
                    <a:spcPct val="0"/>
                  </a:spcAft>
                  <a:defRPr sz="2400">
                    <a:solidFill>
                      <a:srgbClr val="000066"/>
                    </a:solidFill>
                    <a:latin typeface="Arial" pitchFamily="34" charset="0"/>
                  </a:defRPr>
                </a:lvl7pPr>
                <a:lvl8pPr marL="3429000" indent="-228600" eaLnBrk="0" fontAlgn="base" hangingPunct="0">
                  <a:spcBef>
                    <a:spcPct val="50000"/>
                  </a:spcBef>
                  <a:spcAft>
                    <a:spcPct val="0"/>
                  </a:spcAft>
                  <a:defRPr sz="2400">
                    <a:solidFill>
                      <a:srgbClr val="000066"/>
                    </a:solidFill>
                    <a:latin typeface="Arial" pitchFamily="34" charset="0"/>
                  </a:defRPr>
                </a:lvl8pPr>
                <a:lvl9pPr marL="3886200" indent="-228600" eaLnBrk="0" fontAlgn="base" hangingPunct="0">
                  <a:spcBef>
                    <a:spcPct val="50000"/>
                  </a:spcBef>
                  <a:spcAft>
                    <a:spcPct val="0"/>
                  </a:spcAft>
                  <a:defRPr sz="2400">
                    <a:solidFill>
                      <a:srgbClr val="000066"/>
                    </a:solidFill>
                    <a:latin typeface="Arial" pitchFamily="34" charset="0"/>
                  </a:defRPr>
                </a:lvl9pPr>
              </a:lstStyle>
              <a:p>
                <a:pPr algn="ctr"/>
                <a:r>
                  <a:rPr lang="en-GB" b="1">
                    <a:solidFill>
                      <a:srgbClr val="010066"/>
                    </a:solidFill>
                  </a:rPr>
                  <a:t>?</a:t>
                </a:r>
              </a:p>
            </p:txBody>
          </p:sp>
        </p:grpSp>
        <p:grpSp>
          <p:nvGrpSpPr>
            <p:cNvPr id="19507" name="Group 169"/>
            <p:cNvGrpSpPr>
              <a:grpSpLocks/>
            </p:cNvGrpSpPr>
            <p:nvPr/>
          </p:nvGrpSpPr>
          <p:grpSpPr bwMode="auto">
            <a:xfrm>
              <a:off x="4143" y="3482"/>
              <a:ext cx="293" cy="376"/>
              <a:chOff x="752" y="3163"/>
              <a:chExt cx="293" cy="376"/>
            </a:xfrm>
          </p:grpSpPr>
          <p:sp>
            <p:nvSpPr>
              <p:cNvPr id="19719" name="AutoShape 170"/>
              <p:cNvSpPr>
                <a:spLocks noChangeArrowheads="1"/>
              </p:cNvSpPr>
              <p:nvPr/>
            </p:nvSpPr>
            <p:spPr bwMode="auto">
              <a:xfrm>
                <a:off x="753" y="3163"/>
                <a:ext cx="290" cy="376"/>
              </a:xfrm>
              <a:prstGeom prst="roundRect">
                <a:avLst>
                  <a:gd name="adj" fmla="val 16667"/>
                </a:avLst>
              </a:prstGeom>
              <a:solidFill>
                <a:srgbClr val="E1B7F7"/>
              </a:solidFill>
              <a:ln w="9525">
                <a:solidFill>
                  <a:srgbClr val="9900CC"/>
                </a:solidFill>
                <a:round/>
                <a:headEnd/>
                <a:tailEnd/>
              </a:ln>
            </p:spPr>
            <p:txBody>
              <a:bodyPr wrap="none" anchor="ctr"/>
              <a:lstStyle/>
              <a:p>
                <a:endParaRPr lang="en-US"/>
              </a:p>
            </p:txBody>
          </p:sp>
          <p:sp>
            <p:nvSpPr>
              <p:cNvPr id="19720" name="Text Box 171"/>
              <p:cNvSpPr txBox="1">
                <a:spLocks noChangeArrowheads="1"/>
              </p:cNvSpPr>
              <p:nvPr/>
            </p:nvSpPr>
            <p:spPr bwMode="auto">
              <a:xfrm>
                <a:off x="752" y="3236"/>
                <a:ext cx="293"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rgbClr val="000066"/>
                    </a:solidFill>
                    <a:latin typeface="Arial" pitchFamily="34" charset="0"/>
                  </a:defRPr>
                </a:lvl1pPr>
                <a:lvl2pPr marL="742950" indent="-285750">
                  <a:defRPr sz="2400">
                    <a:solidFill>
                      <a:srgbClr val="000066"/>
                    </a:solidFill>
                    <a:latin typeface="Arial" pitchFamily="34" charset="0"/>
                  </a:defRPr>
                </a:lvl2pPr>
                <a:lvl3pPr marL="1143000" indent="-228600">
                  <a:defRPr sz="2400">
                    <a:solidFill>
                      <a:srgbClr val="000066"/>
                    </a:solidFill>
                    <a:latin typeface="Arial" pitchFamily="34" charset="0"/>
                  </a:defRPr>
                </a:lvl3pPr>
                <a:lvl4pPr marL="1600200" indent="-228600">
                  <a:defRPr sz="2400">
                    <a:solidFill>
                      <a:srgbClr val="000066"/>
                    </a:solidFill>
                    <a:latin typeface="Arial" pitchFamily="34" charset="0"/>
                  </a:defRPr>
                </a:lvl4pPr>
                <a:lvl5pPr marL="2057400" indent="-228600">
                  <a:defRPr sz="2400">
                    <a:solidFill>
                      <a:srgbClr val="000066"/>
                    </a:solidFill>
                    <a:latin typeface="Arial" pitchFamily="34" charset="0"/>
                  </a:defRPr>
                </a:lvl5pPr>
                <a:lvl6pPr marL="2514600" indent="-228600" eaLnBrk="0" fontAlgn="base" hangingPunct="0">
                  <a:spcBef>
                    <a:spcPct val="50000"/>
                  </a:spcBef>
                  <a:spcAft>
                    <a:spcPct val="0"/>
                  </a:spcAft>
                  <a:defRPr sz="2400">
                    <a:solidFill>
                      <a:srgbClr val="000066"/>
                    </a:solidFill>
                    <a:latin typeface="Arial" pitchFamily="34" charset="0"/>
                  </a:defRPr>
                </a:lvl6pPr>
                <a:lvl7pPr marL="2971800" indent="-228600" eaLnBrk="0" fontAlgn="base" hangingPunct="0">
                  <a:spcBef>
                    <a:spcPct val="50000"/>
                  </a:spcBef>
                  <a:spcAft>
                    <a:spcPct val="0"/>
                  </a:spcAft>
                  <a:defRPr sz="2400">
                    <a:solidFill>
                      <a:srgbClr val="000066"/>
                    </a:solidFill>
                    <a:latin typeface="Arial" pitchFamily="34" charset="0"/>
                  </a:defRPr>
                </a:lvl7pPr>
                <a:lvl8pPr marL="3429000" indent="-228600" eaLnBrk="0" fontAlgn="base" hangingPunct="0">
                  <a:spcBef>
                    <a:spcPct val="50000"/>
                  </a:spcBef>
                  <a:spcAft>
                    <a:spcPct val="0"/>
                  </a:spcAft>
                  <a:defRPr sz="2400">
                    <a:solidFill>
                      <a:srgbClr val="000066"/>
                    </a:solidFill>
                    <a:latin typeface="Arial" pitchFamily="34" charset="0"/>
                  </a:defRPr>
                </a:lvl8pPr>
                <a:lvl9pPr marL="3886200" indent="-228600" eaLnBrk="0" fontAlgn="base" hangingPunct="0">
                  <a:spcBef>
                    <a:spcPct val="50000"/>
                  </a:spcBef>
                  <a:spcAft>
                    <a:spcPct val="0"/>
                  </a:spcAft>
                  <a:defRPr sz="2400">
                    <a:solidFill>
                      <a:srgbClr val="000066"/>
                    </a:solidFill>
                    <a:latin typeface="Arial" pitchFamily="34" charset="0"/>
                  </a:defRPr>
                </a:lvl9pPr>
              </a:lstStyle>
              <a:p>
                <a:pPr algn="ctr"/>
                <a:r>
                  <a:rPr lang="en-GB" b="1">
                    <a:solidFill>
                      <a:srgbClr val="010066"/>
                    </a:solidFill>
                  </a:rPr>
                  <a:t>?</a:t>
                </a:r>
              </a:p>
            </p:txBody>
          </p:sp>
        </p:grpSp>
        <p:grpSp>
          <p:nvGrpSpPr>
            <p:cNvPr id="19508" name="Group 172"/>
            <p:cNvGrpSpPr>
              <a:grpSpLocks/>
            </p:cNvGrpSpPr>
            <p:nvPr/>
          </p:nvGrpSpPr>
          <p:grpSpPr bwMode="auto">
            <a:xfrm>
              <a:off x="4450" y="3482"/>
              <a:ext cx="293" cy="376"/>
              <a:chOff x="752" y="3163"/>
              <a:chExt cx="293" cy="376"/>
            </a:xfrm>
          </p:grpSpPr>
          <p:sp>
            <p:nvSpPr>
              <p:cNvPr id="19717" name="AutoShape 173"/>
              <p:cNvSpPr>
                <a:spLocks noChangeArrowheads="1"/>
              </p:cNvSpPr>
              <p:nvPr/>
            </p:nvSpPr>
            <p:spPr bwMode="auto">
              <a:xfrm>
                <a:off x="753" y="3163"/>
                <a:ext cx="290" cy="376"/>
              </a:xfrm>
              <a:prstGeom prst="roundRect">
                <a:avLst>
                  <a:gd name="adj" fmla="val 16667"/>
                </a:avLst>
              </a:prstGeom>
              <a:solidFill>
                <a:srgbClr val="E1B7F7"/>
              </a:solidFill>
              <a:ln w="9525">
                <a:solidFill>
                  <a:srgbClr val="9900CC"/>
                </a:solidFill>
                <a:round/>
                <a:headEnd/>
                <a:tailEnd/>
              </a:ln>
            </p:spPr>
            <p:txBody>
              <a:bodyPr wrap="none" anchor="ctr"/>
              <a:lstStyle/>
              <a:p>
                <a:endParaRPr lang="en-US"/>
              </a:p>
            </p:txBody>
          </p:sp>
          <p:sp>
            <p:nvSpPr>
              <p:cNvPr id="19718" name="Text Box 174"/>
              <p:cNvSpPr txBox="1">
                <a:spLocks noChangeArrowheads="1"/>
              </p:cNvSpPr>
              <p:nvPr/>
            </p:nvSpPr>
            <p:spPr bwMode="auto">
              <a:xfrm>
                <a:off x="752" y="3236"/>
                <a:ext cx="293"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rgbClr val="000066"/>
                    </a:solidFill>
                    <a:latin typeface="Arial" pitchFamily="34" charset="0"/>
                  </a:defRPr>
                </a:lvl1pPr>
                <a:lvl2pPr marL="742950" indent="-285750">
                  <a:defRPr sz="2400">
                    <a:solidFill>
                      <a:srgbClr val="000066"/>
                    </a:solidFill>
                    <a:latin typeface="Arial" pitchFamily="34" charset="0"/>
                  </a:defRPr>
                </a:lvl2pPr>
                <a:lvl3pPr marL="1143000" indent="-228600">
                  <a:defRPr sz="2400">
                    <a:solidFill>
                      <a:srgbClr val="000066"/>
                    </a:solidFill>
                    <a:latin typeface="Arial" pitchFamily="34" charset="0"/>
                  </a:defRPr>
                </a:lvl3pPr>
                <a:lvl4pPr marL="1600200" indent="-228600">
                  <a:defRPr sz="2400">
                    <a:solidFill>
                      <a:srgbClr val="000066"/>
                    </a:solidFill>
                    <a:latin typeface="Arial" pitchFamily="34" charset="0"/>
                  </a:defRPr>
                </a:lvl4pPr>
                <a:lvl5pPr marL="2057400" indent="-228600">
                  <a:defRPr sz="2400">
                    <a:solidFill>
                      <a:srgbClr val="000066"/>
                    </a:solidFill>
                    <a:latin typeface="Arial" pitchFamily="34" charset="0"/>
                  </a:defRPr>
                </a:lvl5pPr>
                <a:lvl6pPr marL="2514600" indent="-228600" eaLnBrk="0" fontAlgn="base" hangingPunct="0">
                  <a:spcBef>
                    <a:spcPct val="50000"/>
                  </a:spcBef>
                  <a:spcAft>
                    <a:spcPct val="0"/>
                  </a:spcAft>
                  <a:defRPr sz="2400">
                    <a:solidFill>
                      <a:srgbClr val="000066"/>
                    </a:solidFill>
                    <a:latin typeface="Arial" pitchFamily="34" charset="0"/>
                  </a:defRPr>
                </a:lvl6pPr>
                <a:lvl7pPr marL="2971800" indent="-228600" eaLnBrk="0" fontAlgn="base" hangingPunct="0">
                  <a:spcBef>
                    <a:spcPct val="50000"/>
                  </a:spcBef>
                  <a:spcAft>
                    <a:spcPct val="0"/>
                  </a:spcAft>
                  <a:defRPr sz="2400">
                    <a:solidFill>
                      <a:srgbClr val="000066"/>
                    </a:solidFill>
                    <a:latin typeface="Arial" pitchFamily="34" charset="0"/>
                  </a:defRPr>
                </a:lvl7pPr>
                <a:lvl8pPr marL="3429000" indent="-228600" eaLnBrk="0" fontAlgn="base" hangingPunct="0">
                  <a:spcBef>
                    <a:spcPct val="50000"/>
                  </a:spcBef>
                  <a:spcAft>
                    <a:spcPct val="0"/>
                  </a:spcAft>
                  <a:defRPr sz="2400">
                    <a:solidFill>
                      <a:srgbClr val="000066"/>
                    </a:solidFill>
                    <a:latin typeface="Arial" pitchFamily="34" charset="0"/>
                  </a:defRPr>
                </a:lvl8pPr>
                <a:lvl9pPr marL="3886200" indent="-228600" eaLnBrk="0" fontAlgn="base" hangingPunct="0">
                  <a:spcBef>
                    <a:spcPct val="50000"/>
                  </a:spcBef>
                  <a:spcAft>
                    <a:spcPct val="0"/>
                  </a:spcAft>
                  <a:defRPr sz="2400">
                    <a:solidFill>
                      <a:srgbClr val="000066"/>
                    </a:solidFill>
                    <a:latin typeface="Arial" pitchFamily="34" charset="0"/>
                  </a:defRPr>
                </a:lvl9pPr>
              </a:lstStyle>
              <a:p>
                <a:pPr algn="ctr"/>
                <a:r>
                  <a:rPr lang="en-GB" b="1">
                    <a:solidFill>
                      <a:srgbClr val="010066"/>
                    </a:solidFill>
                  </a:rPr>
                  <a:t>?</a:t>
                </a:r>
              </a:p>
            </p:txBody>
          </p:sp>
        </p:grpSp>
        <p:grpSp>
          <p:nvGrpSpPr>
            <p:cNvPr id="19509" name="Group 175"/>
            <p:cNvGrpSpPr>
              <a:grpSpLocks/>
            </p:cNvGrpSpPr>
            <p:nvPr/>
          </p:nvGrpSpPr>
          <p:grpSpPr bwMode="auto">
            <a:xfrm>
              <a:off x="4757" y="3482"/>
              <a:ext cx="293" cy="376"/>
              <a:chOff x="752" y="3163"/>
              <a:chExt cx="293" cy="376"/>
            </a:xfrm>
          </p:grpSpPr>
          <p:sp>
            <p:nvSpPr>
              <p:cNvPr id="19715" name="AutoShape 176"/>
              <p:cNvSpPr>
                <a:spLocks noChangeArrowheads="1"/>
              </p:cNvSpPr>
              <p:nvPr/>
            </p:nvSpPr>
            <p:spPr bwMode="auto">
              <a:xfrm>
                <a:off x="753" y="3163"/>
                <a:ext cx="290" cy="376"/>
              </a:xfrm>
              <a:prstGeom prst="roundRect">
                <a:avLst>
                  <a:gd name="adj" fmla="val 16667"/>
                </a:avLst>
              </a:prstGeom>
              <a:solidFill>
                <a:srgbClr val="E1B7F7"/>
              </a:solidFill>
              <a:ln w="9525">
                <a:solidFill>
                  <a:srgbClr val="9900CC"/>
                </a:solidFill>
                <a:round/>
                <a:headEnd/>
                <a:tailEnd/>
              </a:ln>
            </p:spPr>
            <p:txBody>
              <a:bodyPr wrap="none" anchor="ctr"/>
              <a:lstStyle/>
              <a:p>
                <a:endParaRPr lang="en-US"/>
              </a:p>
            </p:txBody>
          </p:sp>
          <p:sp>
            <p:nvSpPr>
              <p:cNvPr id="19716" name="Text Box 177"/>
              <p:cNvSpPr txBox="1">
                <a:spLocks noChangeArrowheads="1"/>
              </p:cNvSpPr>
              <p:nvPr/>
            </p:nvSpPr>
            <p:spPr bwMode="auto">
              <a:xfrm>
                <a:off x="752" y="3236"/>
                <a:ext cx="293"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rgbClr val="000066"/>
                    </a:solidFill>
                    <a:latin typeface="Arial" pitchFamily="34" charset="0"/>
                  </a:defRPr>
                </a:lvl1pPr>
                <a:lvl2pPr marL="742950" indent="-285750">
                  <a:defRPr sz="2400">
                    <a:solidFill>
                      <a:srgbClr val="000066"/>
                    </a:solidFill>
                    <a:latin typeface="Arial" pitchFamily="34" charset="0"/>
                  </a:defRPr>
                </a:lvl2pPr>
                <a:lvl3pPr marL="1143000" indent="-228600">
                  <a:defRPr sz="2400">
                    <a:solidFill>
                      <a:srgbClr val="000066"/>
                    </a:solidFill>
                    <a:latin typeface="Arial" pitchFamily="34" charset="0"/>
                  </a:defRPr>
                </a:lvl3pPr>
                <a:lvl4pPr marL="1600200" indent="-228600">
                  <a:defRPr sz="2400">
                    <a:solidFill>
                      <a:srgbClr val="000066"/>
                    </a:solidFill>
                    <a:latin typeface="Arial" pitchFamily="34" charset="0"/>
                  </a:defRPr>
                </a:lvl4pPr>
                <a:lvl5pPr marL="2057400" indent="-228600">
                  <a:defRPr sz="2400">
                    <a:solidFill>
                      <a:srgbClr val="000066"/>
                    </a:solidFill>
                    <a:latin typeface="Arial" pitchFamily="34" charset="0"/>
                  </a:defRPr>
                </a:lvl5pPr>
                <a:lvl6pPr marL="2514600" indent="-228600" eaLnBrk="0" fontAlgn="base" hangingPunct="0">
                  <a:spcBef>
                    <a:spcPct val="50000"/>
                  </a:spcBef>
                  <a:spcAft>
                    <a:spcPct val="0"/>
                  </a:spcAft>
                  <a:defRPr sz="2400">
                    <a:solidFill>
                      <a:srgbClr val="000066"/>
                    </a:solidFill>
                    <a:latin typeface="Arial" pitchFamily="34" charset="0"/>
                  </a:defRPr>
                </a:lvl6pPr>
                <a:lvl7pPr marL="2971800" indent="-228600" eaLnBrk="0" fontAlgn="base" hangingPunct="0">
                  <a:spcBef>
                    <a:spcPct val="50000"/>
                  </a:spcBef>
                  <a:spcAft>
                    <a:spcPct val="0"/>
                  </a:spcAft>
                  <a:defRPr sz="2400">
                    <a:solidFill>
                      <a:srgbClr val="000066"/>
                    </a:solidFill>
                    <a:latin typeface="Arial" pitchFamily="34" charset="0"/>
                  </a:defRPr>
                </a:lvl7pPr>
                <a:lvl8pPr marL="3429000" indent="-228600" eaLnBrk="0" fontAlgn="base" hangingPunct="0">
                  <a:spcBef>
                    <a:spcPct val="50000"/>
                  </a:spcBef>
                  <a:spcAft>
                    <a:spcPct val="0"/>
                  </a:spcAft>
                  <a:defRPr sz="2400">
                    <a:solidFill>
                      <a:srgbClr val="000066"/>
                    </a:solidFill>
                    <a:latin typeface="Arial" pitchFamily="34" charset="0"/>
                  </a:defRPr>
                </a:lvl8pPr>
                <a:lvl9pPr marL="3886200" indent="-228600" eaLnBrk="0" fontAlgn="base" hangingPunct="0">
                  <a:spcBef>
                    <a:spcPct val="50000"/>
                  </a:spcBef>
                  <a:spcAft>
                    <a:spcPct val="0"/>
                  </a:spcAft>
                  <a:defRPr sz="2400">
                    <a:solidFill>
                      <a:srgbClr val="000066"/>
                    </a:solidFill>
                    <a:latin typeface="Arial" pitchFamily="34" charset="0"/>
                  </a:defRPr>
                </a:lvl9pPr>
              </a:lstStyle>
              <a:p>
                <a:pPr algn="ctr"/>
                <a:r>
                  <a:rPr lang="en-GB" b="1">
                    <a:solidFill>
                      <a:srgbClr val="010066"/>
                    </a:solidFill>
                  </a:rPr>
                  <a:t>?</a:t>
                </a:r>
              </a:p>
            </p:txBody>
          </p:sp>
        </p:grpSp>
        <p:grpSp>
          <p:nvGrpSpPr>
            <p:cNvPr id="19510" name="Group 178"/>
            <p:cNvGrpSpPr>
              <a:grpSpLocks/>
            </p:cNvGrpSpPr>
            <p:nvPr/>
          </p:nvGrpSpPr>
          <p:grpSpPr bwMode="auto">
            <a:xfrm>
              <a:off x="5064" y="3482"/>
              <a:ext cx="293" cy="376"/>
              <a:chOff x="752" y="3163"/>
              <a:chExt cx="293" cy="376"/>
            </a:xfrm>
          </p:grpSpPr>
          <p:sp>
            <p:nvSpPr>
              <p:cNvPr id="19713" name="AutoShape 179"/>
              <p:cNvSpPr>
                <a:spLocks noChangeArrowheads="1"/>
              </p:cNvSpPr>
              <p:nvPr/>
            </p:nvSpPr>
            <p:spPr bwMode="auto">
              <a:xfrm>
                <a:off x="753" y="3163"/>
                <a:ext cx="290" cy="376"/>
              </a:xfrm>
              <a:prstGeom prst="roundRect">
                <a:avLst>
                  <a:gd name="adj" fmla="val 16667"/>
                </a:avLst>
              </a:prstGeom>
              <a:solidFill>
                <a:srgbClr val="E1B7F7"/>
              </a:solidFill>
              <a:ln w="9525">
                <a:solidFill>
                  <a:srgbClr val="9900CC"/>
                </a:solidFill>
                <a:round/>
                <a:headEnd/>
                <a:tailEnd/>
              </a:ln>
            </p:spPr>
            <p:txBody>
              <a:bodyPr wrap="none" anchor="ctr"/>
              <a:lstStyle/>
              <a:p>
                <a:endParaRPr lang="en-US"/>
              </a:p>
            </p:txBody>
          </p:sp>
          <p:sp>
            <p:nvSpPr>
              <p:cNvPr id="19714" name="Text Box 180"/>
              <p:cNvSpPr txBox="1">
                <a:spLocks noChangeArrowheads="1"/>
              </p:cNvSpPr>
              <p:nvPr/>
            </p:nvSpPr>
            <p:spPr bwMode="auto">
              <a:xfrm>
                <a:off x="752" y="3236"/>
                <a:ext cx="293"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rgbClr val="000066"/>
                    </a:solidFill>
                    <a:latin typeface="Arial" pitchFamily="34" charset="0"/>
                  </a:defRPr>
                </a:lvl1pPr>
                <a:lvl2pPr marL="742950" indent="-285750">
                  <a:defRPr sz="2400">
                    <a:solidFill>
                      <a:srgbClr val="000066"/>
                    </a:solidFill>
                    <a:latin typeface="Arial" pitchFamily="34" charset="0"/>
                  </a:defRPr>
                </a:lvl2pPr>
                <a:lvl3pPr marL="1143000" indent="-228600">
                  <a:defRPr sz="2400">
                    <a:solidFill>
                      <a:srgbClr val="000066"/>
                    </a:solidFill>
                    <a:latin typeface="Arial" pitchFamily="34" charset="0"/>
                  </a:defRPr>
                </a:lvl3pPr>
                <a:lvl4pPr marL="1600200" indent="-228600">
                  <a:defRPr sz="2400">
                    <a:solidFill>
                      <a:srgbClr val="000066"/>
                    </a:solidFill>
                    <a:latin typeface="Arial" pitchFamily="34" charset="0"/>
                  </a:defRPr>
                </a:lvl4pPr>
                <a:lvl5pPr marL="2057400" indent="-228600">
                  <a:defRPr sz="2400">
                    <a:solidFill>
                      <a:srgbClr val="000066"/>
                    </a:solidFill>
                    <a:latin typeface="Arial" pitchFamily="34" charset="0"/>
                  </a:defRPr>
                </a:lvl5pPr>
                <a:lvl6pPr marL="2514600" indent="-228600" eaLnBrk="0" fontAlgn="base" hangingPunct="0">
                  <a:spcBef>
                    <a:spcPct val="50000"/>
                  </a:spcBef>
                  <a:spcAft>
                    <a:spcPct val="0"/>
                  </a:spcAft>
                  <a:defRPr sz="2400">
                    <a:solidFill>
                      <a:srgbClr val="000066"/>
                    </a:solidFill>
                    <a:latin typeface="Arial" pitchFamily="34" charset="0"/>
                  </a:defRPr>
                </a:lvl6pPr>
                <a:lvl7pPr marL="2971800" indent="-228600" eaLnBrk="0" fontAlgn="base" hangingPunct="0">
                  <a:spcBef>
                    <a:spcPct val="50000"/>
                  </a:spcBef>
                  <a:spcAft>
                    <a:spcPct val="0"/>
                  </a:spcAft>
                  <a:defRPr sz="2400">
                    <a:solidFill>
                      <a:srgbClr val="000066"/>
                    </a:solidFill>
                    <a:latin typeface="Arial" pitchFamily="34" charset="0"/>
                  </a:defRPr>
                </a:lvl7pPr>
                <a:lvl8pPr marL="3429000" indent="-228600" eaLnBrk="0" fontAlgn="base" hangingPunct="0">
                  <a:spcBef>
                    <a:spcPct val="50000"/>
                  </a:spcBef>
                  <a:spcAft>
                    <a:spcPct val="0"/>
                  </a:spcAft>
                  <a:defRPr sz="2400">
                    <a:solidFill>
                      <a:srgbClr val="000066"/>
                    </a:solidFill>
                    <a:latin typeface="Arial" pitchFamily="34" charset="0"/>
                  </a:defRPr>
                </a:lvl8pPr>
                <a:lvl9pPr marL="3886200" indent="-228600" eaLnBrk="0" fontAlgn="base" hangingPunct="0">
                  <a:spcBef>
                    <a:spcPct val="50000"/>
                  </a:spcBef>
                  <a:spcAft>
                    <a:spcPct val="0"/>
                  </a:spcAft>
                  <a:defRPr sz="2400">
                    <a:solidFill>
                      <a:srgbClr val="000066"/>
                    </a:solidFill>
                    <a:latin typeface="Arial" pitchFamily="34" charset="0"/>
                  </a:defRPr>
                </a:lvl9pPr>
              </a:lstStyle>
              <a:p>
                <a:pPr algn="ctr"/>
                <a:r>
                  <a:rPr lang="en-GB" b="1">
                    <a:solidFill>
                      <a:srgbClr val="010066"/>
                    </a:solidFill>
                  </a:rPr>
                  <a:t>?</a:t>
                </a:r>
              </a:p>
            </p:txBody>
          </p:sp>
        </p:grpSp>
        <p:grpSp>
          <p:nvGrpSpPr>
            <p:cNvPr id="19511" name="Group 181"/>
            <p:cNvGrpSpPr>
              <a:grpSpLocks/>
            </p:cNvGrpSpPr>
            <p:nvPr/>
          </p:nvGrpSpPr>
          <p:grpSpPr bwMode="auto">
            <a:xfrm>
              <a:off x="5372" y="3482"/>
              <a:ext cx="293" cy="376"/>
              <a:chOff x="752" y="3163"/>
              <a:chExt cx="293" cy="376"/>
            </a:xfrm>
          </p:grpSpPr>
          <p:sp>
            <p:nvSpPr>
              <p:cNvPr id="19711" name="AutoShape 182"/>
              <p:cNvSpPr>
                <a:spLocks noChangeArrowheads="1"/>
              </p:cNvSpPr>
              <p:nvPr/>
            </p:nvSpPr>
            <p:spPr bwMode="auto">
              <a:xfrm>
                <a:off x="753" y="3163"/>
                <a:ext cx="290" cy="376"/>
              </a:xfrm>
              <a:prstGeom prst="roundRect">
                <a:avLst>
                  <a:gd name="adj" fmla="val 16667"/>
                </a:avLst>
              </a:prstGeom>
              <a:solidFill>
                <a:srgbClr val="E1B7F7"/>
              </a:solidFill>
              <a:ln w="9525">
                <a:solidFill>
                  <a:srgbClr val="9900CC"/>
                </a:solidFill>
                <a:round/>
                <a:headEnd/>
                <a:tailEnd/>
              </a:ln>
            </p:spPr>
            <p:txBody>
              <a:bodyPr wrap="none" anchor="ctr"/>
              <a:lstStyle/>
              <a:p>
                <a:endParaRPr lang="en-US"/>
              </a:p>
            </p:txBody>
          </p:sp>
          <p:sp>
            <p:nvSpPr>
              <p:cNvPr id="19712" name="Text Box 183"/>
              <p:cNvSpPr txBox="1">
                <a:spLocks noChangeArrowheads="1"/>
              </p:cNvSpPr>
              <p:nvPr/>
            </p:nvSpPr>
            <p:spPr bwMode="auto">
              <a:xfrm>
                <a:off x="752" y="3236"/>
                <a:ext cx="293"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rgbClr val="000066"/>
                    </a:solidFill>
                    <a:latin typeface="Arial" pitchFamily="34" charset="0"/>
                  </a:defRPr>
                </a:lvl1pPr>
                <a:lvl2pPr marL="742950" indent="-285750">
                  <a:defRPr sz="2400">
                    <a:solidFill>
                      <a:srgbClr val="000066"/>
                    </a:solidFill>
                    <a:latin typeface="Arial" pitchFamily="34" charset="0"/>
                  </a:defRPr>
                </a:lvl2pPr>
                <a:lvl3pPr marL="1143000" indent="-228600">
                  <a:defRPr sz="2400">
                    <a:solidFill>
                      <a:srgbClr val="000066"/>
                    </a:solidFill>
                    <a:latin typeface="Arial" pitchFamily="34" charset="0"/>
                  </a:defRPr>
                </a:lvl3pPr>
                <a:lvl4pPr marL="1600200" indent="-228600">
                  <a:defRPr sz="2400">
                    <a:solidFill>
                      <a:srgbClr val="000066"/>
                    </a:solidFill>
                    <a:latin typeface="Arial" pitchFamily="34" charset="0"/>
                  </a:defRPr>
                </a:lvl4pPr>
                <a:lvl5pPr marL="2057400" indent="-228600">
                  <a:defRPr sz="2400">
                    <a:solidFill>
                      <a:srgbClr val="000066"/>
                    </a:solidFill>
                    <a:latin typeface="Arial" pitchFamily="34" charset="0"/>
                  </a:defRPr>
                </a:lvl5pPr>
                <a:lvl6pPr marL="2514600" indent="-228600" eaLnBrk="0" fontAlgn="base" hangingPunct="0">
                  <a:spcBef>
                    <a:spcPct val="50000"/>
                  </a:spcBef>
                  <a:spcAft>
                    <a:spcPct val="0"/>
                  </a:spcAft>
                  <a:defRPr sz="2400">
                    <a:solidFill>
                      <a:srgbClr val="000066"/>
                    </a:solidFill>
                    <a:latin typeface="Arial" pitchFamily="34" charset="0"/>
                  </a:defRPr>
                </a:lvl6pPr>
                <a:lvl7pPr marL="2971800" indent="-228600" eaLnBrk="0" fontAlgn="base" hangingPunct="0">
                  <a:spcBef>
                    <a:spcPct val="50000"/>
                  </a:spcBef>
                  <a:spcAft>
                    <a:spcPct val="0"/>
                  </a:spcAft>
                  <a:defRPr sz="2400">
                    <a:solidFill>
                      <a:srgbClr val="000066"/>
                    </a:solidFill>
                    <a:latin typeface="Arial" pitchFamily="34" charset="0"/>
                  </a:defRPr>
                </a:lvl7pPr>
                <a:lvl8pPr marL="3429000" indent="-228600" eaLnBrk="0" fontAlgn="base" hangingPunct="0">
                  <a:spcBef>
                    <a:spcPct val="50000"/>
                  </a:spcBef>
                  <a:spcAft>
                    <a:spcPct val="0"/>
                  </a:spcAft>
                  <a:defRPr sz="2400">
                    <a:solidFill>
                      <a:srgbClr val="000066"/>
                    </a:solidFill>
                    <a:latin typeface="Arial" pitchFamily="34" charset="0"/>
                  </a:defRPr>
                </a:lvl8pPr>
                <a:lvl9pPr marL="3886200" indent="-228600" eaLnBrk="0" fontAlgn="base" hangingPunct="0">
                  <a:spcBef>
                    <a:spcPct val="50000"/>
                  </a:spcBef>
                  <a:spcAft>
                    <a:spcPct val="0"/>
                  </a:spcAft>
                  <a:defRPr sz="2400">
                    <a:solidFill>
                      <a:srgbClr val="000066"/>
                    </a:solidFill>
                    <a:latin typeface="Arial" pitchFamily="34" charset="0"/>
                  </a:defRPr>
                </a:lvl9pPr>
              </a:lstStyle>
              <a:p>
                <a:pPr algn="ctr"/>
                <a:r>
                  <a:rPr lang="en-GB" b="1">
                    <a:solidFill>
                      <a:srgbClr val="010066"/>
                    </a:solidFill>
                  </a:rPr>
                  <a:t>?</a:t>
                </a:r>
              </a:p>
            </p:txBody>
          </p:sp>
        </p:grpSp>
        <p:grpSp>
          <p:nvGrpSpPr>
            <p:cNvPr id="19512" name="Group 187"/>
            <p:cNvGrpSpPr>
              <a:grpSpLocks/>
            </p:cNvGrpSpPr>
            <p:nvPr/>
          </p:nvGrpSpPr>
          <p:grpSpPr bwMode="auto">
            <a:xfrm>
              <a:off x="465" y="3090"/>
              <a:ext cx="293" cy="376"/>
              <a:chOff x="752" y="3163"/>
              <a:chExt cx="293" cy="376"/>
            </a:xfrm>
          </p:grpSpPr>
          <p:sp>
            <p:nvSpPr>
              <p:cNvPr id="19709" name="AutoShape 188"/>
              <p:cNvSpPr>
                <a:spLocks noChangeArrowheads="1"/>
              </p:cNvSpPr>
              <p:nvPr/>
            </p:nvSpPr>
            <p:spPr bwMode="auto">
              <a:xfrm>
                <a:off x="753" y="3163"/>
                <a:ext cx="290" cy="376"/>
              </a:xfrm>
              <a:prstGeom prst="roundRect">
                <a:avLst>
                  <a:gd name="adj" fmla="val 16667"/>
                </a:avLst>
              </a:prstGeom>
              <a:solidFill>
                <a:srgbClr val="E1B7F7"/>
              </a:solidFill>
              <a:ln w="9525">
                <a:solidFill>
                  <a:srgbClr val="9900CC"/>
                </a:solidFill>
                <a:round/>
                <a:headEnd/>
                <a:tailEnd/>
              </a:ln>
            </p:spPr>
            <p:txBody>
              <a:bodyPr wrap="none" anchor="ctr"/>
              <a:lstStyle/>
              <a:p>
                <a:endParaRPr lang="en-US"/>
              </a:p>
            </p:txBody>
          </p:sp>
          <p:sp>
            <p:nvSpPr>
              <p:cNvPr id="19710" name="Text Box 189"/>
              <p:cNvSpPr txBox="1">
                <a:spLocks noChangeArrowheads="1"/>
              </p:cNvSpPr>
              <p:nvPr/>
            </p:nvSpPr>
            <p:spPr bwMode="auto">
              <a:xfrm>
                <a:off x="752" y="3236"/>
                <a:ext cx="293"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rgbClr val="000066"/>
                    </a:solidFill>
                    <a:latin typeface="Arial" pitchFamily="34" charset="0"/>
                  </a:defRPr>
                </a:lvl1pPr>
                <a:lvl2pPr marL="742950" indent="-285750">
                  <a:defRPr sz="2400">
                    <a:solidFill>
                      <a:srgbClr val="000066"/>
                    </a:solidFill>
                    <a:latin typeface="Arial" pitchFamily="34" charset="0"/>
                  </a:defRPr>
                </a:lvl2pPr>
                <a:lvl3pPr marL="1143000" indent="-228600">
                  <a:defRPr sz="2400">
                    <a:solidFill>
                      <a:srgbClr val="000066"/>
                    </a:solidFill>
                    <a:latin typeface="Arial" pitchFamily="34" charset="0"/>
                  </a:defRPr>
                </a:lvl3pPr>
                <a:lvl4pPr marL="1600200" indent="-228600">
                  <a:defRPr sz="2400">
                    <a:solidFill>
                      <a:srgbClr val="000066"/>
                    </a:solidFill>
                    <a:latin typeface="Arial" pitchFamily="34" charset="0"/>
                  </a:defRPr>
                </a:lvl4pPr>
                <a:lvl5pPr marL="2057400" indent="-228600">
                  <a:defRPr sz="2400">
                    <a:solidFill>
                      <a:srgbClr val="000066"/>
                    </a:solidFill>
                    <a:latin typeface="Arial" pitchFamily="34" charset="0"/>
                  </a:defRPr>
                </a:lvl5pPr>
                <a:lvl6pPr marL="2514600" indent="-228600" eaLnBrk="0" fontAlgn="base" hangingPunct="0">
                  <a:spcBef>
                    <a:spcPct val="50000"/>
                  </a:spcBef>
                  <a:spcAft>
                    <a:spcPct val="0"/>
                  </a:spcAft>
                  <a:defRPr sz="2400">
                    <a:solidFill>
                      <a:srgbClr val="000066"/>
                    </a:solidFill>
                    <a:latin typeface="Arial" pitchFamily="34" charset="0"/>
                  </a:defRPr>
                </a:lvl6pPr>
                <a:lvl7pPr marL="2971800" indent="-228600" eaLnBrk="0" fontAlgn="base" hangingPunct="0">
                  <a:spcBef>
                    <a:spcPct val="50000"/>
                  </a:spcBef>
                  <a:spcAft>
                    <a:spcPct val="0"/>
                  </a:spcAft>
                  <a:defRPr sz="2400">
                    <a:solidFill>
                      <a:srgbClr val="000066"/>
                    </a:solidFill>
                    <a:latin typeface="Arial" pitchFamily="34" charset="0"/>
                  </a:defRPr>
                </a:lvl7pPr>
                <a:lvl8pPr marL="3429000" indent="-228600" eaLnBrk="0" fontAlgn="base" hangingPunct="0">
                  <a:spcBef>
                    <a:spcPct val="50000"/>
                  </a:spcBef>
                  <a:spcAft>
                    <a:spcPct val="0"/>
                  </a:spcAft>
                  <a:defRPr sz="2400">
                    <a:solidFill>
                      <a:srgbClr val="000066"/>
                    </a:solidFill>
                    <a:latin typeface="Arial" pitchFamily="34" charset="0"/>
                  </a:defRPr>
                </a:lvl8pPr>
                <a:lvl9pPr marL="3886200" indent="-228600" eaLnBrk="0" fontAlgn="base" hangingPunct="0">
                  <a:spcBef>
                    <a:spcPct val="50000"/>
                  </a:spcBef>
                  <a:spcAft>
                    <a:spcPct val="0"/>
                  </a:spcAft>
                  <a:defRPr sz="2400">
                    <a:solidFill>
                      <a:srgbClr val="000066"/>
                    </a:solidFill>
                    <a:latin typeface="Arial" pitchFamily="34" charset="0"/>
                  </a:defRPr>
                </a:lvl9pPr>
              </a:lstStyle>
              <a:p>
                <a:pPr algn="ctr"/>
                <a:r>
                  <a:rPr lang="en-GB" b="1">
                    <a:solidFill>
                      <a:srgbClr val="010066"/>
                    </a:solidFill>
                  </a:rPr>
                  <a:t>Ba</a:t>
                </a:r>
              </a:p>
            </p:txBody>
          </p:sp>
        </p:grpSp>
        <p:grpSp>
          <p:nvGrpSpPr>
            <p:cNvPr id="19513" name="Group 190"/>
            <p:cNvGrpSpPr>
              <a:grpSpLocks/>
            </p:cNvGrpSpPr>
            <p:nvPr/>
          </p:nvGrpSpPr>
          <p:grpSpPr bwMode="auto">
            <a:xfrm>
              <a:off x="772" y="3090"/>
              <a:ext cx="293" cy="376"/>
              <a:chOff x="752" y="3163"/>
              <a:chExt cx="293" cy="376"/>
            </a:xfrm>
          </p:grpSpPr>
          <p:sp>
            <p:nvSpPr>
              <p:cNvPr id="19707" name="AutoShape 191"/>
              <p:cNvSpPr>
                <a:spLocks noChangeArrowheads="1"/>
              </p:cNvSpPr>
              <p:nvPr/>
            </p:nvSpPr>
            <p:spPr bwMode="auto">
              <a:xfrm>
                <a:off x="753" y="3163"/>
                <a:ext cx="290" cy="376"/>
              </a:xfrm>
              <a:prstGeom prst="roundRect">
                <a:avLst>
                  <a:gd name="adj" fmla="val 16667"/>
                </a:avLst>
              </a:prstGeom>
              <a:solidFill>
                <a:srgbClr val="E1B7F7"/>
              </a:solidFill>
              <a:ln w="9525">
                <a:solidFill>
                  <a:srgbClr val="9900CC"/>
                </a:solidFill>
                <a:round/>
                <a:headEnd/>
                <a:tailEnd/>
              </a:ln>
            </p:spPr>
            <p:txBody>
              <a:bodyPr wrap="none" anchor="ctr"/>
              <a:lstStyle/>
              <a:p>
                <a:endParaRPr lang="en-US"/>
              </a:p>
            </p:txBody>
          </p:sp>
          <p:sp>
            <p:nvSpPr>
              <p:cNvPr id="19708" name="Text Box 192"/>
              <p:cNvSpPr txBox="1">
                <a:spLocks noChangeArrowheads="1"/>
              </p:cNvSpPr>
              <p:nvPr/>
            </p:nvSpPr>
            <p:spPr bwMode="auto">
              <a:xfrm>
                <a:off x="752" y="3236"/>
                <a:ext cx="293"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rgbClr val="000066"/>
                    </a:solidFill>
                    <a:latin typeface="Arial" pitchFamily="34" charset="0"/>
                  </a:defRPr>
                </a:lvl1pPr>
                <a:lvl2pPr marL="742950" indent="-285750">
                  <a:defRPr sz="2400">
                    <a:solidFill>
                      <a:srgbClr val="000066"/>
                    </a:solidFill>
                    <a:latin typeface="Arial" pitchFamily="34" charset="0"/>
                  </a:defRPr>
                </a:lvl2pPr>
                <a:lvl3pPr marL="1143000" indent="-228600">
                  <a:defRPr sz="2400">
                    <a:solidFill>
                      <a:srgbClr val="000066"/>
                    </a:solidFill>
                    <a:latin typeface="Arial" pitchFamily="34" charset="0"/>
                  </a:defRPr>
                </a:lvl3pPr>
                <a:lvl4pPr marL="1600200" indent="-228600">
                  <a:defRPr sz="2400">
                    <a:solidFill>
                      <a:srgbClr val="000066"/>
                    </a:solidFill>
                    <a:latin typeface="Arial" pitchFamily="34" charset="0"/>
                  </a:defRPr>
                </a:lvl4pPr>
                <a:lvl5pPr marL="2057400" indent="-228600">
                  <a:defRPr sz="2400">
                    <a:solidFill>
                      <a:srgbClr val="000066"/>
                    </a:solidFill>
                    <a:latin typeface="Arial" pitchFamily="34" charset="0"/>
                  </a:defRPr>
                </a:lvl5pPr>
                <a:lvl6pPr marL="2514600" indent="-228600" eaLnBrk="0" fontAlgn="base" hangingPunct="0">
                  <a:spcBef>
                    <a:spcPct val="50000"/>
                  </a:spcBef>
                  <a:spcAft>
                    <a:spcPct val="0"/>
                  </a:spcAft>
                  <a:defRPr sz="2400">
                    <a:solidFill>
                      <a:srgbClr val="000066"/>
                    </a:solidFill>
                    <a:latin typeface="Arial" pitchFamily="34" charset="0"/>
                  </a:defRPr>
                </a:lvl6pPr>
                <a:lvl7pPr marL="2971800" indent="-228600" eaLnBrk="0" fontAlgn="base" hangingPunct="0">
                  <a:spcBef>
                    <a:spcPct val="50000"/>
                  </a:spcBef>
                  <a:spcAft>
                    <a:spcPct val="0"/>
                  </a:spcAft>
                  <a:defRPr sz="2400">
                    <a:solidFill>
                      <a:srgbClr val="000066"/>
                    </a:solidFill>
                    <a:latin typeface="Arial" pitchFamily="34" charset="0"/>
                  </a:defRPr>
                </a:lvl7pPr>
                <a:lvl8pPr marL="3429000" indent="-228600" eaLnBrk="0" fontAlgn="base" hangingPunct="0">
                  <a:spcBef>
                    <a:spcPct val="50000"/>
                  </a:spcBef>
                  <a:spcAft>
                    <a:spcPct val="0"/>
                  </a:spcAft>
                  <a:defRPr sz="2400">
                    <a:solidFill>
                      <a:srgbClr val="000066"/>
                    </a:solidFill>
                    <a:latin typeface="Arial" pitchFamily="34" charset="0"/>
                  </a:defRPr>
                </a:lvl8pPr>
                <a:lvl9pPr marL="3886200" indent="-228600" eaLnBrk="0" fontAlgn="base" hangingPunct="0">
                  <a:spcBef>
                    <a:spcPct val="50000"/>
                  </a:spcBef>
                  <a:spcAft>
                    <a:spcPct val="0"/>
                  </a:spcAft>
                  <a:defRPr sz="2400">
                    <a:solidFill>
                      <a:srgbClr val="000066"/>
                    </a:solidFill>
                    <a:latin typeface="Arial" pitchFamily="34" charset="0"/>
                  </a:defRPr>
                </a:lvl9pPr>
              </a:lstStyle>
              <a:p>
                <a:pPr algn="ctr"/>
                <a:r>
                  <a:rPr lang="en-GB" b="1">
                    <a:solidFill>
                      <a:srgbClr val="010066"/>
                    </a:solidFill>
                  </a:rPr>
                  <a:t>La</a:t>
                </a:r>
                <a:endParaRPr lang="en-GB" sz="2000" b="1" baseline="30000">
                  <a:solidFill>
                    <a:srgbClr val="010066"/>
                  </a:solidFill>
                </a:endParaRPr>
              </a:p>
            </p:txBody>
          </p:sp>
        </p:grpSp>
        <p:grpSp>
          <p:nvGrpSpPr>
            <p:cNvPr id="19514" name="Group 193"/>
            <p:cNvGrpSpPr>
              <a:grpSpLocks/>
            </p:cNvGrpSpPr>
            <p:nvPr/>
          </p:nvGrpSpPr>
          <p:grpSpPr bwMode="auto">
            <a:xfrm>
              <a:off x="1079" y="3090"/>
              <a:ext cx="293" cy="376"/>
              <a:chOff x="752" y="3163"/>
              <a:chExt cx="293" cy="376"/>
            </a:xfrm>
          </p:grpSpPr>
          <p:sp>
            <p:nvSpPr>
              <p:cNvPr id="19705" name="AutoShape 194"/>
              <p:cNvSpPr>
                <a:spLocks noChangeArrowheads="1"/>
              </p:cNvSpPr>
              <p:nvPr/>
            </p:nvSpPr>
            <p:spPr bwMode="auto">
              <a:xfrm>
                <a:off x="753" y="3163"/>
                <a:ext cx="290" cy="376"/>
              </a:xfrm>
              <a:prstGeom prst="roundRect">
                <a:avLst>
                  <a:gd name="adj" fmla="val 16667"/>
                </a:avLst>
              </a:prstGeom>
              <a:solidFill>
                <a:srgbClr val="E1B7F7"/>
              </a:solidFill>
              <a:ln w="9525">
                <a:solidFill>
                  <a:srgbClr val="9900CC"/>
                </a:solidFill>
                <a:round/>
                <a:headEnd/>
                <a:tailEnd/>
              </a:ln>
            </p:spPr>
            <p:txBody>
              <a:bodyPr wrap="none" anchor="ctr"/>
              <a:lstStyle/>
              <a:p>
                <a:endParaRPr lang="en-US"/>
              </a:p>
            </p:txBody>
          </p:sp>
          <p:sp>
            <p:nvSpPr>
              <p:cNvPr id="19706" name="Text Box 195"/>
              <p:cNvSpPr txBox="1">
                <a:spLocks noChangeArrowheads="1"/>
              </p:cNvSpPr>
              <p:nvPr/>
            </p:nvSpPr>
            <p:spPr bwMode="auto">
              <a:xfrm>
                <a:off x="752" y="3236"/>
                <a:ext cx="293"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rgbClr val="000066"/>
                    </a:solidFill>
                    <a:latin typeface="Arial" pitchFamily="34" charset="0"/>
                  </a:defRPr>
                </a:lvl1pPr>
                <a:lvl2pPr marL="742950" indent="-285750">
                  <a:defRPr sz="2400">
                    <a:solidFill>
                      <a:srgbClr val="000066"/>
                    </a:solidFill>
                    <a:latin typeface="Arial" pitchFamily="34" charset="0"/>
                  </a:defRPr>
                </a:lvl2pPr>
                <a:lvl3pPr marL="1143000" indent="-228600">
                  <a:defRPr sz="2400">
                    <a:solidFill>
                      <a:srgbClr val="000066"/>
                    </a:solidFill>
                    <a:latin typeface="Arial" pitchFamily="34" charset="0"/>
                  </a:defRPr>
                </a:lvl3pPr>
                <a:lvl4pPr marL="1600200" indent="-228600">
                  <a:defRPr sz="2400">
                    <a:solidFill>
                      <a:srgbClr val="000066"/>
                    </a:solidFill>
                    <a:latin typeface="Arial" pitchFamily="34" charset="0"/>
                  </a:defRPr>
                </a:lvl4pPr>
                <a:lvl5pPr marL="2057400" indent="-228600">
                  <a:defRPr sz="2400">
                    <a:solidFill>
                      <a:srgbClr val="000066"/>
                    </a:solidFill>
                    <a:latin typeface="Arial" pitchFamily="34" charset="0"/>
                  </a:defRPr>
                </a:lvl5pPr>
                <a:lvl6pPr marL="2514600" indent="-228600" eaLnBrk="0" fontAlgn="base" hangingPunct="0">
                  <a:spcBef>
                    <a:spcPct val="50000"/>
                  </a:spcBef>
                  <a:spcAft>
                    <a:spcPct val="0"/>
                  </a:spcAft>
                  <a:defRPr sz="2400">
                    <a:solidFill>
                      <a:srgbClr val="000066"/>
                    </a:solidFill>
                    <a:latin typeface="Arial" pitchFamily="34" charset="0"/>
                  </a:defRPr>
                </a:lvl6pPr>
                <a:lvl7pPr marL="2971800" indent="-228600" eaLnBrk="0" fontAlgn="base" hangingPunct="0">
                  <a:spcBef>
                    <a:spcPct val="50000"/>
                  </a:spcBef>
                  <a:spcAft>
                    <a:spcPct val="0"/>
                  </a:spcAft>
                  <a:defRPr sz="2400">
                    <a:solidFill>
                      <a:srgbClr val="000066"/>
                    </a:solidFill>
                    <a:latin typeface="Arial" pitchFamily="34" charset="0"/>
                  </a:defRPr>
                </a:lvl7pPr>
                <a:lvl8pPr marL="3429000" indent="-228600" eaLnBrk="0" fontAlgn="base" hangingPunct="0">
                  <a:spcBef>
                    <a:spcPct val="50000"/>
                  </a:spcBef>
                  <a:spcAft>
                    <a:spcPct val="0"/>
                  </a:spcAft>
                  <a:defRPr sz="2400">
                    <a:solidFill>
                      <a:srgbClr val="000066"/>
                    </a:solidFill>
                    <a:latin typeface="Arial" pitchFamily="34" charset="0"/>
                  </a:defRPr>
                </a:lvl8pPr>
                <a:lvl9pPr marL="3886200" indent="-228600" eaLnBrk="0" fontAlgn="base" hangingPunct="0">
                  <a:spcBef>
                    <a:spcPct val="50000"/>
                  </a:spcBef>
                  <a:spcAft>
                    <a:spcPct val="0"/>
                  </a:spcAft>
                  <a:defRPr sz="2400">
                    <a:solidFill>
                      <a:srgbClr val="000066"/>
                    </a:solidFill>
                    <a:latin typeface="Arial" pitchFamily="34" charset="0"/>
                  </a:defRPr>
                </a:lvl9pPr>
              </a:lstStyle>
              <a:p>
                <a:pPr algn="ctr"/>
                <a:r>
                  <a:rPr lang="en-GB" b="1">
                    <a:solidFill>
                      <a:srgbClr val="010066"/>
                    </a:solidFill>
                  </a:rPr>
                  <a:t>Hf</a:t>
                </a:r>
              </a:p>
            </p:txBody>
          </p:sp>
        </p:grpSp>
        <p:grpSp>
          <p:nvGrpSpPr>
            <p:cNvPr id="19515" name="Group 196"/>
            <p:cNvGrpSpPr>
              <a:grpSpLocks/>
            </p:cNvGrpSpPr>
            <p:nvPr/>
          </p:nvGrpSpPr>
          <p:grpSpPr bwMode="auto">
            <a:xfrm>
              <a:off x="1386" y="3090"/>
              <a:ext cx="293" cy="376"/>
              <a:chOff x="752" y="3163"/>
              <a:chExt cx="293" cy="376"/>
            </a:xfrm>
          </p:grpSpPr>
          <p:sp>
            <p:nvSpPr>
              <p:cNvPr id="19703" name="AutoShape 197"/>
              <p:cNvSpPr>
                <a:spLocks noChangeArrowheads="1"/>
              </p:cNvSpPr>
              <p:nvPr/>
            </p:nvSpPr>
            <p:spPr bwMode="auto">
              <a:xfrm>
                <a:off x="753" y="3163"/>
                <a:ext cx="290" cy="376"/>
              </a:xfrm>
              <a:prstGeom prst="roundRect">
                <a:avLst>
                  <a:gd name="adj" fmla="val 16667"/>
                </a:avLst>
              </a:prstGeom>
              <a:solidFill>
                <a:srgbClr val="E1B7F7"/>
              </a:solidFill>
              <a:ln w="9525">
                <a:solidFill>
                  <a:srgbClr val="9900CC"/>
                </a:solidFill>
                <a:round/>
                <a:headEnd/>
                <a:tailEnd/>
              </a:ln>
            </p:spPr>
            <p:txBody>
              <a:bodyPr wrap="none" anchor="ctr"/>
              <a:lstStyle/>
              <a:p>
                <a:endParaRPr lang="en-US"/>
              </a:p>
            </p:txBody>
          </p:sp>
          <p:sp>
            <p:nvSpPr>
              <p:cNvPr id="19704" name="Text Box 198"/>
              <p:cNvSpPr txBox="1">
                <a:spLocks noChangeArrowheads="1"/>
              </p:cNvSpPr>
              <p:nvPr/>
            </p:nvSpPr>
            <p:spPr bwMode="auto">
              <a:xfrm>
                <a:off x="752" y="3236"/>
                <a:ext cx="293"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rgbClr val="000066"/>
                    </a:solidFill>
                    <a:latin typeface="Arial" pitchFamily="34" charset="0"/>
                  </a:defRPr>
                </a:lvl1pPr>
                <a:lvl2pPr marL="742950" indent="-285750">
                  <a:defRPr sz="2400">
                    <a:solidFill>
                      <a:srgbClr val="000066"/>
                    </a:solidFill>
                    <a:latin typeface="Arial" pitchFamily="34" charset="0"/>
                  </a:defRPr>
                </a:lvl2pPr>
                <a:lvl3pPr marL="1143000" indent="-228600">
                  <a:defRPr sz="2400">
                    <a:solidFill>
                      <a:srgbClr val="000066"/>
                    </a:solidFill>
                    <a:latin typeface="Arial" pitchFamily="34" charset="0"/>
                  </a:defRPr>
                </a:lvl3pPr>
                <a:lvl4pPr marL="1600200" indent="-228600">
                  <a:defRPr sz="2400">
                    <a:solidFill>
                      <a:srgbClr val="000066"/>
                    </a:solidFill>
                    <a:latin typeface="Arial" pitchFamily="34" charset="0"/>
                  </a:defRPr>
                </a:lvl4pPr>
                <a:lvl5pPr marL="2057400" indent="-228600">
                  <a:defRPr sz="2400">
                    <a:solidFill>
                      <a:srgbClr val="000066"/>
                    </a:solidFill>
                    <a:latin typeface="Arial" pitchFamily="34" charset="0"/>
                  </a:defRPr>
                </a:lvl5pPr>
                <a:lvl6pPr marL="2514600" indent="-228600" eaLnBrk="0" fontAlgn="base" hangingPunct="0">
                  <a:spcBef>
                    <a:spcPct val="50000"/>
                  </a:spcBef>
                  <a:spcAft>
                    <a:spcPct val="0"/>
                  </a:spcAft>
                  <a:defRPr sz="2400">
                    <a:solidFill>
                      <a:srgbClr val="000066"/>
                    </a:solidFill>
                    <a:latin typeface="Arial" pitchFamily="34" charset="0"/>
                  </a:defRPr>
                </a:lvl6pPr>
                <a:lvl7pPr marL="2971800" indent="-228600" eaLnBrk="0" fontAlgn="base" hangingPunct="0">
                  <a:spcBef>
                    <a:spcPct val="50000"/>
                  </a:spcBef>
                  <a:spcAft>
                    <a:spcPct val="0"/>
                  </a:spcAft>
                  <a:defRPr sz="2400">
                    <a:solidFill>
                      <a:srgbClr val="000066"/>
                    </a:solidFill>
                    <a:latin typeface="Arial" pitchFamily="34" charset="0"/>
                  </a:defRPr>
                </a:lvl7pPr>
                <a:lvl8pPr marL="3429000" indent="-228600" eaLnBrk="0" fontAlgn="base" hangingPunct="0">
                  <a:spcBef>
                    <a:spcPct val="50000"/>
                  </a:spcBef>
                  <a:spcAft>
                    <a:spcPct val="0"/>
                  </a:spcAft>
                  <a:defRPr sz="2400">
                    <a:solidFill>
                      <a:srgbClr val="000066"/>
                    </a:solidFill>
                    <a:latin typeface="Arial" pitchFamily="34" charset="0"/>
                  </a:defRPr>
                </a:lvl8pPr>
                <a:lvl9pPr marL="3886200" indent="-228600" eaLnBrk="0" fontAlgn="base" hangingPunct="0">
                  <a:spcBef>
                    <a:spcPct val="50000"/>
                  </a:spcBef>
                  <a:spcAft>
                    <a:spcPct val="0"/>
                  </a:spcAft>
                  <a:defRPr sz="2400">
                    <a:solidFill>
                      <a:srgbClr val="000066"/>
                    </a:solidFill>
                    <a:latin typeface="Arial" pitchFamily="34" charset="0"/>
                  </a:defRPr>
                </a:lvl9pPr>
              </a:lstStyle>
              <a:p>
                <a:pPr algn="ctr"/>
                <a:r>
                  <a:rPr lang="en-GB" b="1">
                    <a:solidFill>
                      <a:srgbClr val="010066"/>
                    </a:solidFill>
                  </a:rPr>
                  <a:t>Ta</a:t>
                </a:r>
              </a:p>
            </p:txBody>
          </p:sp>
        </p:grpSp>
        <p:grpSp>
          <p:nvGrpSpPr>
            <p:cNvPr id="19516" name="Group 199"/>
            <p:cNvGrpSpPr>
              <a:grpSpLocks/>
            </p:cNvGrpSpPr>
            <p:nvPr/>
          </p:nvGrpSpPr>
          <p:grpSpPr bwMode="auto">
            <a:xfrm>
              <a:off x="1693" y="3090"/>
              <a:ext cx="293" cy="376"/>
              <a:chOff x="752" y="3163"/>
              <a:chExt cx="293" cy="376"/>
            </a:xfrm>
          </p:grpSpPr>
          <p:sp>
            <p:nvSpPr>
              <p:cNvPr id="19701" name="AutoShape 200"/>
              <p:cNvSpPr>
                <a:spLocks noChangeArrowheads="1"/>
              </p:cNvSpPr>
              <p:nvPr/>
            </p:nvSpPr>
            <p:spPr bwMode="auto">
              <a:xfrm>
                <a:off x="753" y="3163"/>
                <a:ext cx="290" cy="376"/>
              </a:xfrm>
              <a:prstGeom prst="roundRect">
                <a:avLst>
                  <a:gd name="adj" fmla="val 16667"/>
                </a:avLst>
              </a:prstGeom>
              <a:solidFill>
                <a:srgbClr val="E1B7F7"/>
              </a:solidFill>
              <a:ln w="9525">
                <a:solidFill>
                  <a:srgbClr val="9900CC"/>
                </a:solidFill>
                <a:round/>
                <a:headEnd/>
                <a:tailEnd/>
              </a:ln>
            </p:spPr>
            <p:txBody>
              <a:bodyPr wrap="none" anchor="ctr"/>
              <a:lstStyle/>
              <a:p>
                <a:endParaRPr lang="en-US"/>
              </a:p>
            </p:txBody>
          </p:sp>
          <p:sp>
            <p:nvSpPr>
              <p:cNvPr id="19702" name="Text Box 201"/>
              <p:cNvSpPr txBox="1">
                <a:spLocks noChangeArrowheads="1"/>
              </p:cNvSpPr>
              <p:nvPr/>
            </p:nvSpPr>
            <p:spPr bwMode="auto">
              <a:xfrm>
                <a:off x="752" y="3236"/>
                <a:ext cx="293"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rgbClr val="000066"/>
                    </a:solidFill>
                    <a:latin typeface="Arial" pitchFamily="34" charset="0"/>
                  </a:defRPr>
                </a:lvl1pPr>
                <a:lvl2pPr marL="742950" indent="-285750">
                  <a:defRPr sz="2400">
                    <a:solidFill>
                      <a:srgbClr val="000066"/>
                    </a:solidFill>
                    <a:latin typeface="Arial" pitchFamily="34" charset="0"/>
                  </a:defRPr>
                </a:lvl2pPr>
                <a:lvl3pPr marL="1143000" indent="-228600">
                  <a:defRPr sz="2400">
                    <a:solidFill>
                      <a:srgbClr val="000066"/>
                    </a:solidFill>
                    <a:latin typeface="Arial" pitchFamily="34" charset="0"/>
                  </a:defRPr>
                </a:lvl3pPr>
                <a:lvl4pPr marL="1600200" indent="-228600">
                  <a:defRPr sz="2400">
                    <a:solidFill>
                      <a:srgbClr val="000066"/>
                    </a:solidFill>
                    <a:latin typeface="Arial" pitchFamily="34" charset="0"/>
                  </a:defRPr>
                </a:lvl4pPr>
                <a:lvl5pPr marL="2057400" indent="-228600">
                  <a:defRPr sz="2400">
                    <a:solidFill>
                      <a:srgbClr val="000066"/>
                    </a:solidFill>
                    <a:latin typeface="Arial" pitchFamily="34" charset="0"/>
                  </a:defRPr>
                </a:lvl5pPr>
                <a:lvl6pPr marL="2514600" indent="-228600" eaLnBrk="0" fontAlgn="base" hangingPunct="0">
                  <a:spcBef>
                    <a:spcPct val="50000"/>
                  </a:spcBef>
                  <a:spcAft>
                    <a:spcPct val="0"/>
                  </a:spcAft>
                  <a:defRPr sz="2400">
                    <a:solidFill>
                      <a:srgbClr val="000066"/>
                    </a:solidFill>
                    <a:latin typeface="Arial" pitchFamily="34" charset="0"/>
                  </a:defRPr>
                </a:lvl6pPr>
                <a:lvl7pPr marL="2971800" indent="-228600" eaLnBrk="0" fontAlgn="base" hangingPunct="0">
                  <a:spcBef>
                    <a:spcPct val="50000"/>
                  </a:spcBef>
                  <a:spcAft>
                    <a:spcPct val="0"/>
                  </a:spcAft>
                  <a:defRPr sz="2400">
                    <a:solidFill>
                      <a:srgbClr val="000066"/>
                    </a:solidFill>
                    <a:latin typeface="Arial" pitchFamily="34" charset="0"/>
                  </a:defRPr>
                </a:lvl7pPr>
                <a:lvl8pPr marL="3429000" indent="-228600" eaLnBrk="0" fontAlgn="base" hangingPunct="0">
                  <a:spcBef>
                    <a:spcPct val="50000"/>
                  </a:spcBef>
                  <a:spcAft>
                    <a:spcPct val="0"/>
                  </a:spcAft>
                  <a:defRPr sz="2400">
                    <a:solidFill>
                      <a:srgbClr val="000066"/>
                    </a:solidFill>
                    <a:latin typeface="Arial" pitchFamily="34" charset="0"/>
                  </a:defRPr>
                </a:lvl8pPr>
                <a:lvl9pPr marL="3886200" indent="-228600" eaLnBrk="0" fontAlgn="base" hangingPunct="0">
                  <a:spcBef>
                    <a:spcPct val="50000"/>
                  </a:spcBef>
                  <a:spcAft>
                    <a:spcPct val="0"/>
                  </a:spcAft>
                  <a:defRPr sz="2400">
                    <a:solidFill>
                      <a:srgbClr val="000066"/>
                    </a:solidFill>
                    <a:latin typeface="Arial" pitchFamily="34" charset="0"/>
                  </a:defRPr>
                </a:lvl9pPr>
              </a:lstStyle>
              <a:p>
                <a:pPr algn="ctr"/>
                <a:r>
                  <a:rPr lang="en-GB" b="1">
                    <a:solidFill>
                      <a:srgbClr val="010066"/>
                    </a:solidFill>
                  </a:rPr>
                  <a:t>W</a:t>
                </a:r>
              </a:p>
            </p:txBody>
          </p:sp>
        </p:grpSp>
        <p:grpSp>
          <p:nvGrpSpPr>
            <p:cNvPr id="19517" name="Group 202"/>
            <p:cNvGrpSpPr>
              <a:grpSpLocks/>
            </p:cNvGrpSpPr>
            <p:nvPr/>
          </p:nvGrpSpPr>
          <p:grpSpPr bwMode="auto">
            <a:xfrm>
              <a:off x="2000" y="3090"/>
              <a:ext cx="293" cy="376"/>
              <a:chOff x="752" y="3163"/>
              <a:chExt cx="293" cy="376"/>
            </a:xfrm>
          </p:grpSpPr>
          <p:sp>
            <p:nvSpPr>
              <p:cNvPr id="19699" name="AutoShape 203"/>
              <p:cNvSpPr>
                <a:spLocks noChangeArrowheads="1"/>
              </p:cNvSpPr>
              <p:nvPr/>
            </p:nvSpPr>
            <p:spPr bwMode="auto">
              <a:xfrm>
                <a:off x="753" y="3163"/>
                <a:ext cx="290" cy="376"/>
              </a:xfrm>
              <a:prstGeom prst="roundRect">
                <a:avLst>
                  <a:gd name="adj" fmla="val 16667"/>
                </a:avLst>
              </a:prstGeom>
              <a:solidFill>
                <a:srgbClr val="E1B7F7"/>
              </a:solidFill>
              <a:ln w="9525">
                <a:solidFill>
                  <a:srgbClr val="9900CC"/>
                </a:solidFill>
                <a:round/>
                <a:headEnd/>
                <a:tailEnd/>
              </a:ln>
            </p:spPr>
            <p:txBody>
              <a:bodyPr wrap="none" anchor="ctr"/>
              <a:lstStyle/>
              <a:p>
                <a:endParaRPr lang="en-US"/>
              </a:p>
            </p:txBody>
          </p:sp>
          <p:sp>
            <p:nvSpPr>
              <p:cNvPr id="19700" name="Text Box 204"/>
              <p:cNvSpPr txBox="1">
                <a:spLocks noChangeArrowheads="1"/>
              </p:cNvSpPr>
              <p:nvPr/>
            </p:nvSpPr>
            <p:spPr bwMode="auto">
              <a:xfrm>
                <a:off x="752" y="3236"/>
                <a:ext cx="293"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rgbClr val="000066"/>
                    </a:solidFill>
                    <a:latin typeface="Arial" pitchFamily="34" charset="0"/>
                  </a:defRPr>
                </a:lvl1pPr>
                <a:lvl2pPr marL="742950" indent="-285750">
                  <a:defRPr sz="2400">
                    <a:solidFill>
                      <a:srgbClr val="000066"/>
                    </a:solidFill>
                    <a:latin typeface="Arial" pitchFamily="34" charset="0"/>
                  </a:defRPr>
                </a:lvl2pPr>
                <a:lvl3pPr marL="1143000" indent="-228600">
                  <a:defRPr sz="2400">
                    <a:solidFill>
                      <a:srgbClr val="000066"/>
                    </a:solidFill>
                    <a:latin typeface="Arial" pitchFamily="34" charset="0"/>
                  </a:defRPr>
                </a:lvl3pPr>
                <a:lvl4pPr marL="1600200" indent="-228600">
                  <a:defRPr sz="2400">
                    <a:solidFill>
                      <a:srgbClr val="000066"/>
                    </a:solidFill>
                    <a:latin typeface="Arial" pitchFamily="34" charset="0"/>
                  </a:defRPr>
                </a:lvl4pPr>
                <a:lvl5pPr marL="2057400" indent="-228600">
                  <a:defRPr sz="2400">
                    <a:solidFill>
                      <a:srgbClr val="000066"/>
                    </a:solidFill>
                    <a:latin typeface="Arial" pitchFamily="34" charset="0"/>
                  </a:defRPr>
                </a:lvl5pPr>
                <a:lvl6pPr marL="2514600" indent="-228600" eaLnBrk="0" fontAlgn="base" hangingPunct="0">
                  <a:spcBef>
                    <a:spcPct val="50000"/>
                  </a:spcBef>
                  <a:spcAft>
                    <a:spcPct val="0"/>
                  </a:spcAft>
                  <a:defRPr sz="2400">
                    <a:solidFill>
                      <a:srgbClr val="000066"/>
                    </a:solidFill>
                    <a:latin typeface="Arial" pitchFamily="34" charset="0"/>
                  </a:defRPr>
                </a:lvl6pPr>
                <a:lvl7pPr marL="2971800" indent="-228600" eaLnBrk="0" fontAlgn="base" hangingPunct="0">
                  <a:spcBef>
                    <a:spcPct val="50000"/>
                  </a:spcBef>
                  <a:spcAft>
                    <a:spcPct val="0"/>
                  </a:spcAft>
                  <a:defRPr sz="2400">
                    <a:solidFill>
                      <a:srgbClr val="000066"/>
                    </a:solidFill>
                    <a:latin typeface="Arial" pitchFamily="34" charset="0"/>
                  </a:defRPr>
                </a:lvl7pPr>
                <a:lvl8pPr marL="3429000" indent="-228600" eaLnBrk="0" fontAlgn="base" hangingPunct="0">
                  <a:spcBef>
                    <a:spcPct val="50000"/>
                  </a:spcBef>
                  <a:spcAft>
                    <a:spcPct val="0"/>
                  </a:spcAft>
                  <a:defRPr sz="2400">
                    <a:solidFill>
                      <a:srgbClr val="000066"/>
                    </a:solidFill>
                    <a:latin typeface="Arial" pitchFamily="34" charset="0"/>
                  </a:defRPr>
                </a:lvl8pPr>
                <a:lvl9pPr marL="3886200" indent="-228600" eaLnBrk="0" fontAlgn="base" hangingPunct="0">
                  <a:spcBef>
                    <a:spcPct val="50000"/>
                  </a:spcBef>
                  <a:spcAft>
                    <a:spcPct val="0"/>
                  </a:spcAft>
                  <a:defRPr sz="2400">
                    <a:solidFill>
                      <a:srgbClr val="000066"/>
                    </a:solidFill>
                    <a:latin typeface="Arial" pitchFamily="34" charset="0"/>
                  </a:defRPr>
                </a:lvl9pPr>
              </a:lstStyle>
              <a:p>
                <a:pPr algn="ctr"/>
                <a:r>
                  <a:rPr lang="en-GB" b="1">
                    <a:solidFill>
                      <a:srgbClr val="010066"/>
                    </a:solidFill>
                  </a:rPr>
                  <a:t>Re</a:t>
                </a:r>
              </a:p>
            </p:txBody>
          </p:sp>
        </p:grpSp>
        <p:grpSp>
          <p:nvGrpSpPr>
            <p:cNvPr id="19518" name="Group 205"/>
            <p:cNvGrpSpPr>
              <a:grpSpLocks/>
            </p:cNvGrpSpPr>
            <p:nvPr/>
          </p:nvGrpSpPr>
          <p:grpSpPr bwMode="auto">
            <a:xfrm>
              <a:off x="2307" y="3090"/>
              <a:ext cx="293" cy="376"/>
              <a:chOff x="752" y="3163"/>
              <a:chExt cx="293" cy="376"/>
            </a:xfrm>
          </p:grpSpPr>
          <p:sp>
            <p:nvSpPr>
              <p:cNvPr id="19697" name="AutoShape 206"/>
              <p:cNvSpPr>
                <a:spLocks noChangeArrowheads="1"/>
              </p:cNvSpPr>
              <p:nvPr/>
            </p:nvSpPr>
            <p:spPr bwMode="auto">
              <a:xfrm>
                <a:off x="753" y="3163"/>
                <a:ext cx="290" cy="376"/>
              </a:xfrm>
              <a:prstGeom prst="roundRect">
                <a:avLst>
                  <a:gd name="adj" fmla="val 16667"/>
                </a:avLst>
              </a:prstGeom>
              <a:solidFill>
                <a:srgbClr val="E1B7F7"/>
              </a:solidFill>
              <a:ln w="9525">
                <a:solidFill>
                  <a:srgbClr val="9900CC"/>
                </a:solidFill>
                <a:round/>
                <a:headEnd/>
                <a:tailEnd/>
              </a:ln>
            </p:spPr>
            <p:txBody>
              <a:bodyPr wrap="none" anchor="ctr"/>
              <a:lstStyle/>
              <a:p>
                <a:endParaRPr lang="en-US"/>
              </a:p>
            </p:txBody>
          </p:sp>
          <p:sp>
            <p:nvSpPr>
              <p:cNvPr id="19698" name="Text Box 207"/>
              <p:cNvSpPr txBox="1">
                <a:spLocks noChangeArrowheads="1"/>
              </p:cNvSpPr>
              <p:nvPr/>
            </p:nvSpPr>
            <p:spPr bwMode="auto">
              <a:xfrm>
                <a:off x="752" y="3236"/>
                <a:ext cx="293"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rgbClr val="000066"/>
                    </a:solidFill>
                    <a:latin typeface="Arial" pitchFamily="34" charset="0"/>
                  </a:defRPr>
                </a:lvl1pPr>
                <a:lvl2pPr marL="742950" indent="-285750">
                  <a:defRPr sz="2400">
                    <a:solidFill>
                      <a:srgbClr val="000066"/>
                    </a:solidFill>
                    <a:latin typeface="Arial" pitchFamily="34" charset="0"/>
                  </a:defRPr>
                </a:lvl2pPr>
                <a:lvl3pPr marL="1143000" indent="-228600">
                  <a:defRPr sz="2400">
                    <a:solidFill>
                      <a:srgbClr val="000066"/>
                    </a:solidFill>
                    <a:latin typeface="Arial" pitchFamily="34" charset="0"/>
                  </a:defRPr>
                </a:lvl3pPr>
                <a:lvl4pPr marL="1600200" indent="-228600">
                  <a:defRPr sz="2400">
                    <a:solidFill>
                      <a:srgbClr val="000066"/>
                    </a:solidFill>
                    <a:latin typeface="Arial" pitchFamily="34" charset="0"/>
                  </a:defRPr>
                </a:lvl4pPr>
                <a:lvl5pPr marL="2057400" indent="-228600">
                  <a:defRPr sz="2400">
                    <a:solidFill>
                      <a:srgbClr val="000066"/>
                    </a:solidFill>
                    <a:latin typeface="Arial" pitchFamily="34" charset="0"/>
                  </a:defRPr>
                </a:lvl5pPr>
                <a:lvl6pPr marL="2514600" indent="-228600" eaLnBrk="0" fontAlgn="base" hangingPunct="0">
                  <a:spcBef>
                    <a:spcPct val="50000"/>
                  </a:spcBef>
                  <a:spcAft>
                    <a:spcPct val="0"/>
                  </a:spcAft>
                  <a:defRPr sz="2400">
                    <a:solidFill>
                      <a:srgbClr val="000066"/>
                    </a:solidFill>
                    <a:latin typeface="Arial" pitchFamily="34" charset="0"/>
                  </a:defRPr>
                </a:lvl6pPr>
                <a:lvl7pPr marL="2971800" indent="-228600" eaLnBrk="0" fontAlgn="base" hangingPunct="0">
                  <a:spcBef>
                    <a:spcPct val="50000"/>
                  </a:spcBef>
                  <a:spcAft>
                    <a:spcPct val="0"/>
                  </a:spcAft>
                  <a:defRPr sz="2400">
                    <a:solidFill>
                      <a:srgbClr val="000066"/>
                    </a:solidFill>
                    <a:latin typeface="Arial" pitchFamily="34" charset="0"/>
                  </a:defRPr>
                </a:lvl7pPr>
                <a:lvl8pPr marL="3429000" indent="-228600" eaLnBrk="0" fontAlgn="base" hangingPunct="0">
                  <a:spcBef>
                    <a:spcPct val="50000"/>
                  </a:spcBef>
                  <a:spcAft>
                    <a:spcPct val="0"/>
                  </a:spcAft>
                  <a:defRPr sz="2400">
                    <a:solidFill>
                      <a:srgbClr val="000066"/>
                    </a:solidFill>
                    <a:latin typeface="Arial" pitchFamily="34" charset="0"/>
                  </a:defRPr>
                </a:lvl8pPr>
                <a:lvl9pPr marL="3886200" indent="-228600" eaLnBrk="0" fontAlgn="base" hangingPunct="0">
                  <a:spcBef>
                    <a:spcPct val="50000"/>
                  </a:spcBef>
                  <a:spcAft>
                    <a:spcPct val="0"/>
                  </a:spcAft>
                  <a:defRPr sz="2400">
                    <a:solidFill>
                      <a:srgbClr val="000066"/>
                    </a:solidFill>
                    <a:latin typeface="Arial" pitchFamily="34" charset="0"/>
                  </a:defRPr>
                </a:lvl9pPr>
              </a:lstStyle>
              <a:p>
                <a:pPr algn="ctr"/>
                <a:r>
                  <a:rPr lang="en-GB" b="1">
                    <a:solidFill>
                      <a:srgbClr val="010066"/>
                    </a:solidFill>
                  </a:rPr>
                  <a:t>Os</a:t>
                </a:r>
              </a:p>
            </p:txBody>
          </p:sp>
        </p:grpSp>
        <p:grpSp>
          <p:nvGrpSpPr>
            <p:cNvPr id="19519" name="Group 208"/>
            <p:cNvGrpSpPr>
              <a:grpSpLocks/>
            </p:cNvGrpSpPr>
            <p:nvPr/>
          </p:nvGrpSpPr>
          <p:grpSpPr bwMode="auto">
            <a:xfrm>
              <a:off x="2614" y="3090"/>
              <a:ext cx="293" cy="376"/>
              <a:chOff x="752" y="3163"/>
              <a:chExt cx="293" cy="376"/>
            </a:xfrm>
          </p:grpSpPr>
          <p:sp>
            <p:nvSpPr>
              <p:cNvPr id="19695" name="AutoShape 209"/>
              <p:cNvSpPr>
                <a:spLocks noChangeArrowheads="1"/>
              </p:cNvSpPr>
              <p:nvPr/>
            </p:nvSpPr>
            <p:spPr bwMode="auto">
              <a:xfrm>
                <a:off x="753" y="3163"/>
                <a:ext cx="290" cy="376"/>
              </a:xfrm>
              <a:prstGeom prst="roundRect">
                <a:avLst>
                  <a:gd name="adj" fmla="val 16667"/>
                </a:avLst>
              </a:prstGeom>
              <a:solidFill>
                <a:srgbClr val="E1B7F7"/>
              </a:solidFill>
              <a:ln w="9525">
                <a:solidFill>
                  <a:srgbClr val="9900CC"/>
                </a:solidFill>
                <a:round/>
                <a:headEnd/>
                <a:tailEnd/>
              </a:ln>
            </p:spPr>
            <p:txBody>
              <a:bodyPr wrap="none" anchor="ctr"/>
              <a:lstStyle/>
              <a:p>
                <a:endParaRPr lang="en-US"/>
              </a:p>
            </p:txBody>
          </p:sp>
          <p:sp>
            <p:nvSpPr>
              <p:cNvPr id="19696" name="Text Box 210"/>
              <p:cNvSpPr txBox="1">
                <a:spLocks noChangeArrowheads="1"/>
              </p:cNvSpPr>
              <p:nvPr/>
            </p:nvSpPr>
            <p:spPr bwMode="auto">
              <a:xfrm>
                <a:off x="752" y="3236"/>
                <a:ext cx="293"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rgbClr val="000066"/>
                    </a:solidFill>
                    <a:latin typeface="Arial" pitchFamily="34" charset="0"/>
                  </a:defRPr>
                </a:lvl1pPr>
                <a:lvl2pPr marL="742950" indent="-285750">
                  <a:defRPr sz="2400">
                    <a:solidFill>
                      <a:srgbClr val="000066"/>
                    </a:solidFill>
                    <a:latin typeface="Arial" pitchFamily="34" charset="0"/>
                  </a:defRPr>
                </a:lvl2pPr>
                <a:lvl3pPr marL="1143000" indent="-228600">
                  <a:defRPr sz="2400">
                    <a:solidFill>
                      <a:srgbClr val="000066"/>
                    </a:solidFill>
                    <a:latin typeface="Arial" pitchFamily="34" charset="0"/>
                  </a:defRPr>
                </a:lvl3pPr>
                <a:lvl4pPr marL="1600200" indent="-228600">
                  <a:defRPr sz="2400">
                    <a:solidFill>
                      <a:srgbClr val="000066"/>
                    </a:solidFill>
                    <a:latin typeface="Arial" pitchFamily="34" charset="0"/>
                  </a:defRPr>
                </a:lvl4pPr>
                <a:lvl5pPr marL="2057400" indent="-228600">
                  <a:defRPr sz="2400">
                    <a:solidFill>
                      <a:srgbClr val="000066"/>
                    </a:solidFill>
                    <a:latin typeface="Arial" pitchFamily="34" charset="0"/>
                  </a:defRPr>
                </a:lvl5pPr>
                <a:lvl6pPr marL="2514600" indent="-228600" eaLnBrk="0" fontAlgn="base" hangingPunct="0">
                  <a:spcBef>
                    <a:spcPct val="50000"/>
                  </a:spcBef>
                  <a:spcAft>
                    <a:spcPct val="0"/>
                  </a:spcAft>
                  <a:defRPr sz="2400">
                    <a:solidFill>
                      <a:srgbClr val="000066"/>
                    </a:solidFill>
                    <a:latin typeface="Arial" pitchFamily="34" charset="0"/>
                  </a:defRPr>
                </a:lvl6pPr>
                <a:lvl7pPr marL="2971800" indent="-228600" eaLnBrk="0" fontAlgn="base" hangingPunct="0">
                  <a:spcBef>
                    <a:spcPct val="50000"/>
                  </a:spcBef>
                  <a:spcAft>
                    <a:spcPct val="0"/>
                  </a:spcAft>
                  <a:defRPr sz="2400">
                    <a:solidFill>
                      <a:srgbClr val="000066"/>
                    </a:solidFill>
                    <a:latin typeface="Arial" pitchFamily="34" charset="0"/>
                  </a:defRPr>
                </a:lvl7pPr>
                <a:lvl8pPr marL="3429000" indent="-228600" eaLnBrk="0" fontAlgn="base" hangingPunct="0">
                  <a:spcBef>
                    <a:spcPct val="50000"/>
                  </a:spcBef>
                  <a:spcAft>
                    <a:spcPct val="0"/>
                  </a:spcAft>
                  <a:defRPr sz="2400">
                    <a:solidFill>
                      <a:srgbClr val="000066"/>
                    </a:solidFill>
                    <a:latin typeface="Arial" pitchFamily="34" charset="0"/>
                  </a:defRPr>
                </a:lvl8pPr>
                <a:lvl9pPr marL="3886200" indent="-228600" eaLnBrk="0" fontAlgn="base" hangingPunct="0">
                  <a:spcBef>
                    <a:spcPct val="50000"/>
                  </a:spcBef>
                  <a:spcAft>
                    <a:spcPct val="0"/>
                  </a:spcAft>
                  <a:defRPr sz="2400">
                    <a:solidFill>
                      <a:srgbClr val="000066"/>
                    </a:solidFill>
                    <a:latin typeface="Arial" pitchFamily="34" charset="0"/>
                  </a:defRPr>
                </a:lvl9pPr>
              </a:lstStyle>
              <a:p>
                <a:pPr algn="ctr"/>
                <a:r>
                  <a:rPr lang="en-GB" b="1">
                    <a:solidFill>
                      <a:srgbClr val="010066"/>
                    </a:solidFill>
                  </a:rPr>
                  <a:t>Ir</a:t>
                </a:r>
              </a:p>
            </p:txBody>
          </p:sp>
        </p:grpSp>
        <p:grpSp>
          <p:nvGrpSpPr>
            <p:cNvPr id="19520" name="Group 211"/>
            <p:cNvGrpSpPr>
              <a:grpSpLocks/>
            </p:cNvGrpSpPr>
            <p:nvPr/>
          </p:nvGrpSpPr>
          <p:grpSpPr bwMode="auto">
            <a:xfrm>
              <a:off x="2921" y="3090"/>
              <a:ext cx="293" cy="376"/>
              <a:chOff x="752" y="3163"/>
              <a:chExt cx="293" cy="376"/>
            </a:xfrm>
          </p:grpSpPr>
          <p:sp>
            <p:nvSpPr>
              <p:cNvPr id="19693" name="AutoShape 212"/>
              <p:cNvSpPr>
                <a:spLocks noChangeArrowheads="1"/>
              </p:cNvSpPr>
              <p:nvPr/>
            </p:nvSpPr>
            <p:spPr bwMode="auto">
              <a:xfrm>
                <a:off x="753" y="3163"/>
                <a:ext cx="290" cy="376"/>
              </a:xfrm>
              <a:prstGeom prst="roundRect">
                <a:avLst>
                  <a:gd name="adj" fmla="val 16667"/>
                </a:avLst>
              </a:prstGeom>
              <a:solidFill>
                <a:srgbClr val="E1B7F7"/>
              </a:solidFill>
              <a:ln w="9525">
                <a:solidFill>
                  <a:srgbClr val="9900CC"/>
                </a:solidFill>
                <a:round/>
                <a:headEnd/>
                <a:tailEnd/>
              </a:ln>
            </p:spPr>
            <p:txBody>
              <a:bodyPr wrap="none" anchor="ctr"/>
              <a:lstStyle/>
              <a:p>
                <a:endParaRPr lang="en-US"/>
              </a:p>
            </p:txBody>
          </p:sp>
          <p:sp>
            <p:nvSpPr>
              <p:cNvPr id="19694" name="Text Box 213"/>
              <p:cNvSpPr txBox="1">
                <a:spLocks noChangeArrowheads="1"/>
              </p:cNvSpPr>
              <p:nvPr/>
            </p:nvSpPr>
            <p:spPr bwMode="auto">
              <a:xfrm>
                <a:off x="752" y="3236"/>
                <a:ext cx="293"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rgbClr val="000066"/>
                    </a:solidFill>
                    <a:latin typeface="Arial" pitchFamily="34" charset="0"/>
                  </a:defRPr>
                </a:lvl1pPr>
                <a:lvl2pPr marL="742950" indent="-285750">
                  <a:defRPr sz="2400">
                    <a:solidFill>
                      <a:srgbClr val="000066"/>
                    </a:solidFill>
                    <a:latin typeface="Arial" pitchFamily="34" charset="0"/>
                  </a:defRPr>
                </a:lvl2pPr>
                <a:lvl3pPr marL="1143000" indent="-228600">
                  <a:defRPr sz="2400">
                    <a:solidFill>
                      <a:srgbClr val="000066"/>
                    </a:solidFill>
                    <a:latin typeface="Arial" pitchFamily="34" charset="0"/>
                  </a:defRPr>
                </a:lvl3pPr>
                <a:lvl4pPr marL="1600200" indent="-228600">
                  <a:defRPr sz="2400">
                    <a:solidFill>
                      <a:srgbClr val="000066"/>
                    </a:solidFill>
                    <a:latin typeface="Arial" pitchFamily="34" charset="0"/>
                  </a:defRPr>
                </a:lvl4pPr>
                <a:lvl5pPr marL="2057400" indent="-228600">
                  <a:defRPr sz="2400">
                    <a:solidFill>
                      <a:srgbClr val="000066"/>
                    </a:solidFill>
                    <a:latin typeface="Arial" pitchFamily="34" charset="0"/>
                  </a:defRPr>
                </a:lvl5pPr>
                <a:lvl6pPr marL="2514600" indent="-228600" eaLnBrk="0" fontAlgn="base" hangingPunct="0">
                  <a:spcBef>
                    <a:spcPct val="50000"/>
                  </a:spcBef>
                  <a:spcAft>
                    <a:spcPct val="0"/>
                  </a:spcAft>
                  <a:defRPr sz="2400">
                    <a:solidFill>
                      <a:srgbClr val="000066"/>
                    </a:solidFill>
                    <a:latin typeface="Arial" pitchFamily="34" charset="0"/>
                  </a:defRPr>
                </a:lvl6pPr>
                <a:lvl7pPr marL="2971800" indent="-228600" eaLnBrk="0" fontAlgn="base" hangingPunct="0">
                  <a:spcBef>
                    <a:spcPct val="50000"/>
                  </a:spcBef>
                  <a:spcAft>
                    <a:spcPct val="0"/>
                  </a:spcAft>
                  <a:defRPr sz="2400">
                    <a:solidFill>
                      <a:srgbClr val="000066"/>
                    </a:solidFill>
                    <a:latin typeface="Arial" pitchFamily="34" charset="0"/>
                  </a:defRPr>
                </a:lvl7pPr>
                <a:lvl8pPr marL="3429000" indent="-228600" eaLnBrk="0" fontAlgn="base" hangingPunct="0">
                  <a:spcBef>
                    <a:spcPct val="50000"/>
                  </a:spcBef>
                  <a:spcAft>
                    <a:spcPct val="0"/>
                  </a:spcAft>
                  <a:defRPr sz="2400">
                    <a:solidFill>
                      <a:srgbClr val="000066"/>
                    </a:solidFill>
                    <a:latin typeface="Arial" pitchFamily="34" charset="0"/>
                  </a:defRPr>
                </a:lvl8pPr>
                <a:lvl9pPr marL="3886200" indent="-228600" eaLnBrk="0" fontAlgn="base" hangingPunct="0">
                  <a:spcBef>
                    <a:spcPct val="50000"/>
                  </a:spcBef>
                  <a:spcAft>
                    <a:spcPct val="0"/>
                  </a:spcAft>
                  <a:defRPr sz="2400">
                    <a:solidFill>
                      <a:srgbClr val="000066"/>
                    </a:solidFill>
                    <a:latin typeface="Arial" pitchFamily="34" charset="0"/>
                  </a:defRPr>
                </a:lvl9pPr>
              </a:lstStyle>
              <a:p>
                <a:pPr algn="ctr"/>
                <a:r>
                  <a:rPr lang="en-GB" b="1">
                    <a:solidFill>
                      <a:srgbClr val="010066"/>
                    </a:solidFill>
                  </a:rPr>
                  <a:t>Pt</a:t>
                </a:r>
              </a:p>
            </p:txBody>
          </p:sp>
        </p:grpSp>
        <p:grpSp>
          <p:nvGrpSpPr>
            <p:cNvPr id="19521" name="Group 214"/>
            <p:cNvGrpSpPr>
              <a:grpSpLocks/>
            </p:cNvGrpSpPr>
            <p:nvPr/>
          </p:nvGrpSpPr>
          <p:grpSpPr bwMode="auto">
            <a:xfrm>
              <a:off x="3228" y="3090"/>
              <a:ext cx="293" cy="376"/>
              <a:chOff x="752" y="3163"/>
              <a:chExt cx="293" cy="376"/>
            </a:xfrm>
          </p:grpSpPr>
          <p:sp>
            <p:nvSpPr>
              <p:cNvPr id="19691" name="AutoShape 215"/>
              <p:cNvSpPr>
                <a:spLocks noChangeArrowheads="1"/>
              </p:cNvSpPr>
              <p:nvPr/>
            </p:nvSpPr>
            <p:spPr bwMode="auto">
              <a:xfrm>
                <a:off x="753" y="3163"/>
                <a:ext cx="290" cy="376"/>
              </a:xfrm>
              <a:prstGeom prst="roundRect">
                <a:avLst>
                  <a:gd name="adj" fmla="val 16667"/>
                </a:avLst>
              </a:prstGeom>
              <a:solidFill>
                <a:srgbClr val="E1B7F7"/>
              </a:solidFill>
              <a:ln w="9525">
                <a:solidFill>
                  <a:srgbClr val="9900CC"/>
                </a:solidFill>
                <a:round/>
                <a:headEnd/>
                <a:tailEnd/>
              </a:ln>
            </p:spPr>
            <p:txBody>
              <a:bodyPr wrap="none" anchor="ctr"/>
              <a:lstStyle/>
              <a:p>
                <a:endParaRPr lang="en-US"/>
              </a:p>
            </p:txBody>
          </p:sp>
          <p:sp>
            <p:nvSpPr>
              <p:cNvPr id="19692" name="Text Box 216"/>
              <p:cNvSpPr txBox="1">
                <a:spLocks noChangeArrowheads="1"/>
              </p:cNvSpPr>
              <p:nvPr/>
            </p:nvSpPr>
            <p:spPr bwMode="auto">
              <a:xfrm>
                <a:off x="752" y="3236"/>
                <a:ext cx="293"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rgbClr val="000066"/>
                    </a:solidFill>
                    <a:latin typeface="Arial" pitchFamily="34" charset="0"/>
                  </a:defRPr>
                </a:lvl1pPr>
                <a:lvl2pPr marL="742950" indent="-285750">
                  <a:defRPr sz="2400">
                    <a:solidFill>
                      <a:srgbClr val="000066"/>
                    </a:solidFill>
                    <a:latin typeface="Arial" pitchFamily="34" charset="0"/>
                  </a:defRPr>
                </a:lvl2pPr>
                <a:lvl3pPr marL="1143000" indent="-228600">
                  <a:defRPr sz="2400">
                    <a:solidFill>
                      <a:srgbClr val="000066"/>
                    </a:solidFill>
                    <a:latin typeface="Arial" pitchFamily="34" charset="0"/>
                  </a:defRPr>
                </a:lvl3pPr>
                <a:lvl4pPr marL="1600200" indent="-228600">
                  <a:defRPr sz="2400">
                    <a:solidFill>
                      <a:srgbClr val="000066"/>
                    </a:solidFill>
                    <a:latin typeface="Arial" pitchFamily="34" charset="0"/>
                  </a:defRPr>
                </a:lvl4pPr>
                <a:lvl5pPr marL="2057400" indent="-228600">
                  <a:defRPr sz="2400">
                    <a:solidFill>
                      <a:srgbClr val="000066"/>
                    </a:solidFill>
                    <a:latin typeface="Arial" pitchFamily="34" charset="0"/>
                  </a:defRPr>
                </a:lvl5pPr>
                <a:lvl6pPr marL="2514600" indent="-228600" eaLnBrk="0" fontAlgn="base" hangingPunct="0">
                  <a:spcBef>
                    <a:spcPct val="50000"/>
                  </a:spcBef>
                  <a:spcAft>
                    <a:spcPct val="0"/>
                  </a:spcAft>
                  <a:defRPr sz="2400">
                    <a:solidFill>
                      <a:srgbClr val="000066"/>
                    </a:solidFill>
                    <a:latin typeface="Arial" pitchFamily="34" charset="0"/>
                  </a:defRPr>
                </a:lvl6pPr>
                <a:lvl7pPr marL="2971800" indent="-228600" eaLnBrk="0" fontAlgn="base" hangingPunct="0">
                  <a:spcBef>
                    <a:spcPct val="50000"/>
                  </a:spcBef>
                  <a:spcAft>
                    <a:spcPct val="0"/>
                  </a:spcAft>
                  <a:defRPr sz="2400">
                    <a:solidFill>
                      <a:srgbClr val="000066"/>
                    </a:solidFill>
                    <a:latin typeface="Arial" pitchFamily="34" charset="0"/>
                  </a:defRPr>
                </a:lvl7pPr>
                <a:lvl8pPr marL="3429000" indent="-228600" eaLnBrk="0" fontAlgn="base" hangingPunct="0">
                  <a:spcBef>
                    <a:spcPct val="50000"/>
                  </a:spcBef>
                  <a:spcAft>
                    <a:spcPct val="0"/>
                  </a:spcAft>
                  <a:defRPr sz="2400">
                    <a:solidFill>
                      <a:srgbClr val="000066"/>
                    </a:solidFill>
                    <a:latin typeface="Arial" pitchFamily="34" charset="0"/>
                  </a:defRPr>
                </a:lvl8pPr>
                <a:lvl9pPr marL="3886200" indent="-228600" eaLnBrk="0" fontAlgn="base" hangingPunct="0">
                  <a:spcBef>
                    <a:spcPct val="50000"/>
                  </a:spcBef>
                  <a:spcAft>
                    <a:spcPct val="0"/>
                  </a:spcAft>
                  <a:defRPr sz="2400">
                    <a:solidFill>
                      <a:srgbClr val="000066"/>
                    </a:solidFill>
                    <a:latin typeface="Arial" pitchFamily="34" charset="0"/>
                  </a:defRPr>
                </a:lvl9pPr>
              </a:lstStyle>
              <a:p>
                <a:pPr algn="ctr"/>
                <a:r>
                  <a:rPr lang="en-GB" b="1">
                    <a:solidFill>
                      <a:srgbClr val="010066"/>
                    </a:solidFill>
                  </a:rPr>
                  <a:t>Au</a:t>
                </a:r>
              </a:p>
            </p:txBody>
          </p:sp>
        </p:grpSp>
        <p:grpSp>
          <p:nvGrpSpPr>
            <p:cNvPr id="19522" name="Group 217"/>
            <p:cNvGrpSpPr>
              <a:grpSpLocks/>
            </p:cNvGrpSpPr>
            <p:nvPr/>
          </p:nvGrpSpPr>
          <p:grpSpPr bwMode="auto">
            <a:xfrm>
              <a:off x="3535" y="3090"/>
              <a:ext cx="293" cy="376"/>
              <a:chOff x="752" y="3163"/>
              <a:chExt cx="293" cy="376"/>
            </a:xfrm>
          </p:grpSpPr>
          <p:sp>
            <p:nvSpPr>
              <p:cNvPr id="19689" name="AutoShape 218"/>
              <p:cNvSpPr>
                <a:spLocks noChangeArrowheads="1"/>
              </p:cNvSpPr>
              <p:nvPr/>
            </p:nvSpPr>
            <p:spPr bwMode="auto">
              <a:xfrm>
                <a:off x="753" y="3163"/>
                <a:ext cx="290" cy="376"/>
              </a:xfrm>
              <a:prstGeom prst="roundRect">
                <a:avLst>
                  <a:gd name="adj" fmla="val 16667"/>
                </a:avLst>
              </a:prstGeom>
              <a:solidFill>
                <a:srgbClr val="E1B7F7"/>
              </a:solidFill>
              <a:ln w="9525">
                <a:solidFill>
                  <a:srgbClr val="9900CC"/>
                </a:solidFill>
                <a:round/>
                <a:headEnd/>
                <a:tailEnd/>
              </a:ln>
            </p:spPr>
            <p:txBody>
              <a:bodyPr wrap="none" anchor="ctr"/>
              <a:lstStyle/>
              <a:p>
                <a:endParaRPr lang="en-US"/>
              </a:p>
            </p:txBody>
          </p:sp>
          <p:sp>
            <p:nvSpPr>
              <p:cNvPr id="19690" name="Text Box 219"/>
              <p:cNvSpPr txBox="1">
                <a:spLocks noChangeArrowheads="1"/>
              </p:cNvSpPr>
              <p:nvPr/>
            </p:nvSpPr>
            <p:spPr bwMode="auto">
              <a:xfrm>
                <a:off x="752" y="3236"/>
                <a:ext cx="293"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rgbClr val="000066"/>
                    </a:solidFill>
                    <a:latin typeface="Arial" pitchFamily="34" charset="0"/>
                  </a:defRPr>
                </a:lvl1pPr>
                <a:lvl2pPr marL="742950" indent="-285750">
                  <a:defRPr sz="2400">
                    <a:solidFill>
                      <a:srgbClr val="000066"/>
                    </a:solidFill>
                    <a:latin typeface="Arial" pitchFamily="34" charset="0"/>
                  </a:defRPr>
                </a:lvl2pPr>
                <a:lvl3pPr marL="1143000" indent="-228600">
                  <a:defRPr sz="2400">
                    <a:solidFill>
                      <a:srgbClr val="000066"/>
                    </a:solidFill>
                    <a:latin typeface="Arial" pitchFamily="34" charset="0"/>
                  </a:defRPr>
                </a:lvl3pPr>
                <a:lvl4pPr marL="1600200" indent="-228600">
                  <a:defRPr sz="2400">
                    <a:solidFill>
                      <a:srgbClr val="000066"/>
                    </a:solidFill>
                    <a:latin typeface="Arial" pitchFamily="34" charset="0"/>
                  </a:defRPr>
                </a:lvl4pPr>
                <a:lvl5pPr marL="2057400" indent="-228600">
                  <a:defRPr sz="2400">
                    <a:solidFill>
                      <a:srgbClr val="000066"/>
                    </a:solidFill>
                    <a:latin typeface="Arial" pitchFamily="34" charset="0"/>
                  </a:defRPr>
                </a:lvl5pPr>
                <a:lvl6pPr marL="2514600" indent="-228600" eaLnBrk="0" fontAlgn="base" hangingPunct="0">
                  <a:spcBef>
                    <a:spcPct val="50000"/>
                  </a:spcBef>
                  <a:spcAft>
                    <a:spcPct val="0"/>
                  </a:spcAft>
                  <a:defRPr sz="2400">
                    <a:solidFill>
                      <a:srgbClr val="000066"/>
                    </a:solidFill>
                    <a:latin typeface="Arial" pitchFamily="34" charset="0"/>
                  </a:defRPr>
                </a:lvl6pPr>
                <a:lvl7pPr marL="2971800" indent="-228600" eaLnBrk="0" fontAlgn="base" hangingPunct="0">
                  <a:spcBef>
                    <a:spcPct val="50000"/>
                  </a:spcBef>
                  <a:spcAft>
                    <a:spcPct val="0"/>
                  </a:spcAft>
                  <a:defRPr sz="2400">
                    <a:solidFill>
                      <a:srgbClr val="000066"/>
                    </a:solidFill>
                    <a:latin typeface="Arial" pitchFamily="34" charset="0"/>
                  </a:defRPr>
                </a:lvl7pPr>
                <a:lvl8pPr marL="3429000" indent="-228600" eaLnBrk="0" fontAlgn="base" hangingPunct="0">
                  <a:spcBef>
                    <a:spcPct val="50000"/>
                  </a:spcBef>
                  <a:spcAft>
                    <a:spcPct val="0"/>
                  </a:spcAft>
                  <a:defRPr sz="2400">
                    <a:solidFill>
                      <a:srgbClr val="000066"/>
                    </a:solidFill>
                    <a:latin typeface="Arial" pitchFamily="34" charset="0"/>
                  </a:defRPr>
                </a:lvl8pPr>
                <a:lvl9pPr marL="3886200" indent="-228600" eaLnBrk="0" fontAlgn="base" hangingPunct="0">
                  <a:spcBef>
                    <a:spcPct val="50000"/>
                  </a:spcBef>
                  <a:spcAft>
                    <a:spcPct val="0"/>
                  </a:spcAft>
                  <a:defRPr sz="2400">
                    <a:solidFill>
                      <a:srgbClr val="000066"/>
                    </a:solidFill>
                    <a:latin typeface="Arial" pitchFamily="34" charset="0"/>
                  </a:defRPr>
                </a:lvl9pPr>
              </a:lstStyle>
              <a:p>
                <a:pPr algn="ctr"/>
                <a:r>
                  <a:rPr lang="en-GB" b="1">
                    <a:solidFill>
                      <a:srgbClr val="010066"/>
                    </a:solidFill>
                  </a:rPr>
                  <a:t>Hg</a:t>
                </a:r>
              </a:p>
            </p:txBody>
          </p:sp>
        </p:grpSp>
        <p:grpSp>
          <p:nvGrpSpPr>
            <p:cNvPr id="19523" name="Group 220"/>
            <p:cNvGrpSpPr>
              <a:grpSpLocks/>
            </p:cNvGrpSpPr>
            <p:nvPr/>
          </p:nvGrpSpPr>
          <p:grpSpPr bwMode="auto">
            <a:xfrm>
              <a:off x="3842" y="3090"/>
              <a:ext cx="293" cy="376"/>
              <a:chOff x="752" y="3163"/>
              <a:chExt cx="293" cy="376"/>
            </a:xfrm>
          </p:grpSpPr>
          <p:sp>
            <p:nvSpPr>
              <p:cNvPr id="19687" name="AutoShape 221"/>
              <p:cNvSpPr>
                <a:spLocks noChangeArrowheads="1"/>
              </p:cNvSpPr>
              <p:nvPr/>
            </p:nvSpPr>
            <p:spPr bwMode="auto">
              <a:xfrm>
                <a:off x="753" y="3163"/>
                <a:ext cx="290" cy="376"/>
              </a:xfrm>
              <a:prstGeom prst="roundRect">
                <a:avLst>
                  <a:gd name="adj" fmla="val 16667"/>
                </a:avLst>
              </a:prstGeom>
              <a:solidFill>
                <a:srgbClr val="E1B7F7"/>
              </a:solidFill>
              <a:ln w="9525">
                <a:solidFill>
                  <a:srgbClr val="9900CC"/>
                </a:solidFill>
                <a:round/>
                <a:headEnd/>
                <a:tailEnd/>
              </a:ln>
            </p:spPr>
            <p:txBody>
              <a:bodyPr wrap="none" anchor="ctr"/>
              <a:lstStyle/>
              <a:p>
                <a:endParaRPr lang="en-US"/>
              </a:p>
            </p:txBody>
          </p:sp>
          <p:sp>
            <p:nvSpPr>
              <p:cNvPr id="19688" name="Text Box 222"/>
              <p:cNvSpPr txBox="1">
                <a:spLocks noChangeArrowheads="1"/>
              </p:cNvSpPr>
              <p:nvPr/>
            </p:nvSpPr>
            <p:spPr bwMode="auto">
              <a:xfrm>
                <a:off x="752" y="3236"/>
                <a:ext cx="293"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rgbClr val="000066"/>
                    </a:solidFill>
                    <a:latin typeface="Arial" pitchFamily="34" charset="0"/>
                  </a:defRPr>
                </a:lvl1pPr>
                <a:lvl2pPr marL="742950" indent="-285750">
                  <a:defRPr sz="2400">
                    <a:solidFill>
                      <a:srgbClr val="000066"/>
                    </a:solidFill>
                    <a:latin typeface="Arial" pitchFamily="34" charset="0"/>
                  </a:defRPr>
                </a:lvl2pPr>
                <a:lvl3pPr marL="1143000" indent="-228600">
                  <a:defRPr sz="2400">
                    <a:solidFill>
                      <a:srgbClr val="000066"/>
                    </a:solidFill>
                    <a:latin typeface="Arial" pitchFamily="34" charset="0"/>
                  </a:defRPr>
                </a:lvl3pPr>
                <a:lvl4pPr marL="1600200" indent="-228600">
                  <a:defRPr sz="2400">
                    <a:solidFill>
                      <a:srgbClr val="000066"/>
                    </a:solidFill>
                    <a:latin typeface="Arial" pitchFamily="34" charset="0"/>
                  </a:defRPr>
                </a:lvl4pPr>
                <a:lvl5pPr marL="2057400" indent="-228600">
                  <a:defRPr sz="2400">
                    <a:solidFill>
                      <a:srgbClr val="000066"/>
                    </a:solidFill>
                    <a:latin typeface="Arial" pitchFamily="34" charset="0"/>
                  </a:defRPr>
                </a:lvl5pPr>
                <a:lvl6pPr marL="2514600" indent="-228600" eaLnBrk="0" fontAlgn="base" hangingPunct="0">
                  <a:spcBef>
                    <a:spcPct val="50000"/>
                  </a:spcBef>
                  <a:spcAft>
                    <a:spcPct val="0"/>
                  </a:spcAft>
                  <a:defRPr sz="2400">
                    <a:solidFill>
                      <a:srgbClr val="000066"/>
                    </a:solidFill>
                    <a:latin typeface="Arial" pitchFamily="34" charset="0"/>
                  </a:defRPr>
                </a:lvl6pPr>
                <a:lvl7pPr marL="2971800" indent="-228600" eaLnBrk="0" fontAlgn="base" hangingPunct="0">
                  <a:spcBef>
                    <a:spcPct val="50000"/>
                  </a:spcBef>
                  <a:spcAft>
                    <a:spcPct val="0"/>
                  </a:spcAft>
                  <a:defRPr sz="2400">
                    <a:solidFill>
                      <a:srgbClr val="000066"/>
                    </a:solidFill>
                    <a:latin typeface="Arial" pitchFamily="34" charset="0"/>
                  </a:defRPr>
                </a:lvl7pPr>
                <a:lvl8pPr marL="3429000" indent="-228600" eaLnBrk="0" fontAlgn="base" hangingPunct="0">
                  <a:spcBef>
                    <a:spcPct val="50000"/>
                  </a:spcBef>
                  <a:spcAft>
                    <a:spcPct val="0"/>
                  </a:spcAft>
                  <a:defRPr sz="2400">
                    <a:solidFill>
                      <a:srgbClr val="000066"/>
                    </a:solidFill>
                    <a:latin typeface="Arial" pitchFamily="34" charset="0"/>
                  </a:defRPr>
                </a:lvl8pPr>
                <a:lvl9pPr marL="3886200" indent="-228600" eaLnBrk="0" fontAlgn="base" hangingPunct="0">
                  <a:spcBef>
                    <a:spcPct val="50000"/>
                  </a:spcBef>
                  <a:spcAft>
                    <a:spcPct val="0"/>
                  </a:spcAft>
                  <a:defRPr sz="2400">
                    <a:solidFill>
                      <a:srgbClr val="000066"/>
                    </a:solidFill>
                    <a:latin typeface="Arial" pitchFamily="34" charset="0"/>
                  </a:defRPr>
                </a:lvl9pPr>
              </a:lstStyle>
              <a:p>
                <a:pPr algn="ctr"/>
                <a:r>
                  <a:rPr lang="en-GB" b="1">
                    <a:solidFill>
                      <a:srgbClr val="010066"/>
                    </a:solidFill>
                  </a:rPr>
                  <a:t>Tl</a:t>
                </a:r>
              </a:p>
            </p:txBody>
          </p:sp>
        </p:grpSp>
        <p:grpSp>
          <p:nvGrpSpPr>
            <p:cNvPr id="19524" name="Group 223"/>
            <p:cNvGrpSpPr>
              <a:grpSpLocks/>
            </p:cNvGrpSpPr>
            <p:nvPr/>
          </p:nvGrpSpPr>
          <p:grpSpPr bwMode="auto">
            <a:xfrm>
              <a:off x="4149" y="3090"/>
              <a:ext cx="293" cy="376"/>
              <a:chOff x="752" y="3163"/>
              <a:chExt cx="293" cy="376"/>
            </a:xfrm>
          </p:grpSpPr>
          <p:sp>
            <p:nvSpPr>
              <p:cNvPr id="19685" name="AutoShape 224"/>
              <p:cNvSpPr>
                <a:spLocks noChangeArrowheads="1"/>
              </p:cNvSpPr>
              <p:nvPr/>
            </p:nvSpPr>
            <p:spPr bwMode="auto">
              <a:xfrm>
                <a:off x="753" y="3163"/>
                <a:ext cx="290" cy="376"/>
              </a:xfrm>
              <a:prstGeom prst="roundRect">
                <a:avLst>
                  <a:gd name="adj" fmla="val 16667"/>
                </a:avLst>
              </a:prstGeom>
              <a:solidFill>
                <a:srgbClr val="E1B7F7"/>
              </a:solidFill>
              <a:ln w="9525">
                <a:solidFill>
                  <a:srgbClr val="9900CC"/>
                </a:solidFill>
                <a:round/>
                <a:headEnd/>
                <a:tailEnd/>
              </a:ln>
            </p:spPr>
            <p:txBody>
              <a:bodyPr wrap="none" anchor="ctr"/>
              <a:lstStyle/>
              <a:p>
                <a:endParaRPr lang="en-US"/>
              </a:p>
            </p:txBody>
          </p:sp>
          <p:sp>
            <p:nvSpPr>
              <p:cNvPr id="19686" name="Text Box 225"/>
              <p:cNvSpPr txBox="1">
                <a:spLocks noChangeArrowheads="1"/>
              </p:cNvSpPr>
              <p:nvPr/>
            </p:nvSpPr>
            <p:spPr bwMode="auto">
              <a:xfrm>
                <a:off x="752" y="3236"/>
                <a:ext cx="293"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rgbClr val="000066"/>
                    </a:solidFill>
                    <a:latin typeface="Arial" pitchFamily="34" charset="0"/>
                  </a:defRPr>
                </a:lvl1pPr>
                <a:lvl2pPr marL="742950" indent="-285750">
                  <a:defRPr sz="2400">
                    <a:solidFill>
                      <a:srgbClr val="000066"/>
                    </a:solidFill>
                    <a:latin typeface="Arial" pitchFamily="34" charset="0"/>
                  </a:defRPr>
                </a:lvl2pPr>
                <a:lvl3pPr marL="1143000" indent="-228600">
                  <a:defRPr sz="2400">
                    <a:solidFill>
                      <a:srgbClr val="000066"/>
                    </a:solidFill>
                    <a:latin typeface="Arial" pitchFamily="34" charset="0"/>
                  </a:defRPr>
                </a:lvl3pPr>
                <a:lvl4pPr marL="1600200" indent="-228600">
                  <a:defRPr sz="2400">
                    <a:solidFill>
                      <a:srgbClr val="000066"/>
                    </a:solidFill>
                    <a:latin typeface="Arial" pitchFamily="34" charset="0"/>
                  </a:defRPr>
                </a:lvl4pPr>
                <a:lvl5pPr marL="2057400" indent="-228600">
                  <a:defRPr sz="2400">
                    <a:solidFill>
                      <a:srgbClr val="000066"/>
                    </a:solidFill>
                    <a:latin typeface="Arial" pitchFamily="34" charset="0"/>
                  </a:defRPr>
                </a:lvl5pPr>
                <a:lvl6pPr marL="2514600" indent="-228600" eaLnBrk="0" fontAlgn="base" hangingPunct="0">
                  <a:spcBef>
                    <a:spcPct val="50000"/>
                  </a:spcBef>
                  <a:spcAft>
                    <a:spcPct val="0"/>
                  </a:spcAft>
                  <a:defRPr sz="2400">
                    <a:solidFill>
                      <a:srgbClr val="000066"/>
                    </a:solidFill>
                    <a:latin typeface="Arial" pitchFamily="34" charset="0"/>
                  </a:defRPr>
                </a:lvl6pPr>
                <a:lvl7pPr marL="2971800" indent="-228600" eaLnBrk="0" fontAlgn="base" hangingPunct="0">
                  <a:spcBef>
                    <a:spcPct val="50000"/>
                  </a:spcBef>
                  <a:spcAft>
                    <a:spcPct val="0"/>
                  </a:spcAft>
                  <a:defRPr sz="2400">
                    <a:solidFill>
                      <a:srgbClr val="000066"/>
                    </a:solidFill>
                    <a:latin typeface="Arial" pitchFamily="34" charset="0"/>
                  </a:defRPr>
                </a:lvl7pPr>
                <a:lvl8pPr marL="3429000" indent="-228600" eaLnBrk="0" fontAlgn="base" hangingPunct="0">
                  <a:spcBef>
                    <a:spcPct val="50000"/>
                  </a:spcBef>
                  <a:spcAft>
                    <a:spcPct val="0"/>
                  </a:spcAft>
                  <a:defRPr sz="2400">
                    <a:solidFill>
                      <a:srgbClr val="000066"/>
                    </a:solidFill>
                    <a:latin typeface="Arial" pitchFamily="34" charset="0"/>
                  </a:defRPr>
                </a:lvl8pPr>
                <a:lvl9pPr marL="3886200" indent="-228600" eaLnBrk="0" fontAlgn="base" hangingPunct="0">
                  <a:spcBef>
                    <a:spcPct val="50000"/>
                  </a:spcBef>
                  <a:spcAft>
                    <a:spcPct val="0"/>
                  </a:spcAft>
                  <a:defRPr sz="2400">
                    <a:solidFill>
                      <a:srgbClr val="000066"/>
                    </a:solidFill>
                    <a:latin typeface="Arial" pitchFamily="34" charset="0"/>
                  </a:defRPr>
                </a:lvl9pPr>
              </a:lstStyle>
              <a:p>
                <a:pPr algn="ctr"/>
                <a:r>
                  <a:rPr lang="en-GB" b="1">
                    <a:solidFill>
                      <a:srgbClr val="010066"/>
                    </a:solidFill>
                  </a:rPr>
                  <a:t>Pb</a:t>
                </a:r>
              </a:p>
            </p:txBody>
          </p:sp>
        </p:grpSp>
        <p:grpSp>
          <p:nvGrpSpPr>
            <p:cNvPr id="19525" name="Group 226"/>
            <p:cNvGrpSpPr>
              <a:grpSpLocks/>
            </p:cNvGrpSpPr>
            <p:nvPr/>
          </p:nvGrpSpPr>
          <p:grpSpPr bwMode="auto">
            <a:xfrm>
              <a:off x="4456" y="3090"/>
              <a:ext cx="293" cy="376"/>
              <a:chOff x="752" y="3163"/>
              <a:chExt cx="293" cy="376"/>
            </a:xfrm>
          </p:grpSpPr>
          <p:sp>
            <p:nvSpPr>
              <p:cNvPr id="19683" name="AutoShape 227"/>
              <p:cNvSpPr>
                <a:spLocks noChangeArrowheads="1"/>
              </p:cNvSpPr>
              <p:nvPr/>
            </p:nvSpPr>
            <p:spPr bwMode="auto">
              <a:xfrm>
                <a:off x="753" y="3163"/>
                <a:ext cx="290" cy="376"/>
              </a:xfrm>
              <a:prstGeom prst="roundRect">
                <a:avLst>
                  <a:gd name="adj" fmla="val 16667"/>
                </a:avLst>
              </a:prstGeom>
              <a:solidFill>
                <a:srgbClr val="E1B7F7"/>
              </a:solidFill>
              <a:ln w="9525">
                <a:solidFill>
                  <a:srgbClr val="9900CC"/>
                </a:solidFill>
                <a:round/>
                <a:headEnd/>
                <a:tailEnd/>
              </a:ln>
            </p:spPr>
            <p:txBody>
              <a:bodyPr wrap="none" anchor="ctr"/>
              <a:lstStyle/>
              <a:p>
                <a:endParaRPr lang="en-US"/>
              </a:p>
            </p:txBody>
          </p:sp>
          <p:sp>
            <p:nvSpPr>
              <p:cNvPr id="19684" name="Text Box 228"/>
              <p:cNvSpPr txBox="1">
                <a:spLocks noChangeArrowheads="1"/>
              </p:cNvSpPr>
              <p:nvPr/>
            </p:nvSpPr>
            <p:spPr bwMode="auto">
              <a:xfrm>
                <a:off x="752" y="3236"/>
                <a:ext cx="293"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rgbClr val="000066"/>
                    </a:solidFill>
                    <a:latin typeface="Arial" pitchFamily="34" charset="0"/>
                  </a:defRPr>
                </a:lvl1pPr>
                <a:lvl2pPr marL="742950" indent="-285750">
                  <a:defRPr sz="2400">
                    <a:solidFill>
                      <a:srgbClr val="000066"/>
                    </a:solidFill>
                    <a:latin typeface="Arial" pitchFamily="34" charset="0"/>
                  </a:defRPr>
                </a:lvl2pPr>
                <a:lvl3pPr marL="1143000" indent="-228600">
                  <a:defRPr sz="2400">
                    <a:solidFill>
                      <a:srgbClr val="000066"/>
                    </a:solidFill>
                    <a:latin typeface="Arial" pitchFamily="34" charset="0"/>
                  </a:defRPr>
                </a:lvl3pPr>
                <a:lvl4pPr marL="1600200" indent="-228600">
                  <a:defRPr sz="2400">
                    <a:solidFill>
                      <a:srgbClr val="000066"/>
                    </a:solidFill>
                    <a:latin typeface="Arial" pitchFamily="34" charset="0"/>
                  </a:defRPr>
                </a:lvl4pPr>
                <a:lvl5pPr marL="2057400" indent="-228600">
                  <a:defRPr sz="2400">
                    <a:solidFill>
                      <a:srgbClr val="000066"/>
                    </a:solidFill>
                    <a:latin typeface="Arial" pitchFamily="34" charset="0"/>
                  </a:defRPr>
                </a:lvl5pPr>
                <a:lvl6pPr marL="2514600" indent="-228600" eaLnBrk="0" fontAlgn="base" hangingPunct="0">
                  <a:spcBef>
                    <a:spcPct val="50000"/>
                  </a:spcBef>
                  <a:spcAft>
                    <a:spcPct val="0"/>
                  </a:spcAft>
                  <a:defRPr sz="2400">
                    <a:solidFill>
                      <a:srgbClr val="000066"/>
                    </a:solidFill>
                    <a:latin typeface="Arial" pitchFamily="34" charset="0"/>
                  </a:defRPr>
                </a:lvl6pPr>
                <a:lvl7pPr marL="2971800" indent="-228600" eaLnBrk="0" fontAlgn="base" hangingPunct="0">
                  <a:spcBef>
                    <a:spcPct val="50000"/>
                  </a:spcBef>
                  <a:spcAft>
                    <a:spcPct val="0"/>
                  </a:spcAft>
                  <a:defRPr sz="2400">
                    <a:solidFill>
                      <a:srgbClr val="000066"/>
                    </a:solidFill>
                    <a:latin typeface="Arial" pitchFamily="34" charset="0"/>
                  </a:defRPr>
                </a:lvl7pPr>
                <a:lvl8pPr marL="3429000" indent="-228600" eaLnBrk="0" fontAlgn="base" hangingPunct="0">
                  <a:spcBef>
                    <a:spcPct val="50000"/>
                  </a:spcBef>
                  <a:spcAft>
                    <a:spcPct val="0"/>
                  </a:spcAft>
                  <a:defRPr sz="2400">
                    <a:solidFill>
                      <a:srgbClr val="000066"/>
                    </a:solidFill>
                    <a:latin typeface="Arial" pitchFamily="34" charset="0"/>
                  </a:defRPr>
                </a:lvl8pPr>
                <a:lvl9pPr marL="3886200" indent="-228600" eaLnBrk="0" fontAlgn="base" hangingPunct="0">
                  <a:spcBef>
                    <a:spcPct val="50000"/>
                  </a:spcBef>
                  <a:spcAft>
                    <a:spcPct val="0"/>
                  </a:spcAft>
                  <a:defRPr sz="2400">
                    <a:solidFill>
                      <a:srgbClr val="000066"/>
                    </a:solidFill>
                    <a:latin typeface="Arial" pitchFamily="34" charset="0"/>
                  </a:defRPr>
                </a:lvl9pPr>
              </a:lstStyle>
              <a:p>
                <a:pPr algn="ctr"/>
                <a:r>
                  <a:rPr lang="en-GB" b="1">
                    <a:solidFill>
                      <a:srgbClr val="010066"/>
                    </a:solidFill>
                  </a:rPr>
                  <a:t>Bi</a:t>
                </a:r>
              </a:p>
            </p:txBody>
          </p:sp>
        </p:grpSp>
        <p:grpSp>
          <p:nvGrpSpPr>
            <p:cNvPr id="19526" name="Group 229"/>
            <p:cNvGrpSpPr>
              <a:grpSpLocks/>
            </p:cNvGrpSpPr>
            <p:nvPr/>
          </p:nvGrpSpPr>
          <p:grpSpPr bwMode="auto">
            <a:xfrm>
              <a:off x="4763" y="3090"/>
              <a:ext cx="293" cy="376"/>
              <a:chOff x="752" y="3163"/>
              <a:chExt cx="293" cy="376"/>
            </a:xfrm>
          </p:grpSpPr>
          <p:sp>
            <p:nvSpPr>
              <p:cNvPr id="19681" name="AutoShape 230"/>
              <p:cNvSpPr>
                <a:spLocks noChangeArrowheads="1"/>
              </p:cNvSpPr>
              <p:nvPr/>
            </p:nvSpPr>
            <p:spPr bwMode="auto">
              <a:xfrm>
                <a:off x="753" y="3163"/>
                <a:ext cx="290" cy="376"/>
              </a:xfrm>
              <a:prstGeom prst="roundRect">
                <a:avLst>
                  <a:gd name="adj" fmla="val 16667"/>
                </a:avLst>
              </a:prstGeom>
              <a:solidFill>
                <a:srgbClr val="E1B7F7"/>
              </a:solidFill>
              <a:ln w="9525">
                <a:solidFill>
                  <a:srgbClr val="9900CC"/>
                </a:solidFill>
                <a:round/>
                <a:headEnd/>
                <a:tailEnd/>
              </a:ln>
            </p:spPr>
            <p:txBody>
              <a:bodyPr wrap="none" anchor="ctr"/>
              <a:lstStyle/>
              <a:p>
                <a:endParaRPr lang="en-US"/>
              </a:p>
            </p:txBody>
          </p:sp>
          <p:sp>
            <p:nvSpPr>
              <p:cNvPr id="19682" name="Text Box 231"/>
              <p:cNvSpPr txBox="1">
                <a:spLocks noChangeArrowheads="1"/>
              </p:cNvSpPr>
              <p:nvPr/>
            </p:nvSpPr>
            <p:spPr bwMode="auto">
              <a:xfrm>
                <a:off x="752" y="3236"/>
                <a:ext cx="293"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rgbClr val="000066"/>
                    </a:solidFill>
                    <a:latin typeface="Arial" pitchFamily="34" charset="0"/>
                  </a:defRPr>
                </a:lvl1pPr>
                <a:lvl2pPr marL="742950" indent="-285750">
                  <a:defRPr sz="2400">
                    <a:solidFill>
                      <a:srgbClr val="000066"/>
                    </a:solidFill>
                    <a:latin typeface="Arial" pitchFamily="34" charset="0"/>
                  </a:defRPr>
                </a:lvl2pPr>
                <a:lvl3pPr marL="1143000" indent="-228600">
                  <a:defRPr sz="2400">
                    <a:solidFill>
                      <a:srgbClr val="000066"/>
                    </a:solidFill>
                    <a:latin typeface="Arial" pitchFamily="34" charset="0"/>
                  </a:defRPr>
                </a:lvl3pPr>
                <a:lvl4pPr marL="1600200" indent="-228600">
                  <a:defRPr sz="2400">
                    <a:solidFill>
                      <a:srgbClr val="000066"/>
                    </a:solidFill>
                    <a:latin typeface="Arial" pitchFamily="34" charset="0"/>
                  </a:defRPr>
                </a:lvl4pPr>
                <a:lvl5pPr marL="2057400" indent="-228600">
                  <a:defRPr sz="2400">
                    <a:solidFill>
                      <a:srgbClr val="000066"/>
                    </a:solidFill>
                    <a:latin typeface="Arial" pitchFamily="34" charset="0"/>
                  </a:defRPr>
                </a:lvl5pPr>
                <a:lvl6pPr marL="2514600" indent="-228600" eaLnBrk="0" fontAlgn="base" hangingPunct="0">
                  <a:spcBef>
                    <a:spcPct val="50000"/>
                  </a:spcBef>
                  <a:spcAft>
                    <a:spcPct val="0"/>
                  </a:spcAft>
                  <a:defRPr sz="2400">
                    <a:solidFill>
                      <a:srgbClr val="000066"/>
                    </a:solidFill>
                    <a:latin typeface="Arial" pitchFamily="34" charset="0"/>
                  </a:defRPr>
                </a:lvl6pPr>
                <a:lvl7pPr marL="2971800" indent="-228600" eaLnBrk="0" fontAlgn="base" hangingPunct="0">
                  <a:spcBef>
                    <a:spcPct val="50000"/>
                  </a:spcBef>
                  <a:spcAft>
                    <a:spcPct val="0"/>
                  </a:spcAft>
                  <a:defRPr sz="2400">
                    <a:solidFill>
                      <a:srgbClr val="000066"/>
                    </a:solidFill>
                    <a:latin typeface="Arial" pitchFamily="34" charset="0"/>
                  </a:defRPr>
                </a:lvl7pPr>
                <a:lvl8pPr marL="3429000" indent="-228600" eaLnBrk="0" fontAlgn="base" hangingPunct="0">
                  <a:spcBef>
                    <a:spcPct val="50000"/>
                  </a:spcBef>
                  <a:spcAft>
                    <a:spcPct val="0"/>
                  </a:spcAft>
                  <a:defRPr sz="2400">
                    <a:solidFill>
                      <a:srgbClr val="000066"/>
                    </a:solidFill>
                    <a:latin typeface="Arial" pitchFamily="34" charset="0"/>
                  </a:defRPr>
                </a:lvl8pPr>
                <a:lvl9pPr marL="3886200" indent="-228600" eaLnBrk="0" fontAlgn="base" hangingPunct="0">
                  <a:spcBef>
                    <a:spcPct val="50000"/>
                  </a:spcBef>
                  <a:spcAft>
                    <a:spcPct val="0"/>
                  </a:spcAft>
                  <a:defRPr sz="2400">
                    <a:solidFill>
                      <a:srgbClr val="000066"/>
                    </a:solidFill>
                    <a:latin typeface="Arial" pitchFamily="34" charset="0"/>
                  </a:defRPr>
                </a:lvl9pPr>
              </a:lstStyle>
              <a:p>
                <a:pPr algn="ctr"/>
                <a:r>
                  <a:rPr lang="en-GB" b="1">
                    <a:solidFill>
                      <a:srgbClr val="010066"/>
                    </a:solidFill>
                  </a:rPr>
                  <a:t>Po</a:t>
                </a:r>
              </a:p>
            </p:txBody>
          </p:sp>
        </p:grpSp>
        <p:grpSp>
          <p:nvGrpSpPr>
            <p:cNvPr id="19527" name="Group 232"/>
            <p:cNvGrpSpPr>
              <a:grpSpLocks/>
            </p:cNvGrpSpPr>
            <p:nvPr/>
          </p:nvGrpSpPr>
          <p:grpSpPr bwMode="auto">
            <a:xfrm>
              <a:off x="5070" y="3090"/>
              <a:ext cx="293" cy="376"/>
              <a:chOff x="752" y="3163"/>
              <a:chExt cx="293" cy="376"/>
            </a:xfrm>
          </p:grpSpPr>
          <p:sp>
            <p:nvSpPr>
              <p:cNvPr id="19679" name="AutoShape 233"/>
              <p:cNvSpPr>
                <a:spLocks noChangeArrowheads="1"/>
              </p:cNvSpPr>
              <p:nvPr/>
            </p:nvSpPr>
            <p:spPr bwMode="auto">
              <a:xfrm>
                <a:off x="753" y="3163"/>
                <a:ext cx="290" cy="376"/>
              </a:xfrm>
              <a:prstGeom prst="roundRect">
                <a:avLst>
                  <a:gd name="adj" fmla="val 16667"/>
                </a:avLst>
              </a:prstGeom>
              <a:solidFill>
                <a:srgbClr val="E1B7F7"/>
              </a:solidFill>
              <a:ln w="9525">
                <a:solidFill>
                  <a:srgbClr val="9900CC"/>
                </a:solidFill>
                <a:round/>
                <a:headEnd/>
                <a:tailEnd/>
              </a:ln>
            </p:spPr>
            <p:txBody>
              <a:bodyPr wrap="none" anchor="ctr"/>
              <a:lstStyle/>
              <a:p>
                <a:endParaRPr lang="en-US"/>
              </a:p>
            </p:txBody>
          </p:sp>
          <p:sp>
            <p:nvSpPr>
              <p:cNvPr id="19680" name="Text Box 234"/>
              <p:cNvSpPr txBox="1">
                <a:spLocks noChangeArrowheads="1"/>
              </p:cNvSpPr>
              <p:nvPr/>
            </p:nvSpPr>
            <p:spPr bwMode="auto">
              <a:xfrm>
                <a:off x="752" y="3236"/>
                <a:ext cx="293"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rgbClr val="000066"/>
                    </a:solidFill>
                    <a:latin typeface="Arial" pitchFamily="34" charset="0"/>
                  </a:defRPr>
                </a:lvl1pPr>
                <a:lvl2pPr marL="742950" indent="-285750">
                  <a:defRPr sz="2400">
                    <a:solidFill>
                      <a:srgbClr val="000066"/>
                    </a:solidFill>
                    <a:latin typeface="Arial" pitchFamily="34" charset="0"/>
                  </a:defRPr>
                </a:lvl2pPr>
                <a:lvl3pPr marL="1143000" indent="-228600">
                  <a:defRPr sz="2400">
                    <a:solidFill>
                      <a:srgbClr val="000066"/>
                    </a:solidFill>
                    <a:latin typeface="Arial" pitchFamily="34" charset="0"/>
                  </a:defRPr>
                </a:lvl3pPr>
                <a:lvl4pPr marL="1600200" indent="-228600">
                  <a:defRPr sz="2400">
                    <a:solidFill>
                      <a:srgbClr val="000066"/>
                    </a:solidFill>
                    <a:latin typeface="Arial" pitchFamily="34" charset="0"/>
                  </a:defRPr>
                </a:lvl4pPr>
                <a:lvl5pPr marL="2057400" indent="-228600">
                  <a:defRPr sz="2400">
                    <a:solidFill>
                      <a:srgbClr val="000066"/>
                    </a:solidFill>
                    <a:latin typeface="Arial" pitchFamily="34" charset="0"/>
                  </a:defRPr>
                </a:lvl5pPr>
                <a:lvl6pPr marL="2514600" indent="-228600" eaLnBrk="0" fontAlgn="base" hangingPunct="0">
                  <a:spcBef>
                    <a:spcPct val="50000"/>
                  </a:spcBef>
                  <a:spcAft>
                    <a:spcPct val="0"/>
                  </a:spcAft>
                  <a:defRPr sz="2400">
                    <a:solidFill>
                      <a:srgbClr val="000066"/>
                    </a:solidFill>
                    <a:latin typeface="Arial" pitchFamily="34" charset="0"/>
                  </a:defRPr>
                </a:lvl6pPr>
                <a:lvl7pPr marL="2971800" indent="-228600" eaLnBrk="0" fontAlgn="base" hangingPunct="0">
                  <a:spcBef>
                    <a:spcPct val="50000"/>
                  </a:spcBef>
                  <a:spcAft>
                    <a:spcPct val="0"/>
                  </a:spcAft>
                  <a:defRPr sz="2400">
                    <a:solidFill>
                      <a:srgbClr val="000066"/>
                    </a:solidFill>
                    <a:latin typeface="Arial" pitchFamily="34" charset="0"/>
                  </a:defRPr>
                </a:lvl7pPr>
                <a:lvl8pPr marL="3429000" indent="-228600" eaLnBrk="0" fontAlgn="base" hangingPunct="0">
                  <a:spcBef>
                    <a:spcPct val="50000"/>
                  </a:spcBef>
                  <a:spcAft>
                    <a:spcPct val="0"/>
                  </a:spcAft>
                  <a:defRPr sz="2400">
                    <a:solidFill>
                      <a:srgbClr val="000066"/>
                    </a:solidFill>
                    <a:latin typeface="Arial" pitchFamily="34" charset="0"/>
                  </a:defRPr>
                </a:lvl8pPr>
                <a:lvl9pPr marL="3886200" indent="-228600" eaLnBrk="0" fontAlgn="base" hangingPunct="0">
                  <a:spcBef>
                    <a:spcPct val="50000"/>
                  </a:spcBef>
                  <a:spcAft>
                    <a:spcPct val="0"/>
                  </a:spcAft>
                  <a:defRPr sz="2400">
                    <a:solidFill>
                      <a:srgbClr val="000066"/>
                    </a:solidFill>
                    <a:latin typeface="Arial" pitchFamily="34" charset="0"/>
                  </a:defRPr>
                </a:lvl9pPr>
              </a:lstStyle>
              <a:p>
                <a:pPr algn="ctr"/>
                <a:r>
                  <a:rPr lang="en-GB" b="1">
                    <a:solidFill>
                      <a:srgbClr val="010066"/>
                    </a:solidFill>
                  </a:rPr>
                  <a:t>At</a:t>
                </a:r>
              </a:p>
            </p:txBody>
          </p:sp>
        </p:grpSp>
        <p:grpSp>
          <p:nvGrpSpPr>
            <p:cNvPr id="19528" name="Group 238"/>
            <p:cNvGrpSpPr>
              <a:grpSpLocks/>
            </p:cNvGrpSpPr>
            <p:nvPr/>
          </p:nvGrpSpPr>
          <p:grpSpPr bwMode="auto">
            <a:xfrm>
              <a:off x="465" y="2694"/>
              <a:ext cx="293" cy="376"/>
              <a:chOff x="752" y="3163"/>
              <a:chExt cx="293" cy="376"/>
            </a:xfrm>
          </p:grpSpPr>
          <p:sp>
            <p:nvSpPr>
              <p:cNvPr id="19677" name="AutoShape 239"/>
              <p:cNvSpPr>
                <a:spLocks noChangeArrowheads="1"/>
              </p:cNvSpPr>
              <p:nvPr/>
            </p:nvSpPr>
            <p:spPr bwMode="auto">
              <a:xfrm>
                <a:off x="753" y="3163"/>
                <a:ext cx="290" cy="376"/>
              </a:xfrm>
              <a:prstGeom prst="roundRect">
                <a:avLst>
                  <a:gd name="adj" fmla="val 16667"/>
                </a:avLst>
              </a:prstGeom>
              <a:solidFill>
                <a:srgbClr val="E1B7F7"/>
              </a:solidFill>
              <a:ln w="9525">
                <a:solidFill>
                  <a:srgbClr val="9900CC"/>
                </a:solidFill>
                <a:round/>
                <a:headEnd/>
                <a:tailEnd/>
              </a:ln>
            </p:spPr>
            <p:txBody>
              <a:bodyPr wrap="none" anchor="ctr"/>
              <a:lstStyle/>
              <a:p>
                <a:endParaRPr lang="en-US"/>
              </a:p>
            </p:txBody>
          </p:sp>
          <p:sp>
            <p:nvSpPr>
              <p:cNvPr id="19678" name="Text Box 240"/>
              <p:cNvSpPr txBox="1">
                <a:spLocks noChangeArrowheads="1"/>
              </p:cNvSpPr>
              <p:nvPr/>
            </p:nvSpPr>
            <p:spPr bwMode="auto">
              <a:xfrm>
                <a:off x="752" y="3236"/>
                <a:ext cx="293"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rgbClr val="000066"/>
                    </a:solidFill>
                    <a:latin typeface="Arial" pitchFamily="34" charset="0"/>
                  </a:defRPr>
                </a:lvl1pPr>
                <a:lvl2pPr marL="742950" indent="-285750">
                  <a:defRPr sz="2400">
                    <a:solidFill>
                      <a:srgbClr val="000066"/>
                    </a:solidFill>
                    <a:latin typeface="Arial" pitchFamily="34" charset="0"/>
                  </a:defRPr>
                </a:lvl2pPr>
                <a:lvl3pPr marL="1143000" indent="-228600">
                  <a:defRPr sz="2400">
                    <a:solidFill>
                      <a:srgbClr val="000066"/>
                    </a:solidFill>
                    <a:latin typeface="Arial" pitchFamily="34" charset="0"/>
                  </a:defRPr>
                </a:lvl3pPr>
                <a:lvl4pPr marL="1600200" indent="-228600">
                  <a:defRPr sz="2400">
                    <a:solidFill>
                      <a:srgbClr val="000066"/>
                    </a:solidFill>
                    <a:latin typeface="Arial" pitchFamily="34" charset="0"/>
                  </a:defRPr>
                </a:lvl4pPr>
                <a:lvl5pPr marL="2057400" indent="-228600">
                  <a:defRPr sz="2400">
                    <a:solidFill>
                      <a:srgbClr val="000066"/>
                    </a:solidFill>
                    <a:latin typeface="Arial" pitchFamily="34" charset="0"/>
                  </a:defRPr>
                </a:lvl5pPr>
                <a:lvl6pPr marL="2514600" indent="-228600" eaLnBrk="0" fontAlgn="base" hangingPunct="0">
                  <a:spcBef>
                    <a:spcPct val="50000"/>
                  </a:spcBef>
                  <a:spcAft>
                    <a:spcPct val="0"/>
                  </a:spcAft>
                  <a:defRPr sz="2400">
                    <a:solidFill>
                      <a:srgbClr val="000066"/>
                    </a:solidFill>
                    <a:latin typeface="Arial" pitchFamily="34" charset="0"/>
                  </a:defRPr>
                </a:lvl6pPr>
                <a:lvl7pPr marL="2971800" indent="-228600" eaLnBrk="0" fontAlgn="base" hangingPunct="0">
                  <a:spcBef>
                    <a:spcPct val="50000"/>
                  </a:spcBef>
                  <a:spcAft>
                    <a:spcPct val="0"/>
                  </a:spcAft>
                  <a:defRPr sz="2400">
                    <a:solidFill>
                      <a:srgbClr val="000066"/>
                    </a:solidFill>
                    <a:latin typeface="Arial" pitchFamily="34" charset="0"/>
                  </a:defRPr>
                </a:lvl7pPr>
                <a:lvl8pPr marL="3429000" indent="-228600" eaLnBrk="0" fontAlgn="base" hangingPunct="0">
                  <a:spcBef>
                    <a:spcPct val="50000"/>
                  </a:spcBef>
                  <a:spcAft>
                    <a:spcPct val="0"/>
                  </a:spcAft>
                  <a:defRPr sz="2400">
                    <a:solidFill>
                      <a:srgbClr val="000066"/>
                    </a:solidFill>
                    <a:latin typeface="Arial" pitchFamily="34" charset="0"/>
                  </a:defRPr>
                </a:lvl8pPr>
                <a:lvl9pPr marL="3886200" indent="-228600" eaLnBrk="0" fontAlgn="base" hangingPunct="0">
                  <a:spcBef>
                    <a:spcPct val="50000"/>
                  </a:spcBef>
                  <a:spcAft>
                    <a:spcPct val="0"/>
                  </a:spcAft>
                  <a:defRPr sz="2400">
                    <a:solidFill>
                      <a:srgbClr val="000066"/>
                    </a:solidFill>
                    <a:latin typeface="Arial" pitchFamily="34" charset="0"/>
                  </a:defRPr>
                </a:lvl9pPr>
              </a:lstStyle>
              <a:p>
                <a:pPr algn="ctr"/>
                <a:r>
                  <a:rPr lang="en-GB" b="1">
                    <a:solidFill>
                      <a:srgbClr val="010066"/>
                    </a:solidFill>
                  </a:rPr>
                  <a:t>Sr</a:t>
                </a:r>
              </a:p>
            </p:txBody>
          </p:sp>
        </p:grpSp>
        <p:grpSp>
          <p:nvGrpSpPr>
            <p:cNvPr id="19529" name="Group 241"/>
            <p:cNvGrpSpPr>
              <a:grpSpLocks/>
            </p:cNvGrpSpPr>
            <p:nvPr/>
          </p:nvGrpSpPr>
          <p:grpSpPr bwMode="auto">
            <a:xfrm>
              <a:off x="772" y="2694"/>
              <a:ext cx="293" cy="376"/>
              <a:chOff x="752" y="3163"/>
              <a:chExt cx="293" cy="376"/>
            </a:xfrm>
          </p:grpSpPr>
          <p:sp>
            <p:nvSpPr>
              <p:cNvPr id="19675" name="AutoShape 242"/>
              <p:cNvSpPr>
                <a:spLocks noChangeArrowheads="1"/>
              </p:cNvSpPr>
              <p:nvPr/>
            </p:nvSpPr>
            <p:spPr bwMode="auto">
              <a:xfrm>
                <a:off x="753" y="3163"/>
                <a:ext cx="290" cy="376"/>
              </a:xfrm>
              <a:prstGeom prst="roundRect">
                <a:avLst>
                  <a:gd name="adj" fmla="val 16667"/>
                </a:avLst>
              </a:prstGeom>
              <a:solidFill>
                <a:srgbClr val="E1B7F7"/>
              </a:solidFill>
              <a:ln w="9525">
                <a:solidFill>
                  <a:srgbClr val="9900CC"/>
                </a:solidFill>
                <a:round/>
                <a:headEnd/>
                <a:tailEnd/>
              </a:ln>
            </p:spPr>
            <p:txBody>
              <a:bodyPr wrap="none" anchor="ctr"/>
              <a:lstStyle/>
              <a:p>
                <a:endParaRPr lang="en-US"/>
              </a:p>
            </p:txBody>
          </p:sp>
          <p:sp>
            <p:nvSpPr>
              <p:cNvPr id="19676" name="Text Box 243"/>
              <p:cNvSpPr txBox="1">
                <a:spLocks noChangeArrowheads="1"/>
              </p:cNvSpPr>
              <p:nvPr/>
            </p:nvSpPr>
            <p:spPr bwMode="auto">
              <a:xfrm>
                <a:off x="752" y="3236"/>
                <a:ext cx="293"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rgbClr val="000066"/>
                    </a:solidFill>
                    <a:latin typeface="Arial" pitchFamily="34" charset="0"/>
                  </a:defRPr>
                </a:lvl1pPr>
                <a:lvl2pPr marL="742950" indent="-285750">
                  <a:defRPr sz="2400">
                    <a:solidFill>
                      <a:srgbClr val="000066"/>
                    </a:solidFill>
                    <a:latin typeface="Arial" pitchFamily="34" charset="0"/>
                  </a:defRPr>
                </a:lvl2pPr>
                <a:lvl3pPr marL="1143000" indent="-228600">
                  <a:defRPr sz="2400">
                    <a:solidFill>
                      <a:srgbClr val="000066"/>
                    </a:solidFill>
                    <a:latin typeface="Arial" pitchFamily="34" charset="0"/>
                  </a:defRPr>
                </a:lvl3pPr>
                <a:lvl4pPr marL="1600200" indent="-228600">
                  <a:defRPr sz="2400">
                    <a:solidFill>
                      <a:srgbClr val="000066"/>
                    </a:solidFill>
                    <a:latin typeface="Arial" pitchFamily="34" charset="0"/>
                  </a:defRPr>
                </a:lvl4pPr>
                <a:lvl5pPr marL="2057400" indent="-228600">
                  <a:defRPr sz="2400">
                    <a:solidFill>
                      <a:srgbClr val="000066"/>
                    </a:solidFill>
                    <a:latin typeface="Arial" pitchFamily="34" charset="0"/>
                  </a:defRPr>
                </a:lvl5pPr>
                <a:lvl6pPr marL="2514600" indent="-228600" eaLnBrk="0" fontAlgn="base" hangingPunct="0">
                  <a:spcBef>
                    <a:spcPct val="50000"/>
                  </a:spcBef>
                  <a:spcAft>
                    <a:spcPct val="0"/>
                  </a:spcAft>
                  <a:defRPr sz="2400">
                    <a:solidFill>
                      <a:srgbClr val="000066"/>
                    </a:solidFill>
                    <a:latin typeface="Arial" pitchFamily="34" charset="0"/>
                  </a:defRPr>
                </a:lvl6pPr>
                <a:lvl7pPr marL="2971800" indent="-228600" eaLnBrk="0" fontAlgn="base" hangingPunct="0">
                  <a:spcBef>
                    <a:spcPct val="50000"/>
                  </a:spcBef>
                  <a:spcAft>
                    <a:spcPct val="0"/>
                  </a:spcAft>
                  <a:defRPr sz="2400">
                    <a:solidFill>
                      <a:srgbClr val="000066"/>
                    </a:solidFill>
                    <a:latin typeface="Arial" pitchFamily="34" charset="0"/>
                  </a:defRPr>
                </a:lvl7pPr>
                <a:lvl8pPr marL="3429000" indent="-228600" eaLnBrk="0" fontAlgn="base" hangingPunct="0">
                  <a:spcBef>
                    <a:spcPct val="50000"/>
                  </a:spcBef>
                  <a:spcAft>
                    <a:spcPct val="0"/>
                  </a:spcAft>
                  <a:defRPr sz="2400">
                    <a:solidFill>
                      <a:srgbClr val="000066"/>
                    </a:solidFill>
                    <a:latin typeface="Arial" pitchFamily="34" charset="0"/>
                  </a:defRPr>
                </a:lvl8pPr>
                <a:lvl9pPr marL="3886200" indent="-228600" eaLnBrk="0" fontAlgn="base" hangingPunct="0">
                  <a:spcBef>
                    <a:spcPct val="50000"/>
                  </a:spcBef>
                  <a:spcAft>
                    <a:spcPct val="0"/>
                  </a:spcAft>
                  <a:defRPr sz="2400">
                    <a:solidFill>
                      <a:srgbClr val="000066"/>
                    </a:solidFill>
                    <a:latin typeface="Arial" pitchFamily="34" charset="0"/>
                  </a:defRPr>
                </a:lvl9pPr>
              </a:lstStyle>
              <a:p>
                <a:pPr algn="ctr"/>
                <a:r>
                  <a:rPr lang="en-GB" b="1">
                    <a:solidFill>
                      <a:srgbClr val="010066"/>
                    </a:solidFill>
                  </a:rPr>
                  <a:t>Y</a:t>
                </a:r>
              </a:p>
            </p:txBody>
          </p:sp>
        </p:grpSp>
        <p:grpSp>
          <p:nvGrpSpPr>
            <p:cNvPr id="19530" name="Group 244"/>
            <p:cNvGrpSpPr>
              <a:grpSpLocks/>
            </p:cNvGrpSpPr>
            <p:nvPr/>
          </p:nvGrpSpPr>
          <p:grpSpPr bwMode="auto">
            <a:xfrm>
              <a:off x="1079" y="2694"/>
              <a:ext cx="293" cy="376"/>
              <a:chOff x="752" y="3163"/>
              <a:chExt cx="293" cy="376"/>
            </a:xfrm>
          </p:grpSpPr>
          <p:sp>
            <p:nvSpPr>
              <p:cNvPr id="19673" name="AutoShape 245"/>
              <p:cNvSpPr>
                <a:spLocks noChangeArrowheads="1"/>
              </p:cNvSpPr>
              <p:nvPr/>
            </p:nvSpPr>
            <p:spPr bwMode="auto">
              <a:xfrm>
                <a:off x="753" y="3163"/>
                <a:ext cx="290" cy="376"/>
              </a:xfrm>
              <a:prstGeom prst="roundRect">
                <a:avLst>
                  <a:gd name="adj" fmla="val 16667"/>
                </a:avLst>
              </a:prstGeom>
              <a:solidFill>
                <a:srgbClr val="E1B7F7"/>
              </a:solidFill>
              <a:ln w="9525">
                <a:solidFill>
                  <a:srgbClr val="9900CC"/>
                </a:solidFill>
                <a:round/>
                <a:headEnd/>
                <a:tailEnd/>
              </a:ln>
            </p:spPr>
            <p:txBody>
              <a:bodyPr wrap="none" anchor="ctr"/>
              <a:lstStyle/>
              <a:p>
                <a:endParaRPr lang="en-US"/>
              </a:p>
            </p:txBody>
          </p:sp>
          <p:sp>
            <p:nvSpPr>
              <p:cNvPr id="19674" name="Text Box 246"/>
              <p:cNvSpPr txBox="1">
                <a:spLocks noChangeArrowheads="1"/>
              </p:cNvSpPr>
              <p:nvPr/>
            </p:nvSpPr>
            <p:spPr bwMode="auto">
              <a:xfrm>
                <a:off x="752" y="3236"/>
                <a:ext cx="293"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rgbClr val="000066"/>
                    </a:solidFill>
                    <a:latin typeface="Arial" pitchFamily="34" charset="0"/>
                  </a:defRPr>
                </a:lvl1pPr>
                <a:lvl2pPr marL="742950" indent="-285750">
                  <a:defRPr sz="2400">
                    <a:solidFill>
                      <a:srgbClr val="000066"/>
                    </a:solidFill>
                    <a:latin typeface="Arial" pitchFamily="34" charset="0"/>
                  </a:defRPr>
                </a:lvl2pPr>
                <a:lvl3pPr marL="1143000" indent="-228600">
                  <a:defRPr sz="2400">
                    <a:solidFill>
                      <a:srgbClr val="000066"/>
                    </a:solidFill>
                    <a:latin typeface="Arial" pitchFamily="34" charset="0"/>
                  </a:defRPr>
                </a:lvl3pPr>
                <a:lvl4pPr marL="1600200" indent="-228600">
                  <a:defRPr sz="2400">
                    <a:solidFill>
                      <a:srgbClr val="000066"/>
                    </a:solidFill>
                    <a:latin typeface="Arial" pitchFamily="34" charset="0"/>
                  </a:defRPr>
                </a:lvl4pPr>
                <a:lvl5pPr marL="2057400" indent="-228600">
                  <a:defRPr sz="2400">
                    <a:solidFill>
                      <a:srgbClr val="000066"/>
                    </a:solidFill>
                    <a:latin typeface="Arial" pitchFamily="34" charset="0"/>
                  </a:defRPr>
                </a:lvl5pPr>
                <a:lvl6pPr marL="2514600" indent="-228600" eaLnBrk="0" fontAlgn="base" hangingPunct="0">
                  <a:spcBef>
                    <a:spcPct val="50000"/>
                  </a:spcBef>
                  <a:spcAft>
                    <a:spcPct val="0"/>
                  </a:spcAft>
                  <a:defRPr sz="2400">
                    <a:solidFill>
                      <a:srgbClr val="000066"/>
                    </a:solidFill>
                    <a:latin typeface="Arial" pitchFamily="34" charset="0"/>
                  </a:defRPr>
                </a:lvl6pPr>
                <a:lvl7pPr marL="2971800" indent="-228600" eaLnBrk="0" fontAlgn="base" hangingPunct="0">
                  <a:spcBef>
                    <a:spcPct val="50000"/>
                  </a:spcBef>
                  <a:spcAft>
                    <a:spcPct val="0"/>
                  </a:spcAft>
                  <a:defRPr sz="2400">
                    <a:solidFill>
                      <a:srgbClr val="000066"/>
                    </a:solidFill>
                    <a:latin typeface="Arial" pitchFamily="34" charset="0"/>
                  </a:defRPr>
                </a:lvl7pPr>
                <a:lvl8pPr marL="3429000" indent="-228600" eaLnBrk="0" fontAlgn="base" hangingPunct="0">
                  <a:spcBef>
                    <a:spcPct val="50000"/>
                  </a:spcBef>
                  <a:spcAft>
                    <a:spcPct val="0"/>
                  </a:spcAft>
                  <a:defRPr sz="2400">
                    <a:solidFill>
                      <a:srgbClr val="000066"/>
                    </a:solidFill>
                    <a:latin typeface="Arial" pitchFamily="34" charset="0"/>
                  </a:defRPr>
                </a:lvl8pPr>
                <a:lvl9pPr marL="3886200" indent="-228600" eaLnBrk="0" fontAlgn="base" hangingPunct="0">
                  <a:spcBef>
                    <a:spcPct val="50000"/>
                  </a:spcBef>
                  <a:spcAft>
                    <a:spcPct val="0"/>
                  </a:spcAft>
                  <a:defRPr sz="2400">
                    <a:solidFill>
                      <a:srgbClr val="000066"/>
                    </a:solidFill>
                    <a:latin typeface="Arial" pitchFamily="34" charset="0"/>
                  </a:defRPr>
                </a:lvl9pPr>
              </a:lstStyle>
              <a:p>
                <a:pPr algn="ctr"/>
                <a:r>
                  <a:rPr lang="en-GB" b="1">
                    <a:solidFill>
                      <a:srgbClr val="010066"/>
                    </a:solidFill>
                  </a:rPr>
                  <a:t>Zr</a:t>
                </a:r>
              </a:p>
            </p:txBody>
          </p:sp>
        </p:grpSp>
        <p:grpSp>
          <p:nvGrpSpPr>
            <p:cNvPr id="19531" name="Group 247"/>
            <p:cNvGrpSpPr>
              <a:grpSpLocks/>
            </p:cNvGrpSpPr>
            <p:nvPr/>
          </p:nvGrpSpPr>
          <p:grpSpPr bwMode="auto">
            <a:xfrm>
              <a:off x="1386" y="2694"/>
              <a:ext cx="293" cy="376"/>
              <a:chOff x="752" y="3163"/>
              <a:chExt cx="293" cy="376"/>
            </a:xfrm>
          </p:grpSpPr>
          <p:sp>
            <p:nvSpPr>
              <p:cNvPr id="19671" name="AutoShape 248"/>
              <p:cNvSpPr>
                <a:spLocks noChangeArrowheads="1"/>
              </p:cNvSpPr>
              <p:nvPr/>
            </p:nvSpPr>
            <p:spPr bwMode="auto">
              <a:xfrm>
                <a:off x="753" y="3163"/>
                <a:ext cx="290" cy="376"/>
              </a:xfrm>
              <a:prstGeom prst="roundRect">
                <a:avLst>
                  <a:gd name="adj" fmla="val 16667"/>
                </a:avLst>
              </a:prstGeom>
              <a:solidFill>
                <a:srgbClr val="E1B7F7"/>
              </a:solidFill>
              <a:ln w="9525">
                <a:solidFill>
                  <a:srgbClr val="9900CC"/>
                </a:solidFill>
                <a:round/>
                <a:headEnd/>
                <a:tailEnd/>
              </a:ln>
            </p:spPr>
            <p:txBody>
              <a:bodyPr wrap="none" anchor="ctr"/>
              <a:lstStyle/>
              <a:p>
                <a:endParaRPr lang="en-US"/>
              </a:p>
            </p:txBody>
          </p:sp>
          <p:sp>
            <p:nvSpPr>
              <p:cNvPr id="19672" name="Text Box 249"/>
              <p:cNvSpPr txBox="1">
                <a:spLocks noChangeArrowheads="1"/>
              </p:cNvSpPr>
              <p:nvPr/>
            </p:nvSpPr>
            <p:spPr bwMode="auto">
              <a:xfrm>
                <a:off x="752" y="3236"/>
                <a:ext cx="293"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rgbClr val="000066"/>
                    </a:solidFill>
                    <a:latin typeface="Arial" pitchFamily="34" charset="0"/>
                  </a:defRPr>
                </a:lvl1pPr>
                <a:lvl2pPr marL="742950" indent="-285750">
                  <a:defRPr sz="2400">
                    <a:solidFill>
                      <a:srgbClr val="000066"/>
                    </a:solidFill>
                    <a:latin typeface="Arial" pitchFamily="34" charset="0"/>
                  </a:defRPr>
                </a:lvl2pPr>
                <a:lvl3pPr marL="1143000" indent="-228600">
                  <a:defRPr sz="2400">
                    <a:solidFill>
                      <a:srgbClr val="000066"/>
                    </a:solidFill>
                    <a:latin typeface="Arial" pitchFamily="34" charset="0"/>
                  </a:defRPr>
                </a:lvl3pPr>
                <a:lvl4pPr marL="1600200" indent="-228600">
                  <a:defRPr sz="2400">
                    <a:solidFill>
                      <a:srgbClr val="000066"/>
                    </a:solidFill>
                    <a:latin typeface="Arial" pitchFamily="34" charset="0"/>
                  </a:defRPr>
                </a:lvl4pPr>
                <a:lvl5pPr marL="2057400" indent="-228600">
                  <a:defRPr sz="2400">
                    <a:solidFill>
                      <a:srgbClr val="000066"/>
                    </a:solidFill>
                    <a:latin typeface="Arial" pitchFamily="34" charset="0"/>
                  </a:defRPr>
                </a:lvl5pPr>
                <a:lvl6pPr marL="2514600" indent="-228600" eaLnBrk="0" fontAlgn="base" hangingPunct="0">
                  <a:spcBef>
                    <a:spcPct val="50000"/>
                  </a:spcBef>
                  <a:spcAft>
                    <a:spcPct val="0"/>
                  </a:spcAft>
                  <a:defRPr sz="2400">
                    <a:solidFill>
                      <a:srgbClr val="000066"/>
                    </a:solidFill>
                    <a:latin typeface="Arial" pitchFamily="34" charset="0"/>
                  </a:defRPr>
                </a:lvl6pPr>
                <a:lvl7pPr marL="2971800" indent="-228600" eaLnBrk="0" fontAlgn="base" hangingPunct="0">
                  <a:spcBef>
                    <a:spcPct val="50000"/>
                  </a:spcBef>
                  <a:spcAft>
                    <a:spcPct val="0"/>
                  </a:spcAft>
                  <a:defRPr sz="2400">
                    <a:solidFill>
                      <a:srgbClr val="000066"/>
                    </a:solidFill>
                    <a:latin typeface="Arial" pitchFamily="34" charset="0"/>
                  </a:defRPr>
                </a:lvl7pPr>
                <a:lvl8pPr marL="3429000" indent="-228600" eaLnBrk="0" fontAlgn="base" hangingPunct="0">
                  <a:spcBef>
                    <a:spcPct val="50000"/>
                  </a:spcBef>
                  <a:spcAft>
                    <a:spcPct val="0"/>
                  </a:spcAft>
                  <a:defRPr sz="2400">
                    <a:solidFill>
                      <a:srgbClr val="000066"/>
                    </a:solidFill>
                    <a:latin typeface="Arial" pitchFamily="34" charset="0"/>
                  </a:defRPr>
                </a:lvl8pPr>
                <a:lvl9pPr marL="3886200" indent="-228600" eaLnBrk="0" fontAlgn="base" hangingPunct="0">
                  <a:spcBef>
                    <a:spcPct val="50000"/>
                  </a:spcBef>
                  <a:spcAft>
                    <a:spcPct val="0"/>
                  </a:spcAft>
                  <a:defRPr sz="2400">
                    <a:solidFill>
                      <a:srgbClr val="000066"/>
                    </a:solidFill>
                    <a:latin typeface="Arial" pitchFamily="34" charset="0"/>
                  </a:defRPr>
                </a:lvl9pPr>
              </a:lstStyle>
              <a:p>
                <a:pPr algn="ctr"/>
                <a:r>
                  <a:rPr lang="en-GB" b="1">
                    <a:solidFill>
                      <a:srgbClr val="010066"/>
                    </a:solidFill>
                  </a:rPr>
                  <a:t>Nb</a:t>
                </a:r>
              </a:p>
            </p:txBody>
          </p:sp>
        </p:grpSp>
        <p:grpSp>
          <p:nvGrpSpPr>
            <p:cNvPr id="19532" name="Group 250"/>
            <p:cNvGrpSpPr>
              <a:grpSpLocks/>
            </p:cNvGrpSpPr>
            <p:nvPr/>
          </p:nvGrpSpPr>
          <p:grpSpPr bwMode="auto">
            <a:xfrm>
              <a:off x="1693" y="2694"/>
              <a:ext cx="293" cy="376"/>
              <a:chOff x="752" y="3163"/>
              <a:chExt cx="293" cy="376"/>
            </a:xfrm>
          </p:grpSpPr>
          <p:sp>
            <p:nvSpPr>
              <p:cNvPr id="19669" name="AutoShape 251"/>
              <p:cNvSpPr>
                <a:spLocks noChangeArrowheads="1"/>
              </p:cNvSpPr>
              <p:nvPr/>
            </p:nvSpPr>
            <p:spPr bwMode="auto">
              <a:xfrm>
                <a:off x="753" y="3163"/>
                <a:ext cx="290" cy="376"/>
              </a:xfrm>
              <a:prstGeom prst="roundRect">
                <a:avLst>
                  <a:gd name="adj" fmla="val 16667"/>
                </a:avLst>
              </a:prstGeom>
              <a:solidFill>
                <a:srgbClr val="E1B7F7"/>
              </a:solidFill>
              <a:ln w="9525">
                <a:solidFill>
                  <a:srgbClr val="9900CC"/>
                </a:solidFill>
                <a:round/>
                <a:headEnd/>
                <a:tailEnd/>
              </a:ln>
            </p:spPr>
            <p:txBody>
              <a:bodyPr wrap="none" anchor="ctr"/>
              <a:lstStyle/>
              <a:p>
                <a:endParaRPr lang="en-US"/>
              </a:p>
            </p:txBody>
          </p:sp>
          <p:sp>
            <p:nvSpPr>
              <p:cNvPr id="19670" name="Text Box 252"/>
              <p:cNvSpPr txBox="1">
                <a:spLocks noChangeArrowheads="1"/>
              </p:cNvSpPr>
              <p:nvPr/>
            </p:nvSpPr>
            <p:spPr bwMode="auto">
              <a:xfrm>
                <a:off x="752" y="3236"/>
                <a:ext cx="293"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rgbClr val="000066"/>
                    </a:solidFill>
                    <a:latin typeface="Arial" pitchFamily="34" charset="0"/>
                  </a:defRPr>
                </a:lvl1pPr>
                <a:lvl2pPr marL="742950" indent="-285750">
                  <a:defRPr sz="2400">
                    <a:solidFill>
                      <a:srgbClr val="000066"/>
                    </a:solidFill>
                    <a:latin typeface="Arial" pitchFamily="34" charset="0"/>
                  </a:defRPr>
                </a:lvl2pPr>
                <a:lvl3pPr marL="1143000" indent="-228600">
                  <a:defRPr sz="2400">
                    <a:solidFill>
                      <a:srgbClr val="000066"/>
                    </a:solidFill>
                    <a:latin typeface="Arial" pitchFamily="34" charset="0"/>
                  </a:defRPr>
                </a:lvl3pPr>
                <a:lvl4pPr marL="1600200" indent="-228600">
                  <a:defRPr sz="2400">
                    <a:solidFill>
                      <a:srgbClr val="000066"/>
                    </a:solidFill>
                    <a:latin typeface="Arial" pitchFamily="34" charset="0"/>
                  </a:defRPr>
                </a:lvl4pPr>
                <a:lvl5pPr marL="2057400" indent="-228600">
                  <a:defRPr sz="2400">
                    <a:solidFill>
                      <a:srgbClr val="000066"/>
                    </a:solidFill>
                    <a:latin typeface="Arial" pitchFamily="34" charset="0"/>
                  </a:defRPr>
                </a:lvl5pPr>
                <a:lvl6pPr marL="2514600" indent="-228600" eaLnBrk="0" fontAlgn="base" hangingPunct="0">
                  <a:spcBef>
                    <a:spcPct val="50000"/>
                  </a:spcBef>
                  <a:spcAft>
                    <a:spcPct val="0"/>
                  </a:spcAft>
                  <a:defRPr sz="2400">
                    <a:solidFill>
                      <a:srgbClr val="000066"/>
                    </a:solidFill>
                    <a:latin typeface="Arial" pitchFamily="34" charset="0"/>
                  </a:defRPr>
                </a:lvl6pPr>
                <a:lvl7pPr marL="2971800" indent="-228600" eaLnBrk="0" fontAlgn="base" hangingPunct="0">
                  <a:spcBef>
                    <a:spcPct val="50000"/>
                  </a:spcBef>
                  <a:spcAft>
                    <a:spcPct val="0"/>
                  </a:spcAft>
                  <a:defRPr sz="2400">
                    <a:solidFill>
                      <a:srgbClr val="000066"/>
                    </a:solidFill>
                    <a:latin typeface="Arial" pitchFamily="34" charset="0"/>
                  </a:defRPr>
                </a:lvl7pPr>
                <a:lvl8pPr marL="3429000" indent="-228600" eaLnBrk="0" fontAlgn="base" hangingPunct="0">
                  <a:spcBef>
                    <a:spcPct val="50000"/>
                  </a:spcBef>
                  <a:spcAft>
                    <a:spcPct val="0"/>
                  </a:spcAft>
                  <a:defRPr sz="2400">
                    <a:solidFill>
                      <a:srgbClr val="000066"/>
                    </a:solidFill>
                    <a:latin typeface="Arial" pitchFamily="34" charset="0"/>
                  </a:defRPr>
                </a:lvl8pPr>
                <a:lvl9pPr marL="3886200" indent="-228600" eaLnBrk="0" fontAlgn="base" hangingPunct="0">
                  <a:spcBef>
                    <a:spcPct val="50000"/>
                  </a:spcBef>
                  <a:spcAft>
                    <a:spcPct val="0"/>
                  </a:spcAft>
                  <a:defRPr sz="2400">
                    <a:solidFill>
                      <a:srgbClr val="000066"/>
                    </a:solidFill>
                    <a:latin typeface="Arial" pitchFamily="34" charset="0"/>
                  </a:defRPr>
                </a:lvl9pPr>
              </a:lstStyle>
              <a:p>
                <a:pPr algn="ctr"/>
                <a:r>
                  <a:rPr lang="en-GB" b="1">
                    <a:solidFill>
                      <a:srgbClr val="010066"/>
                    </a:solidFill>
                  </a:rPr>
                  <a:t>Mo</a:t>
                </a:r>
              </a:p>
            </p:txBody>
          </p:sp>
        </p:grpSp>
        <p:grpSp>
          <p:nvGrpSpPr>
            <p:cNvPr id="19533" name="Group 253"/>
            <p:cNvGrpSpPr>
              <a:grpSpLocks/>
            </p:cNvGrpSpPr>
            <p:nvPr/>
          </p:nvGrpSpPr>
          <p:grpSpPr bwMode="auto">
            <a:xfrm>
              <a:off x="2000" y="2694"/>
              <a:ext cx="293" cy="376"/>
              <a:chOff x="752" y="3163"/>
              <a:chExt cx="293" cy="376"/>
            </a:xfrm>
          </p:grpSpPr>
          <p:sp>
            <p:nvSpPr>
              <p:cNvPr id="19667" name="AutoShape 254"/>
              <p:cNvSpPr>
                <a:spLocks noChangeArrowheads="1"/>
              </p:cNvSpPr>
              <p:nvPr/>
            </p:nvSpPr>
            <p:spPr bwMode="auto">
              <a:xfrm>
                <a:off x="753" y="3163"/>
                <a:ext cx="290" cy="376"/>
              </a:xfrm>
              <a:prstGeom prst="roundRect">
                <a:avLst>
                  <a:gd name="adj" fmla="val 16667"/>
                </a:avLst>
              </a:prstGeom>
              <a:solidFill>
                <a:srgbClr val="E1B7F7"/>
              </a:solidFill>
              <a:ln w="9525">
                <a:solidFill>
                  <a:srgbClr val="9900CC"/>
                </a:solidFill>
                <a:round/>
                <a:headEnd/>
                <a:tailEnd/>
              </a:ln>
            </p:spPr>
            <p:txBody>
              <a:bodyPr wrap="none" anchor="ctr"/>
              <a:lstStyle/>
              <a:p>
                <a:endParaRPr lang="en-US"/>
              </a:p>
            </p:txBody>
          </p:sp>
          <p:sp>
            <p:nvSpPr>
              <p:cNvPr id="19668" name="Text Box 255"/>
              <p:cNvSpPr txBox="1">
                <a:spLocks noChangeArrowheads="1"/>
              </p:cNvSpPr>
              <p:nvPr/>
            </p:nvSpPr>
            <p:spPr bwMode="auto">
              <a:xfrm>
                <a:off x="752" y="3236"/>
                <a:ext cx="293"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rgbClr val="000066"/>
                    </a:solidFill>
                    <a:latin typeface="Arial" pitchFamily="34" charset="0"/>
                  </a:defRPr>
                </a:lvl1pPr>
                <a:lvl2pPr marL="742950" indent="-285750">
                  <a:defRPr sz="2400">
                    <a:solidFill>
                      <a:srgbClr val="000066"/>
                    </a:solidFill>
                    <a:latin typeface="Arial" pitchFamily="34" charset="0"/>
                  </a:defRPr>
                </a:lvl2pPr>
                <a:lvl3pPr marL="1143000" indent="-228600">
                  <a:defRPr sz="2400">
                    <a:solidFill>
                      <a:srgbClr val="000066"/>
                    </a:solidFill>
                    <a:latin typeface="Arial" pitchFamily="34" charset="0"/>
                  </a:defRPr>
                </a:lvl3pPr>
                <a:lvl4pPr marL="1600200" indent="-228600">
                  <a:defRPr sz="2400">
                    <a:solidFill>
                      <a:srgbClr val="000066"/>
                    </a:solidFill>
                    <a:latin typeface="Arial" pitchFamily="34" charset="0"/>
                  </a:defRPr>
                </a:lvl4pPr>
                <a:lvl5pPr marL="2057400" indent="-228600">
                  <a:defRPr sz="2400">
                    <a:solidFill>
                      <a:srgbClr val="000066"/>
                    </a:solidFill>
                    <a:latin typeface="Arial" pitchFamily="34" charset="0"/>
                  </a:defRPr>
                </a:lvl5pPr>
                <a:lvl6pPr marL="2514600" indent="-228600" eaLnBrk="0" fontAlgn="base" hangingPunct="0">
                  <a:spcBef>
                    <a:spcPct val="50000"/>
                  </a:spcBef>
                  <a:spcAft>
                    <a:spcPct val="0"/>
                  </a:spcAft>
                  <a:defRPr sz="2400">
                    <a:solidFill>
                      <a:srgbClr val="000066"/>
                    </a:solidFill>
                    <a:latin typeface="Arial" pitchFamily="34" charset="0"/>
                  </a:defRPr>
                </a:lvl6pPr>
                <a:lvl7pPr marL="2971800" indent="-228600" eaLnBrk="0" fontAlgn="base" hangingPunct="0">
                  <a:spcBef>
                    <a:spcPct val="50000"/>
                  </a:spcBef>
                  <a:spcAft>
                    <a:spcPct val="0"/>
                  </a:spcAft>
                  <a:defRPr sz="2400">
                    <a:solidFill>
                      <a:srgbClr val="000066"/>
                    </a:solidFill>
                    <a:latin typeface="Arial" pitchFamily="34" charset="0"/>
                  </a:defRPr>
                </a:lvl7pPr>
                <a:lvl8pPr marL="3429000" indent="-228600" eaLnBrk="0" fontAlgn="base" hangingPunct="0">
                  <a:spcBef>
                    <a:spcPct val="50000"/>
                  </a:spcBef>
                  <a:spcAft>
                    <a:spcPct val="0"/>
                  </a:spcAft>
                  <a:defRPr sz="2400">
                    <a:solidFill>
                      <a:srgbClr val="000066"/>
                    </a:solidFill>
                    <a:latin typeface="Arial" pitchFamily="34" charset="0"/>
                  </a:defRPr>
                </a:lvl8pPr>
                <a:lvl9pPr marL="3886200" indent="-228600" eaLnBrk="0" fontAlgn="base" hangingPunct="0">
                  <a:spcBef>
                    <a:spcPct val="50000"/>
                  </a:spcBef>
                  <a:spcAft>
                    <a:spcPct val="0"/>
                  </a:spcAft>
                  <a:defRPr sz="2400">
                    <a:solidFill>
                      <a:srgbClr val="000066"/>
                    </a:solidFill>
                    <a:latin typeface="Arial" pitchFamily="34" charset="0"/>
                  </a:defRPr>
                </a:lvl9pPr>
              </a:lstStyle>
              <a:p>
                <a:pPr algn="ctr"/>
                <a:r>
                  <a:rPr lang="en-GB" b="1">
                    <a:solidFill>
                      <a:srgbClr val="010066"/>
                    </a:solidFill>
                  </a:rPr>
                  <a:t>Tc</a:t>
                </a:r>
              </a:p>
            </p:txBody>
          </p:sp>
        </p:grpSp>
        <p:grpSp>
          <p:nvGrpSpPr>
            <p:cNvPr id="19534" name="Group 256"/>
            <p:cNvGrpSpPr>
              <a:grpSpLocks/>
            </p:cNvGrpSpPr>
            <p:nvPr/>
          </p:nvGrpSpPr>
          <p:grpSpPr bwMode="auto">
            <a:xfrm>
              <a:off x="2307" y="2694"/>
              <a:ext cx="293" cy="376"/>
              <a:chOff x="752" y="3163"/>
              <a:chExt cx="293" cy="376"/>
            </a:xfrm>
          </p:grpSpPr>
          <p:sp>
            <p:nvSpPr>
              <p:cNvPr id="19665" name="AutoShape 257"/>
              <p:cNvSpPr>
                <a:spLocks noChangeArrowheads="1"/>
              </p:cNvSpPr>
              <p:nvPr/>
            </p:nvSpPr>
            <p:spPr bwMode="auto">
              <a:xfrm>
                <a:off x="753" y="3163"/>
                <a:ext cx="290" cy="376"/>
              </a:xfrm>
              <a:prstGeom prst="roundRect">
                <a:avLst>
                  <a:gd name="adj" fmla="val 16667"/>
                </a:avLst>
              </a:prstGeom>
              <a:solidFill>
                <a:srgbClr val="E1B7F7"/>
              </a:solidFill>
              <a:ln w="9525">
                <a:solidFill>
                  <a:srgbClr val="9900CC"/>
                </a:solidFill>
                <a:round/>
                <a:headEnd/>
                <a:tailEnd/>
              </a:ln>
            </p:spPr>
            <p:txBody>
              <a:bodyPr wrap="none" anchor="ctr"/>
              <a:lstStyle/>
              <a:p>
                <a:endParaRPr lang="en-US"/>
              </a:p>
            </p:txBody>
          </p:sp>
          <p:sp>
            <p:nvSpPr>
              <p:cNvPr id="19666" name="Text Box 258"/>
              <p:cNvSpPr txBox="1">
                <a:spLocks noChangeArrowheads="1"/>
              </p:cNvSpPr>
              <p:nvPr/>
            </p:nvSpPr>
            <p:spPr bwMode="auto">
              <a:xfrm>
                <a:off x="752" y="3236"/>
                <a:ext cx="293"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rgbClr val="000066"/>
                    </a:solidFill>
                    <a:latin typeface="Arial" pitchFamily="34" charset="0"/>
                  </a:defRPr>
                </a:lvl1pPr>
                <a:lvl2pPr marL="742950" indent="-285750">
                  <a:defRPr sz="2400">
                    <a:solidFill>
                      <a:srgbClr val="000066"/>
                    </a:solidFill>
                    <a:latin typeface="Arial" pitchFamily="34" charset="0"/>
                  </a:defRPr>
                </a:lvl2pPr>
                <a:lvl3pPr marL="1143000" indent="-228600">
                  <a:defRPr sz="2400">
                    <a:solidFill>
                      <a:srgbClr val="000066"/>
                    </a:solidFill>
                    <a:latin typeface="Arial" pitchFamily="34" charset="0"/>
                  </a:defRPr>
                </a:lvl3pPr>
                <a:lvl4pPr marL="1600200" indent="-228600">
                  <a:defRPr sz="2400">
                    <a:solidFill>
                      <a:srgbClr val="000066"/>
                    </a:solidFill>
                    <a:latin typeface="Arial" pitchFamily="34" charset="0"/>
                  </a:defRPr>
                </a:lvl4pPr>
                <a:lvl5pPr marL="2057400" indent="-228600">
                  <a:defRPr sz="2400">
                    <a:solidFill>
                      <a:srgbClr val="000066"/>
                    </a:solidFill>
                    <a:latin typeface="Arial" pitchFamily="34" charset="0"/>
                  </a:defRPr>
                </a:lvl5pPr>
                <a:lvl6pPr marL="2514600" indent="-228600" eaLnBrk="0" fontAlgn="base" hangingPunct="0">
                  <a:spcBef>
                    <a:spcPct val="50000"/>
                  </a:spcBef>
                  <a:spcAft>
                    <a:spcPct val="0"/>
                  </a:spcAft>
                  <a:defRPr sz="2400">
                    <a:solidFill>
                      <a:srgbClr val="000066"/>
                    </a:solidFill>
                    <a:latin typeface="Arial" pitchFamily="34" charset="0"/>
                  </a:defRPr>
                </a:lvl6pPr>
                <a:lvl7pPr marL="2971800" indent="-228600" eaLnBrk="0" fontAlgn="base" hangingPunct="0">
                  <a:spcBef>
                    <a:spcPct val="50000"/>
                  </a:spcBef>
                  <a:spcAft>
                    <a:spcPct val="0"/>
                  </a:spcAft>
                  <a:defRPr sz="2400">
                    <a:solidFill>
                      <a:srgbClr val="000066"/>
                    </a:solidFill>
                    <a:latin typeface="Arial" pitchFamily="34" charset="0"/>
                  </a:defRPr>
                </a:lvl7pPr>
                <a:lvl8pPr marL="3429000" indent="-228600" eaLnBrk="0" fontAlgn="base" hangingPunct="0">
                  <a:spcBef>
                    <a:spcPct val="50000"/>
                  </a:spcBef>
                  <a:spcAft>
                    <a:spcPct val="0"/>
                  </a:spcAft>
                  <a:defRPr sz="2400">
                    <a:solidFill>
                      <a:srgbClr val="000066"/>
                    </a:solidFill>
                    <a:latin typeface="Arial" pitchFamily="34" charset="0"/>
                  </a:defRPr>
                </a:lvl8pPr>
                <a:lvl9pPr marL="3886200" indent="-228600" eaLnBrk="0" fontAlgn="base" hangingPunct="0">
                  <a:spcBef>
                    <a:spcPct val="50000"/>
                  </a:spcBef>
                  <a:spcAft>
                    <a:spcPct val="0"/>
                  </a:spcAft>
                  <a:defRPr sz="2400">
                    <a:solidFill>
                      <a:srgbClr val="000066"/>
                    </a:solidFill>
                    <a:latin typeface="Arial" pitchFamily="34" charset="0"/>
                  </a:defRPr>
                </a:lvl9pPr>
              </a:lstStyle>
              <a:p>
                <a:pPr algn="ctr"/>
                <a:r>
                  <a:rPr lang="en-GB" b="1">
                    <a:solidFill>
                      <a:srgbClr val="010066"/>
                    </a:solidFill>
                  </a:rPr>
                  <a:t>Ru</a:t>
                </a:r>
              </a:p>
            </p:txBody>
          </p:sp>
        </p:grpSp>
        <p:grpSp>
          <p:nvGrpSpPr>
            <p:cNvPr id="19535" name="Group 259"/>
            <p:cNvGrpSpPr>
              <a:grpSpLocks/>
            </p:cNvGrpSpPr>
            <p:nvPr/>
          </p:nvGrpSpPr>
          <p:grpSpPr bwMode="auto">
            <a:xfrm>
              <a:off x="2614" y="2694"/>
              <a:ext cx="293" cy="376"/>
              <a:chOff x="752" y="3163"/>
              <a:chExt cx="293" cy="376"/>
            </a:xfrm>
          </p:grpSpPr>
          <p:sp>
            <p:nvSpPr>
              <p:cNvPr id="19663" name="AutoShape 260"/>
              <p:cNvSpPr>
                <a:spLocks noChangeArrowheads="1"/>
              </p:cNvSpPr>
              <p:nvPr/>
            </p:nvSpPr>
            <p:spPr bwMode="auto">
              <a:xfrm>
                <a:off x="753" y="3163"/>
                <a:ext cx="290" cy="376"/>
              </a:xfrm>
              <a:prstGeom prst="roundRect">
                <a:avLst>
                  <a:gd name="adj" fmla="val 16667"/>
                </a:avLst>
              </a:prstGeom>
              <a:solidFill>
                <a:srgbClr val="E1B7F7"/>
              </a:solidFill>
              <a:ln w="9525">
                <a:solidFill>
                  <a:srgbClr val="9900CC"/>
                </a:solidFill>
                <a:round/>
                <a:headEnd/>
                <a:tailEnd/>
              </a:ln>
            </p:spPr>
            <p:txBody>
              <a:bodyPr wrap="none" anchor="ctr"/>
              <a:lstStyle/>
              <a:p>
                <a:endParaRPr lang="en-US"/>
              </a:p>
            </p:txBody>
          </p:sp>
          <p:sp>
            <p:nvSpPr>
              <p:cNvPr id="19664" name="Text Box 261"/>
              <p:cNvSpPr txBox="1">
                <a:spLocks noChangeArrowheads="1"/>
              </p:cNvSpPr>
              <p:nvPr/>
            </p:nvSpPr>
            <p:spPr bwMode="auto">
              <a:xfrm>
                <a:off x="752" y="3236"/>
                <a:ext cx="293"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rgbClr val="000066"/>
                    </a:solidFill>
                    <a:latin typeface="Arial" pitchFamily="34" charset="0"/>
                  </a:defRPr>
                </a:lvl1pPr>
                <a:lvl2pPr marL="742950" indent="-285750">
                  <a:defRPr sz="2400">
                    <a:solidFill>
                      <a:srgbClr val="000066"/>
                    </a:solidFill>
                    <a:latin typeface="Arial" pitchFamily="34" charset="0"/>
                  </a:defRPr>
                </a:lvl2pPr>
                <a:lvl3pPr marL="1143000" indent="-228600">
                  <a:defRPr sz="2400">
                    <a:solidFill>
                      <a:srgbClr val="000066"/>
                    </a:solidFill>
                    <a:latin typeface="Arial" pitchFamily="34" charset="0"/>
                  </a:defRPr>
                </a:lvl3pPr>
                <a:lvl4pPr marL="1600200" indent="-228600">
                  <a:defRPr sz="2400">
                    <a:solidFill>
                      <a:srgbClr val="000066"/>
                    </a:solidFill>
                    <a:latin typeface="Arial" pitchFamily="34" charset="0"/>
                  </a:defRPr>
                </a:lvl4pPr>
                <a:lvl5pPr marL="2057400" indent="-228600">
                  <a:defRPr sz="2400">
                    <a:solidFill>
                      <a:srgbClr val="000066"/>
                    </a:solidFill>
                    <a:latin typeface="Arial" pitchFamily="34" charset="0"/>
                  </a:defRPr>
                </a:lvl5pPr>
                <a:lvl6pPr marL="2514600" indent="-228600" eaLnBrk="0" fontAlgn="base" hangingPunct="0">
                  <a:spcBef>
                    <a:spcPct val="50000"/>
                  </a:spcBef>
                  <a:spcAft>
                    <a:spcPct val="0"/>
                  </a:spcAft>
                  <a:defRPr sz="2400">
                    <a:solidFill>
                      <a:srgbClr val="000066"/>
                    </a:solidFill>
                    <a:latin typeface="Arial" pitchFamily="34" charset="0"/>
                  </a:defRPr>
                </a:lvl6pPr>
                <a:lvl7pPr marL="2971800" indent="-228600" eaLnBrk="0" fontAlgn="base" hangingPunct="0">
                  <a:spcBef>
                    <a:spcPct val="50000"/>
                  </a:spcBef>
                  <a:spcAft>
                    <a:spcPct val="0"/>
                  </a:spcAft>
                  <a:defRPr sz="2400">
                    <a:solidFill>
                      <a:srgbClr val="000066"/>
                    </a:solidFill>
                    <a:latin typeface="Arial" pitchFamily="34" charset="0"/>
                  </a:defRPr>
                </a:lvl7pPr>
                <a:lvl8pPr marL="3429000" indent="-228600" eaLnBrk="0" fontAlgn="base" hangingPunct="0">
                  <a:spcBef>
                    <a:spcPct val="50000"/>
                  </a:spcBef>
                  <a:spcAft>
                    <a:spcPct val="0"/>
                  </a:spcAft>
                  <a:defRPr sz="2400">
                    <a:solidFill>
                      <a:srgbClr val="000066"/>
                    </a:solidFill>
                    <a:latin typeface="Arial" pitchFamily="34" charset="0"/>
                  </a:defRPr>
                </a:lvl8pPr>
                <a:lvl9pPr marL="3886200" indent="-228600" eaLnBrk="0" fontAlgn="base" hangingPunct="0">
                  <a:spcBef>
                    <a:spcPct val="50000"/>
                  </a:spcBef>
                  <a:spcAft>
                    <a:spcPct val="0"/>
                  </a:spcAft>
                  <a:defRPr sz="2400">
                    <a:solidFill>
                      <a:srgbClr val="000066"/>
                    </a:solidFill>
                    <a:latin typeface="Arial" pitchFamily="34" charset="0"/>
                  </a:defRPr>
                </a:lvl9pPr>
              </a:lstStyle>
              <a:p>
                <a:pPr algn="ctr"/>
                <a:r>
                  <a:rPr lang="en-GB" b="1">
                    <a:solidFill>
                      <a:srgbClr val="010066"/>
                    </a:solidFill>
                  </a:rPr>
                  <a:t>Rh</a:t>
                </a:r>
              </a:p>
            </p:txBody>
          </p:sp>
        </p:grpSp>
        <p:grpSp>
          <p:nvGrpSpPr>
            <p:cNvPr id="19536" name="Group 262"/>
            <p:cNvGrpSpPr>
              <a:grpSpLocks/>
            </p:cNvGrpSpPr>
            <p:nvPr/>
          </p:nvGrpSpPr>
          <p:grpSpPr bwMode="auto">
            <a:xfrm>
              <a:off x="2921" y="2694"/>
              <a:ext cx="293" cy="376"/>
              <a:chOff x="752" y="3163"/>
              <a:chExt cx="293" cy="376"/>
            </a:xfrm>
          </p:grpSpPr>
          <p:sp>
            <p:nvSpPr>
              <p:cNvPr id="19661" name="AutoShape 263"/>
              <p:cNvSpPr>
                <a:spLocks noChangeArrowheads="1"/>
              </p:cNvSpPr>
              <p:nvPr/>
            </p:nvSpPr>
            <p:spPr bwMode="auto">
              <a:xfrm>
                <a:off x="753" y="3163"/>
                <a:ext cx="290" cy="376"/>
              </a:xfrm>
              <a:prstGeom prst="roundRect">
                <a:avLst>
                  <a:gd name="adj" fmla="val 16667"/>
                </a:avLst>
              </a:prstGeom>
              <a:solidFill>
                <a:srgbClr val="E1B7F7"/>
              </a:solidFill>
              <a:ln w="9525">
                <a:solidFill>
                  <a:srgbClr val="9900CC"/>
                </a:solidFill>
                <a:round/>
                <a:headEnd/>
                <a:tailEnd/>
              </a:ln>
            </p:spPr>
            <p:txBody>
              <a:bodyPr wrap="none" anchor="ctr"/>
              <a:lstStyle/>
              <a:p>
                <a:endParaRPr lang="en-US"/>
              </a:p>
            </p:txBody>
          </p:sp>
          <p:sp>
            <p:nvSpPr>
              <p:cNvPr id="19662" name="Text Box 264"/>
              <p:cNvSpPr txBox="1">
                <a:spLocks noChangeArrowheads="1"/>
              </p:cNvSpPr>
              <p:nvPr/>
            </p:nvSpPr>
            <p:spPr bwMode="auto">
              <a:xfrm>
                <a:off x="752" y="3236"/>
                <a:ext cx="293"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rgbClr val="000066"/>
                    </a:solidFill>
                    <a:latin typeface="Arial" pitchFamily="34" charset="0"/>
                  </a:defRPr>
                </a:lvl1pPr>
                <a:lvl2pPr marL="742950" indent="-285750">
                  <a:defRPr sz="2400">
                    <a:solidFill>
                      <a:srgbClr val="000066"/>
                    </a:solidFill>
                    <a:latin typeface="Arial" pitchFamily="34" charset="0"/>
                  </a:defRPr>
                </a:lvl2pPr>
                <a:lvl3pPr marL="1143000" indent="-228600">
                  <a:defRPr sz="2400">
                    <a:solidFill>
                      <a:srgbClr val="000066"/>
                    </a:solidFill>
                    <a:latin typeface="Arial" pitchFamily="34" charset="0"/>
                  </a:defRPr>
                </a:lvl3pPr>
                <a:lvl4pPr marL="1600200" indent="-228600">
                  <a:defRPr sz="2400">
                    <a:solidFill>
                      <a:srgbClr val="000066"/>
                    </a:solidFill>
                    <a:latin typeface="Arial" pitchFamily="34" charset="0"/>
                  </a:defRPr>
                </a:lvl4pPr>
                <a:lvl5pPr marL="2057400" indent="-228600">
                  <a:defRPr sz="2400">
                    <a:solidFill>
                      <a:srgbClr val="000066"/>
                    </a:solidFill>
                    <a:latin typeface="Arial" pitchFamily="34" charset="0"/>
                  </a:defRPr>
                </a:lvl5pPr>
                <a:lvl6pPr marL="2514600" indent="-228600" eaLnBrk="0" fontAlgn="base" hangingPunct="0">
                  <a:spcBef>
                    <a:spcPct val="50000"/>
                  </a:spcBef>
                  <a:spcAft>
                    <a:spcPct val="0"/>
                  </a:spcAft>
                  <a:defRPr sz="2400">
                    <a:solidFill>
                      <a:srgbClr val="000066"/>
                    </a:solidFill>
                    <a:latin typeface="Arial" pitchFamily="34" charset="0"/>
                  </a:defRPr>
                </a:lvl6pPr>
                <a:lvl7pPr marL="2971800" indent="-228600" eaLnBrk="0" fontAlgn="base" hangingPunct="0">
                  <a:spcBef>
                    <a:spcPct val="50000"/>
                  </a:spcBef>
                  <a:spcAft>
                    <a:spcPct val="0"/>
                  </a:spcAft>
                  <a:defRPr sz="2400">
                    <a:solidFill>
                      <a:srgbClr val="000066"/>
                    </a:solidFill>
                    <a:latin typeface="Arial" pitchFamily="34" charset="0"/>
                  </a:defRPr>
                </a:lvl7pPr>
                <a:lvl8pPr marL="3429000" indent="-228600" eaLnBrk="0" fontAlgn="base" hangingPunct="0">
                  <a:spcBef>
                    <a:spcPct val="50000"/>
                  </a:spcBef>
                  <a:spcAft>
                    <a:spcPct val="0"/>
                  </a:spcAft>
                  <a:defRPr sz="2400">
                    <a:solidFill>
                      <a:srgbClr val="000066"/>
                    </a:solidFill>
                    <a:latin typeface="Arial" pitchFamily="34" charset="0"/>
                  </a:defRPr>
                </a:lvl8pPr>
                <a:lvl9pPr marL="3886200" indent="-228600" eaLnBrk="0" fontAlgn="base" hangingPunct="0">
                  <a:spcBef>
                    <a:spcPct val="50000"/>
                  </a:spcBef>
                  <a:spcAft>
                    <a:spcPct val="0"/>
                  </a:spcAft>
                  <a:defRPr sz="2400">
                    <a:solidFill>
                      <a:srgbClr val="000066"/>
                    </a:solidFill>
                    <a:latin typeface="Arial" pitchFamily="34" charset="0"/>
                  </a:defRPr>
                </a:lvl9pPr>
              </a:lstStyle>
              <a:p>
                <a:pPr algn="ctr"/>
                <a:r>
                  <a:rPr lang="en-GB" b="1">
                    <a:solidFill>
                      <a:srgbClr val="010066"/>
                    </a:solidFill>
                  </a:rPr>
                  <a:t>Pd</a:t>
                </a:r>
              </a:p>
            </p:txBody>
          </p:sp>
        </p:grpSp>
        <p:grpSp>
          <p:nvGrpSpPr>
            <p:cNvPr id="19537" name="Group 265"/>
            <p:cNvGrpSpPr>
              <a:grpSpLocks/>
            </p:cNvGrpSpPr>
            <p:nvPr/>
          </p:nvGrpSpPr>
          <p:grpSpPr bwMode="auto">
            <a:xfrm>
              <a:off x="3228" y="2694"/>
              <a:ext cx="293" cy="376"/>
              <a:chOff x="752" y="3163"/>
              <a:chExt cx="293" cy="376"/>
            </a:xfrm>
          </p:grpSpPr>
          <p:sp>
            <p:nvSpPr>
              <p:cNvPr id="19659" name="AutoShape 266"/>
              <p:cNvSpPr>
                <a:spLocks noChangeArrowheads="1"/>
              </p:cNvSpPr>
              <p:nvPr/>
            </p:nvSpPr>
            <p:spPr bwMode="auto">
              <a:xfrm>
                <a:off x="753" y="3163"/>
                <a:ext cx="290" cy="376"/>
              </a:xfrm>
              <a:prstGeom prst="roundRect">
                <a:avLst>
                  <a:gd name="adj" fmla="val 16667"/>
                </a:avLst>
              </a:prstGeom>
              <a:solidFill>
                <a:srgbClr val="E1B7F7"/>
              </a:solidFill>
              <a:ln w="9525">
                <a:solidFill>
                  <a:srgbClr val="9900CC"/>
                </a:solidFill>
                <a:round/>
                <a:headEnd/>
                <a:tailEnd/>
              </a:ln>
            </p:spPr>
            <p:txBody>
              <a:bodyPr wrap="none" anchor="ctr"/>
              <a:lstStyle/>
              <a:p>
                <a:endParaRPr lang="en-US"/>
              </a:p>
            </p:txBody>
          </p:sp>
          <p:sp>
            <p:nvSpPr>
              <p:cNvPr id="19660" name="Text Box 267"/>
              <p:cNvSpPr txBox="1">
                <a:spLocks noChangeArrowheads="1"/>
              </p:cNvSpPr>
              <p:nvPr/>
            </p:nvSpPr>
            <p:spPr bwMode="auto">
              <a:xfrm>
                <a:off x="752" y="3236"/>
                <a:ext cx="293"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rgbClr val="000066"/>
                    </a:solidFill>
                    <a:latin typeface="Arial" pitchFamily="34" charset="0"/>
                  </a:defRPr>
                </a:lvl1pPr>
                <a:lvl2pPr marL="742950" indent="-285750">
                  <a:defRPr sz="2400">
                    <a:solidFill>
                      <a:srgbClr val="000066"/>
                    </a:solidFill>
                    <a:latin typeface="Arial" pitchFamily="34" charset="0"/>
                  </a:defRPr>
                </a:lvl2pPr>
                <a:lvl3pPr marL="1143000" indent="-228600">
                  <a:defRPr sz="2400">
                    <a:solidFill>
                      <a:srgbClr val="000066"/>
                    </a:solidFill>
                    <a:latin typeface="Arial" pitchFamily="34" charset="0"/>
                  </a:defRPr>
                </a:lvl3pPr>
                <a:lvl4pPr marL="1600200" indent="-228600">
                  <a:defRPr sz="2400">
                    <a:solidFill>
                      <a:srgbClr val="000066"/>
                    </a:solidFill>
                    <a:latin typeface="Arial" pitchFamily="34" charset="0"/>
                  </a:defRPr>
                </a:lvl4pPr>
                <a:lvl5pPr marL="2057400" indent="-228600">
                  <a:defRPr sz="2400">
                    <a:solidFill>
                      <a:srgbClr val="000066"/>
                    </a:solidFill>
                    <a:latin typeface="Arial" pitchFamily="34" charset="0"/>
                  </a:defRPr>
                </a:lvl5pPr>
                <a:lvl6pPr marL="2514600" indent="-228600" eaLnBrk="0" fontAlgn="base" hangingPunct="0">
                  <a:spcBef>
                    <a:spcPct val="50000"/>
                  </a:spcBef>
                  <a:spcAft>
                    <a:spcPct val="0"/>
                  </a:spcAft>
                  <a:defRPr sz="2400">
                    <a:solidFill>
                      <a:srgbClr val="000066"/>
                    </a:solidFill>
                    <a:latin typeface="Arial" pitchFamily="34" charset="0"/>
                  </a:defRPr>
                </a:lvl6pPr>
                <a:lvl7pPr marL="2971800" indent="-228600" eaLnBrk="0" fontAlgn="base" hangingPunct="0">
                  <a:spcBef>
                    <a:spcPct val="50000"/>
                  </a:spcBef>
                  <a:spcAft>
                    <a:spcPct val="0"/>
                  </a:spcAft>
                  <a:defRPr sz="2400">
                    <a:solidFill>
                      <a:srgbClr val="000066"/>
                    </a:solidFill>
                    <a:latin typeface="Arial" pitchFamily="34" charset="0"/>
                  </a:defRPr>
                </a:lvl7pPr>
                <a:lvl8pPr marL="3429000" indent="-228600" eaLnBrk="0" fontAlgn="base" hangingPunct="0">
                  <a:spcBef>
                    <a:spcPct val="50000"/>
                  </a:spcBef>
                  <a:spcAft>
                    <a:spcPct val="0"/>
                  </a:spcAft>
                  <a:defRPr sz="2400">
                    <a:solidFill>
                      <a:srgbClr val="000066"/>
                    </a:solidFill>
                    <a:latin typeface="Arial" pitchFamily="34" charset="0"/>
                  </a:defRPr>
                </a:lvl8pPr>
                <a:lvl9pPr marL="3886200" indent="-228600" eaLnBrk="0" fontAlgn="base" hangingPunct="0">
                  <a:spcBef>
                    <a:spcPct val="50000"/>
                  </a:spcBef>
                  <a:spcAft>
                    <a:spcPct val="0"/>
                  </a:spcAft>
                  <a:defRPr sz="2400">
                    <a:solidFill>
                      <a:srgbClr val="000066"/>
                    </a:solidFill>
                    <a:latin typeface="Arial" pitchFamily="34" charset="0"/>
                  </a:defRPr>
                </a:lvl9pPr>
              </a:lstStyle>
              <a:p>
                <a:pPr algn="ctr"/>
                <a:r>
                  <a:rPr lang="en-GB" b="1">
                    <a:solidFill>
                      <a:srgbClr val="010066"/>
                    </a:solidFill>
                  </a:rPr>
                  <a:t>Ag</a:t>
                </a:r>
              </a:p>
            </p:txBody>
          </p:sp>
        </p:grpSp>
        <p:grpSp>
          <p:nvGrpSpPr>
            <p:cNvPr id="19538" name="Group 268"/>
            <p:cNvGrpSpPr>
              <a:grpSpLocks/>
            </p:cNvGrpSpPr>
            <p:nvPr/>
          </p:nvGrpSpPr>
          <p:grpSpPr bwMode="auto">
            <a:xfrm>
              <a:off x="3535" y="2694"/>
              <a:ext cx="293" cy="376"/>
              <a:chOff x="752" y="3163"/>
              <a:chExt cx="293" cy="376"/>
            </a:xfrm>
          </p:grpSpPr>
          <p:sp>
            <p:nvSpPr>
              <p:cNvPr id="19657" name="AutoShape 269"/>
              <p:cNvSpPr>
                <a:spLocks noChangeArrowheads="1"/>
              </p:cNvSpPr>
              <p:nvPr/>
            </p:nvSpPr>
            <p:spPr bwMode="auto">
              <a:xfrm>
                <a:off x="753" y="3163"/>
                <a:ext cx="290" cy="376"/>
              </a:xfrm>
              <a:prstGeom prst="roundRect">
                <a:avLst>
                  <a:gd name="adj" fmla="val 16667"/>
                </a:avLst>
              </a:prstGeom>
              <a:solidFill>
                <a:srgbClr val="E1B7F7"/>
              </a:solidFill>
              <a:ln w="9525">
                <a:solidFill>
                  <a:srgbClr val="9900CC"/>
                </a:solidFill>
                <a:round/>
                <a:headEnd/>
                <a:tailEnd/>
              </a:ln>
            </p:spPr>
            <p:txBody>
              <a:bodyPr wrap="none" anchor="ctr"/>
              <a:lstStyle/>
              <a:p>
                <a:endParaRPr lang="en-US"/>
              </a:p>
            </p:txBody>
          </p:sp>
          <p:sp>
            <p:nvSpPr>
              <p:cNvPr id="19658" name="Text Box 270"/>
              <p:cNvSpPr txBox="1">
                <a:spLocks noChangeArrowheads="1"/>
              </p:cNvSpPr>
              <p:nvPr/>
            </p:nvSpPr>
            <p:spPr bwMode="auto">
              <a:xfrm>
                <a:off x="752" y="3236"/>
                <a:ext cx="293"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rgbClr val="000066"/>
                    </a:solidFill>
                    <a:latin typeface="Arial" pitchFamily="34" charset="0"/>
                  </a:defRPr>
                </a:lvl1pPr>
                <a:lvl2pPr marL="742950" indent="-285750">
                  <a:defRPr sz="2400">
                    <a:solidFill>
                      <a:srgbClr val="000066"/>
                    </a:solidFill>
                    <a:latin typeface="Arial" pitchFamily="34" charset="0"/>
                  </a:defRPr>
                </a:lvl2pPr>
                <a:lvl3pPr marL="1143000" indent="-228600">
                  <a:defRPr sz="2400">
                    <a:solidFill>
                      <a:srgbClr val="000066"/>
                    </a:solidFill>
                    <a:latin typeface="Arial" pitchFamily="34" charset="0"/>
                  </a:defRPr>
                </a:lvl3pPr>
                <a:lvl4pPr marL="1600200" indent="-228600">
                  <a:defRPr sz="2400">
                    <a:solidFill>
                      <a:srgbClr val="000066"/>
                    </a:solidFill>
                    <a:latin typeface="Arial" pitchFamily="34" charset="0"/>
                  </a:defRPr>
                </a:lvl4pPr>
                <a:lvl5pPr marL="2057400" indent="-228600">
                  <a:defRPr sz="2400">
                    <a:solidFill>
                      <a:srgbClr val="000066"/>
                    </a:solidFill>
                    <a:latin typeface="Arial" pitchFamily="34" charset="0"/>
                  </a:defRPr>
                </a:lvl5pPr>
                <a:lvl6pPr marL="2514600" indent="-228600" eaLnBrk="0" fontAlgn="base" hangingPunct="0">
                  <a:spcBef>
                    <a:spcPct val="50000"/>
                  </a:spcBef>
                  <a:spcAft>
                    <a:spcPct val="0"/>
                  </a:spcAft>
                  <a:defRPr sz="2400">
                    <a:solidFill>
                      <a:srgbClr val="000066"/>
                    </a:solidFill>
                    <a:latin typeface="Arial" pitchFamily="34" charset="0"/>
                  </a:defRPr>
                </a:lvl6pPr>
                <a:lvl7pPr marL="2971800" indent="-228600" eaLnBrk="0" fontAlgn="base" hangingPunct="0">
                  <a:spcBef>
                    <a:spcPct val="50000"/>
                  </a:spcBef>
                  <a:spcAft>
                    <a:spcPct val="0"/>
                  </a:spcAft>
                  <a:defRPr sz="2400">
                    <a:solidFill>
                      <a:srgbClr val="000066"/>
                    </a:solidFill>
                    <a:latin typeface="Arial" pitchFamily="34" charset="0"/>
                  </a:defRPr>
                </a:lvl7pPr>
                <a:lvl8pPr marL="3429000" indent="-228600" eaLnBrk="0" fontAlgn="base" hangingPunct="0">
                  <a:spcBef>
                    <a:spcPct val="50000"/>
                  </a:spcBef>
                  <a:spcAft>
                    <a:spcPct val="0"/>
                  </a:spcAft>
                  <a:defRPr sz="2400">
                    <a:solidFill>
                      <a:srgbClr val="000066"/>
                    </a:solidFill>
                    <a:latin typeface="Arial" pitchFamily="34" charset="0"/>
                  </a:defRPr>
                </a:lvl8pPr>
                <a:lvl9pPr marL="3886200" indent="-228600" eaLnBrk="0" fontAlgn="base" hangingPunct="0">
                  <a:spcBef>
                    <a:spcPct val="50000"/>
                  </a:spcBef>
                  <a:spcAft>
                    <a:spcPct val="0"/>
                  </a:spcAft>
                  <a:defRPr sz="2400">
                    <a:solidFill>
                      <a:srgbClr val="000066"/>
                    </a:solidFill>
                    <a:latin typeface="Arial" pitchFamily="34" charset="0"/>
                  </a:defRPr>
                </a:lvl9pPr>
              </a:lstStyle>
              <a:p>
                <a:pPr algn="ctr"/>
                <a:r>
                  <a:rPr lang="en-GB" b="1">
                    <a:solidFill>
                      <a:srgbClr val="010066"/>
                    </a:solidFill>
                  </a:rPr>
                  <a:t>Cd</a:t>
                </a:r>
              </a:p>
            </p:txBody>
          </p:sp>
        </p:grpSp>
        <p:grpSp>
          <p:nvGrpSpPr>
            <p:cNvPr id="19539" name="Group 271"/>
            <p:cNvGrpSpPr>
              <a:grpSpLocks/>
            </p:cNvGrpSpPr>
            <p:nvPr/>
          </p:nvGrpSpPr>
          <p:grpSpPr bwMode="auto">
            <a:xfrm>
              <a:off x="3842" y="2694"/>
              <a:ext cx="293" cy="376"/>
              <a:chOff x="752" y="3163"/>
              <a:chExt cx="293" cy="376"/>
            </a:xfrm>
          </p:grpSpPr>
          <p:sp>
            <p:nvSpPr>
              <p:cNvPr id="19655" name="AutoShape 272"/>
              <p:cNvSpPr>
                <a:spLocks noChangeArrowheads="1"/>
              </p:cNvSpPr>
              <p:nvPr/>
            </p:nvSpPr>
            <p:spPr bwMode="auto">
              <a:xfrm>
                <a:off x="753" y="3163"/>
                <a:ext cx="290" cy="376"/>
              </a:xfrm>
              <a:prstGeom prst="roundRect">
                <a:avLst>
                  <a:gd name="adj" fmla="val 16667"/>
                </a:avLst>
              </a:prstGeom>
              <a:solidFill>
                <a:srgbClr val="E1B7F7"/>
              </a:solidFill>
              <a:ln w="9525">
                <a:solidFill>
                  <a:srgbClr val="9900CC"/>
                </a:solidFill>
                <a:round/>
                <a:headEnd/>
                <a:tailEnd/>
              </a:ln>
            </p:spPr>
            <p:txBody>
              <a:bodyPr wrap="none" anchor="ctr"/>
              <a:lstStyle/>
              <a:p>
                <a:endParaRPr lang="en-US"/>
              </a:p>
            </p:txBody>
          </p:sp>
          <p:sp>
            <p:nvSpPr>
              <p:cNvPr id="19656" name="Text Box 273"/>
              <p:cNvSpPr txBox="1">
                <a:spLocks noChangeArrowheads="1"/>
              </p:cNvSpPr>
              <p:nvPr/>
            </p:nvSpPr>
            <p:spPr bwMode="auto">
              <a:xfrm>
                <a:off x="752" y="3236"/>
                <a:ext cx="293"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rgbClr val="000066"/>
                    </a:solidFill>
                    <a:latin typeface="Arial" pitchFamily="34" charset="0"/>
                  </a:defRPr>
                </a:lvl1pPr>
                <a:lvl2pPr marL="742950" indent="-285750">
                  <a:defRPr sz="2400">
                    <a:solidFill>
                      <a:srgbClr val="000066"/>
                    </a:solidFill>
                    <a:latin typeface="Arial" pitchFamily="34" charset="0"/>
                  </a:defRPr>
                </a:lvl2pPr>
                <a:lvl3pPr marL="1143000" indent="-228600">
                  <a:defRPr sz="2400">
                    <a:solidFill>
                      <a:srgbClr val="000066"/>
                    </a:solidFill>
                    <a:latin typeface="Arial" pitchFamily="34" charset="0"/>
                  </a:defRPr>
                </a:lvl3pPr>
                <a:lvl4pPr marL="1600200" indent="-228600">
                  <a:defRPr sz="2400">
                    <a:solidFill>
                      <a:srgbClr val="000066"/>
                    </a:solidFill>
                    <a:latin typeface="Arial" pitchFamily="34" charset="0"/>
                  </a:defRPr>
                </a:lvl4pPr>
                <a:lvl5pPr marL="2057400" indent="-228600">
                  <a:defRPr sz="2400">
                    <a:solidFill>
                      <a:srgbClr val="000066"/>
                    </a:solidFill>
                    <a:latin typeface="Arial" pitchFamily="34" charset="0"/>
                  </a:defRPr>
                </a:lvl5pPr>
                <a:lvl6pPr marL="2514600" indent="-228600" eaLnBrk="0" fontAlgn="base" hangingPunct="0">
                  <a:spcBef>
                    <a:spcPct val="50000"/>
                  </a:spcBef>
                  <a:spcAft>
                    <a:spcPct val="0"/>
                  </a:spcAft>
                  <a:defRPr sz="2400">
                    <a:solidFill>
                      <a:srgbClr val="000066"/>
                    </a:solidFill>
                    <a:latin typeface="Arial" pitchFamily="34" charset="0"/>
                  </a:defRPr>
                </a:lvl6pPr>
                <a:lvl7pPr marL="2971800" indent="-228600" eaLnBrk="0" fontAlgn="base" hangingPunct="0">
                  <a:spcBef>
                    <a:spcPct val="50000"/>
                  </a:spcBef>
                  <a:spcAft>
                    <a:spcPct val="0"/>
                  </a:spcAft>
                  <a:defRPr sz="2400">
                    <a:solidFill>
                      <a:srgbClr val="000066"/>
                    </a:solidFill>
                    <a:latin typeface="Arial" pitchFamily="34" charset="0"/>
                  </a:defRPr>
                </a:lvl7pPr>
                <a:lvl8pPr marL="3429000" indent="-228600" eaLnBrk="0" fontAlgn="base" hangingPunct="0">
                  <a:spcBef>
                    <a:spcPct val="50000"/>
                  </a:spcBef>
                  <a:spcAft>
                    <a:spcPct val="0"/>
                  </a:spcAft>
                  <a:defRPr sz="2400">
                    <a:solidFill>
                      <a:srgbClr val="000066"/>
                    </a:solidFill>
                    <a:latin typeface="Arial" pitchFamily="34" charset="0"/>
                  </a:defRPr>
                </a:lvl8pPr>
                <a:lvl9pPr marL="3886200" indent="-228600" eaLnBrk="0" fontAlgn="base" hangingPunct="0">
                  <a:spcBef>
                    <a:spcPct val="50000"/>
                  </a:spcBef>
                  <a:spcAft>
                    <a:spcPct val="0"/>
                  </a:spcAft>
                  <a:defRPr sz="2400">
                    <a:solidFill>
                      <a:srgbClr val="000066"/>
                    </a:solidFill>
                    <a:latin typeface="Arial" pitchFamily="34" charset="0"/>
                  </a:defRPr>
                </a:lvl9pPr>
              </a:lstStyle>
              <a:p>
                <a:pPr algn="ctr"/>
                <a:r>
                  <a:rPr lang="en-GB" b="1">
                    <a:solidFill>
                      <a:srgbClr val="010066"/>
                    </a:solidFill>
                  </a:rPr>
                  <a:t>In</a:t>
                </a:r>
              </a:p>
            </p:txBody>
          </p:sp>
        </p:grpSp>
        <p:grpSp>
          <p:nvGrpSpPr>
            <p:cNvPr id="19540" name="Group 274"/>
            <p:cNvGrpSpPr>
              <a:grpSpLocks/>
            </p:cNvGrpSpPr>
            <p:nvPr/>
          </p:nvGrpSpPr>
          <p:grpSpPr bwMode="auto">
            <a:xfrm>
              <a:off x="4149" y="2694"/>
              <a:ext cx="293" cy="376"/>
              <a:chOff x="752" y="3163"/>
              <a:chExt cx="293" cy="376"/>
            </a:xfrm>
          </p:grpSpPr>
          <p:sp>
            <p:nvSpPr>
              <p:cNvPr id="19653" name="AutoShape 275"/>
              <p:cNvSpPr>
                <a:spLocks noChangeArrowheads="1"/>
              </p:cNvSpPr>
              <p:nvPr/>
            </p:nvSpPr>
            <p:spPr bwMode="auto">
              <a:xfrm>
                <a:off x="753" y="3163"/>
                <a:ext cx="290" cy="376"/>
              </a:xfrm>
              <a:prstGeom prst="roundRect">
                <a:avLst>
                  <a:gd name="adj" fmla="val 16667"/>
                </a:avLst>
              </a:prstGeom>
              <a:solidFill>
                <a:srgbClr val="E1B7F7"/>
              </a:solidFill>
              <a:ln w="9525">
                <a:solidFill>
                  <a:srgbClr val="9900CC"/>
                </a:solidFill>
                <a:round/>
                <a:headEnd/>
                <a:tailEnd/>
              </a:ln>
            </p:spPr>
            <p:txBody>
              <a:bodyPr wrap="none" anchor="ctr"/>
              <a:lstStyle/>
              <a:p>
                <a:endParaRPr lang="en-US"/>
              </a:p>
            </p:txBody>
          </p:sp>
          <p:sp>
            <p:nvSpPr>
              <p:cNvPr id="19654" name="Text Box 276"/>
              <p:cNvSpPr txBox="1">
                <a:spLocks noChangeArrowheads="1"/>
              </p:cNvSpPr>
              <p:nvPr/>
            </p:nvSpPr>
            <p:spPr bwMode="auto">
              <a:xfrm>
                <a:off x="752" y="3236"/>
                <a:ext cx="293"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rgbClr val="000066"/>
                    </a:solidFill>
                    <a:latin typeface="Arial" pitchFamily="34" charset="0"/>
                  </a:defRPr>
                </a:lvl1pPr>
                <a:lvl2pPr marL="742950" indent="-285750">
                  <a:defRPr sz="2400">
                    <a:solidFill>
                      <a:srgbClr val="000066"/>
                    </a:solidFill>
                    <a:latin typeface="Arial" pitchFamily="34" charset="0"/>
                  </a:defRPr>
                </a:lvl2pPr>
                <a:lvl3pPr marL="1143000" indent="-228600">
                  <a:defRPr sz="2400">
                    <a:solidFill>
                      <a:srgbClr val="000066"/>
                    </a:solidFill>
                    <a:latin typeface="Arial" pitchFamily="34" charset="0"/>
                  </a:defRPr>
                </a:lvl3pPr>
                <a:lvl4pPr marL="1600200" indent="-228600">
                  <a:defRPr sz="2400">
                    <a:solidFill>
                      <a:srgbClr val="000066"/>
                    </a:solidFill>
                    <a:latin typeface="Arial" pitchFamily="34" charset="0"/>
                  </a:defRPr>
                </a:lvl4pPr>
                <a:lvl5pPr marL="2057400" indent="-228600">
                  <a:defRPr sz="2400">
                    <a:solidFill>
                      <a:srgbClr val="000066"/>
                    </a:solidFill>
                    <a:latin typeface="Arial" pitchFamily="34" charset="0"/>
                  </a:defRPr>
                </a:lvl5pPr>
                <a:lvl6pPr marL="2514600" indent="-228600" eaLnBrk="0" fontAlgn="base" hangingPunct="0">
                  <a:spcBef>
                    <a:spcPct val="50000"/>
                  </a:spcBef>
                  <a:spcAft>
                    <a:spcPct val="0"/>
                  </a:spcAft>
                  <a:defRPr sz="2400">
                    <a:solidFill>
                      <a:srgbClr val="000066"/>
                    </a:solidFill>
                    <a:latin typeface="Arial" pitchFamily="34" charset="0"/>
                  </a:defRPr>
                </a:lvl6pPr>
                <a:lvl7pPr marL="2971800" indent="-228600" eaLnBrk="0" fontAlgn="base" hangingPunct="0">
                  <a:spcBef>
                    <a:spcPct val="50000"/>
                  </a:spcBef>
                  <a:spcAft>
                    <a:spcPct val="0"/>
                  </a:spcAft>
                  <a:defRPr sz="2400">
                    <a:solidFill>
                      <a:srgbClr val="000066"/>
                    </a:solidFill>
                    <a:latin typeface="Arial" pitchFamily="34" charset="0"/>
                  </a:defRPr>
                </a:lvl7pPr>
                <a:lvl8pPr marL="3429000" indent="-228600" eaLnBrk="0" fontAlgn="base" hangingPunct="0">
                  <a:spcBef>
                    <a:spcPct val="50000"/>
                  </a:spcBef>
                  <a:spcAft>
                    <a:spcPct val="0"/>
                  </a:spcAft>
                  <a:defRPr sz="2400">
                    <a:solidFill>
                      <a:srgbClr val="000066"/>
                    </a:solidFill>
                    <a:latin typeface="Arial" pitchFamily="34" charset="0"/>
                  </a:defRPr>
                </a:lvl8pPr>
                <a:lvl9pPr marL="3886200" indent="-228600" eaLnBrk="0" fontAlgn="base" hangingPunct="0">
                  <a:spcBef>
                    <a:spcPct val="50000"/>
                  </a:spcBef>
                  <a:spcAft>
                    <a:spcPct val="0"/>
                  </a:spcAft>
                  <a:defRPr sz="2400">
                    <a:solidFill>
                      <a:srgbClr val="000066"/>
                    </a:solidFill>
                    <a:latin typeface="Arial" pitchFamily="34" charset="0"/>
                  </a:defRPr>
                </a:lvl9pPr>
              </a:lstStyle>
              <a:p>
                <a:pPr algn="ctr"/>
                <a:r>
                  <a:rPr lang="en-GB" b="1">
                    <a:solidFill>
                      <a:srgbClr val="010066"/>
                    </a:solidFill>
                  </a:rPr>
                  <a:t>Sn</a:t>
                </a:r>
              </a:p>
            </p:txBody>
          </p:sp>
        </p:grpSp>
        <p:grpSp>
          <p:nvGrpSpPr>
            <p:cNvPr id="19541" name="Group 277"/>
            <p:cNvGrpSpPr>
              <a:grpSpLocks/>
            </p:cNvGrpSpPr>
            <p:nvPr/>
          </p:nvGrpSpPr>
          <p:grpSpPr bwMode="auto">
            <a:xfrm>
              <a:off x="4456" y="2694"/>
              <a:ext cx="293" cy="376"/>
              <a:chOff x="752" y="3163"/>
              <a:chExt cx="293" cy="376"/>
            </a:xfrm>
          </p:grpSpPr>
          <p:sp>
            <p:nvSpPr>
              <p:cNvPr id="19651" name="AutoShape 278"/>
              <p:cNvSpPr>
                <a:spLocks noChangeArrowheads="1"/>
              </p:cNvSpPr>
              <p:nvPr/>
            </p:nvSpPr>
            <p:spPr bwMode="auto">
              <a:xfrm>
                <a:off x="753" y="3163"/>
                <a:ext cx="290" cy="376"/>
              </a:xfrm>
              <a:prstGeom prst="roundRect">
                <a:avLst>
                  <a:gd name="adj" fmla="val 16667"/>
                </a:avLst>
              </a:prstGeom>
              <a:solidFill>
                <a:srgbClr val="E1B7F7"/>
              </a:solidFill>
              <a:ln w="9525">
                <a:solidFill>
                  <a:srgbClr val="9900CC"/>
                </a:solidFill>
                <a:round/>
                <a:headEnd/>
                <a:tailEnd/>
              </a:ln>
            </p:spPr>
            <p:txBody>
              <a:bodyPr wrap="none" anchor="ctr"/>
              <a:lstStyle/>
              <a:p>
                <a:endParaRPr lang="en-US"/>
              </a:p>
            </p:txBody>
          </p:sp>
          <p:sp>
            <p:nvSpPr>
              <p:cNvPr id="19652" name="Text Box 279"/>
              <p:cNvSpPr txBox="1">
                <a:spLocks noChangeArrowheads="1"/>
              </p:cNvSpPr>
              <p:nvPr/>
            </p:nvSpPr>
            <p:spPr bwMode="auto">
              <a:xfrm>
                <a:off x="752" y="3236"/>
                <a:ext cx="293"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rgbClr val="000066"/>
                    </a:solidFill>
                    <a:latin typeface="Arial" pitchFamily="34" charset="0"/>
                  </a:defRPr>
                </a:lvl1pPr>
                <a:lvl2pPr marL="742950" indent="-285750">
                  <a:defRPr sz="2400">
                    <a:solidFill>
                      <a:srgbClr val="000066"/>
                    </a:solidFill>
                    <a:latin typeface="Arial" pitchFamily="34" charset="0"/>
                  </a:defRPr>
                </a:lvl2pPr>
                <a:lvl3pPr marL="1143000" indent="-228600">
                  <a:defRPr sz="2400">
                    <a:solidFill>
                      <a:srgbClr val="000066"/>
                    </a:solidFill>
                    <a:latin typeface="Arial" pitchFamily="34" charset="0"/>
                  </a:defRPr>
                </a:lvl3pPr>
                <a:lvl4pPr marL="1600200" indent="-228600">
                  <a:defRPr sz="2400">
                    <a:solidFill>
                      <a:srgbClr val="000066"/>
                    </a:solidFill>
                    <a:latin typeface="Arial" pitchFamily="34" charset="0"/>
                  </a:defRPr>
                </a:lvl4pPr>
                <a:lvl5pPr marL="2057400" indent="-228600">
                  <a:defRPr sz="2400">
                    <a:solidFill>
                      <a:srgbClr val="000066"/>
                    </a:solidFill>
                    <a:latin typeface="Arial" pitchFamily="34" charset="0"/>
                  </a:defRPr>
                </a:lvl5pPr>
                <a:lvl6pPr marL="2514600" indent="-228600" eaLnBrk="0" fontAlgn="base" hangingPunct="0">
                  <a:spcBef>
                    <a:spcPct val="50000"/>
                  </a:spcBef>
                  <a:spcAft>
                    <a:spcPct val="0"/>
                  </a:spcAft>
                  <a:defRPr sz="2400">
                    <a:solidFill>
                      <a:srgbClr val="000066"/>
                    </a:solidFill>
                    <a:latin typeface="Arial" pitchFamily="34" charset="0"/>
                  </a:defRPr>
                </a:lvl6pPr>
                <a:lvl7pPr marL="2971800" indent="-228600" eaLnBrk="0" fontAlgn="base" hangingPunct="0">
                  <a:spcBef>
                    <a:spcPct val="50000"/>
                  </a:spcBef>
                  <a:spcAft>
                    <a:spcPct val="0"/>
                  </a:spcAft>
                  <a:defRPr sz="2400">
                    <a:solidFill>
                      <a:srgbClr val="000066"/>
                    </a:solidFill>
                    <a:latin typeface="Arial" pitchFamily="34" charset="0"/>
                  </a:defRPr>
                </a:lvl7pPr>
                <a:lvl8pPr marL="3429000" indent="-228600" eaLnBrk="0" fontAlgn="base" hangingPunct="0">
                  <a:spcBef>
                    <a:spcPct val="50000"/>
                  </a:spcBef>
                  <a:spcAft>
                    <a:spcPct val="0"/>
                  </a:spcAft>
                  <a:defRPr sz="2400">
                    <a:solidFill>
                      <a:srgbClr val="000066"/>
                    </a:solidFill>
                    <a:latin typeface="Arial" pitchFamily="34" charset="0"/>
                  </a:defRPr>
                </a:lvl8pPr>
                <a:lvl9pPr marL="3886200" indent="-228600" eaLnBrk="0" fontAlgn="base" hangingPunct="0">
                  <a:spcBef>
                    <a:spcPct val="50000"/>
                  </a:spcBef>
                  <a:spcAft>
                    <a:spcPct val="0"/>
                  </a:spcAft>
                  <a:defRPr sz="2400">
                    <a:solidFill>
                      <a:srgbClr val="000066"/>
                    </a:solidFill>
                    <a:latin typeface="Arial" pitchFamily="34" charset="0"/>
                  </a:defRPr>
                </a:lvl9pPr>
              </a:lstStyle>
              <a:p>
                <a:pPr algn="ctr"/>
                <a:r>
                  <a:rPr lang="en-GB" b="1">
                    <a:solidFill>
                      <a:srgbClr val="010066"/>
                    </a:solidFill>
                  </a:rPr>
                  <a:t>Sb</a:t>
                </a:r>
              </a:p>
            </p:txBody>
          </p:sp>
        </p:grpSp>
        <p:grpSp>
          <p:nvGrpSpPr>
            <p:cNvPr id="19542" name="Group 280"/>
            <p:cNvGrpSpPr>
              <a:grpSpLocks/>
            </p:cNvGrpSpPr>
            <p:nvPr/>
          </p:nvGrpSpPr>
          <p:grpSpPr bwMode="auto">
            <a:xfrm>
              <a:off x="4763" y="2694"/>
              <a:ext cx="293" cy="376"/>
              <a:chOff x="752" y="3163"/>
              <a:chExt cx="293" cy="376"/>
            </a:xfrm>
          </p:grpSpPr>
          <p:sp>
            <p:nvSpPr>
              <p:cNvPr id="19649" name="AutoShape 281"/>
              <p:cNvSpPr>
                <a:spLocks noChangeArrowheads="1"/>
              </p:cNvSpPr>
              <p:nvPr/>
            </p:nvSpPr>
            <p:spPr bwMode="auto">
              <a:xfrm>
                <a:off x="753" y="3163"/>
                <a:ext cx="290" cy="376"/>
              </a:xfrm>
              <a:prstGeom prst="roundRect">
                <a:avLst>
                  <a:gd name="adj" fmla="val 16667"/>
                </a:avLst>
              </a:prstGeom>
              <a:solidFill>
                <a:srgbClr val="E1B7F7"/>
              </a:solidFill>
              <a:ln w="9525">
                <a:solidFill>
                  <a:srgbClr val="9900CC"/>
                </a:solidFill>
                <a:round/>
                <a:headEnd/>
                <a:tailEnd/>
              </a:ln>
            </p:spPr>
            <p:txBody>
              <a:bodyPr wrap="none" anchor="ctr"/>
              <a:lstStyle/>
              <a:p>
                <a:endParaRPr lang="en-US"/>
              </a:p>
            </p:txBody>
          </p:sp>
          <p:sp>
            <p:nvSpPr>
              <p:cNvPr id="19650" name="Text Box 282"/>
              <p:cNvSpPr txBox="1">
                <a:spLocks noChangeArrowheads="1"/>
              </p:cNvSpPr>
              <p:nvPr/>
            </p:nvSpPr>
            <p:spPr bwMode="auto">
              <a:xfrm>
                <a:off x="752" y="3236"/>
                <a:ext cx="293"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rgbClr val="000066"/>
                    </a:solidFill>
                    <a:latin typeface="Arial" pitchFamily="34" charset="0"/>
                  </a:defRPr>
                </a:lvl1pPr>
                <a:lvl2pPr marL="742950" indent="-285750">
                  <a:defRPr sz="2400">
                    <a:solidFill>
                      <a:srgbClr val="000066"/>
                    </a:solidFill>
                    <a:latin typeface="Arial" pitchFamily="34" charset="0"/>
                  </a:defRPr>
                </a:lvl2pPr>
                <a:lvl3pPr marL="1143000" indent="-228600">
                  <a:defRPr sz="2400">
                    <a:solidFill>
                      <a:srgbClr val="000066"/>
                    </a:solidFill>
                    <a:latin typeface="Arial" pitchFamily="34" charset="0"/>
                  </a:defRPr>
                </a:lvl3pPr>
                <a:lvl4pPr marL="1600200" indent="-228600">
                  <a:defRPr sz="2400">
                    <a:solidFill>
                      <a:srgbClr val="000066"/>
                    </a:solidFill>
                    <a:latin typeface="Arial" pitchFamily="34" charset="0"/>
                  </a:defRPr>
                </a:lvl4pPr>
                <a:lvl5pPr marL="2057400" indent="-228600">
                  <a:defRPr sz="2400">
                    <a:solidFill>
                      <a:srgbClr val="000066"/>
                    </a:solidFill>
                    <a:latin typeface="Arial" pitchFamily="34" charset="0"/>
                  </a:defRPr>
                </a:lvl5pPr>
                <a:lvl6pPr marL="2514600" indent="-228600" eaLnBrk="0" fontAlgn="base" hangingPunct="0">
                  <a:spcBef>
                    <a:spcPct val="50000"/>
                  </a:spcBef>
                  <a:spcAft>
                    <a:spcPct val="0"/>
                  </a:spcAft>
                  <a:defRPr sz="2400">
                    <a:solidFill>
                      <a:srgbClr val="000066"/>
                    </a:solidFill>
                    <a:latin typeface="Arial" pitchFamily="34" charset="0"/>
                  </a:defRPr>
                </a:lvl6pPr>
                <a:lvl7pPr marL="2971800" indent="-228600" eaLnBrk="0" fontAlgn="base" hangingPunct="0">
                  <a:spcBef>
                    <a:spcPct val="50000"/>
                  </a:spcBef>
                  <a:spcAft>
                    <a:spcPct val="0"/>
                  </a:spcAft>
                  <a:defRPr sz="2400">
                    <a:solidFill>
                      <a:srgbClr val="000066"/>
                    </a:solidFill>
                    <a:latin typeface="Arial" pitchFamily="34" charset="0"/>
                  </a:defRPr>
                </a:lvl7pPr>
                <a:lvl8pPr marL="3429000" indent="-228600" eaLnBrk="0" fontAlgn="base" hangingPunct="0">
                  <a:spcBef>
                    <a:spcPct val="50000"/>
                  </a:spcBef>
                  <a:spcAft>
                    <a:spcPct val="0"/>
                  </a:spcAft>
                  <a:defRPr sz="2400">
                    <a:solidFill>
                      <a:srgbClr val="000066"/>
                    </a:solidFill>
                    <a:latin typeface="Arial" pitchFamily="34" charset="0"/>
                  </a:defRPr>
                </a:lvl8pPr>
                <a:lvl9pPr marL="3886200" indent="-228600" eaLnBrk="0" fontAlgn="base" hangingPunct="0">
                  <a:spcBef>
                    <a:spcPct val="50000"/>
                  </a:spcBef>
                  <a:spcAft>
                    <a:spcPct val="0"/>
                  </a:spcAft>
                  <a:defRPr sz="2400">
                    <a:solidFill>
                      <a:srgbClr val="000066"/>
                    </a:solidFill>
                    <a:latin typeface="Arial" pitchFamily="34" charset="0"/>
                  </a:defRPr>
                </a:lvl9pPr>
              </a:lstStyle>
              <a:p>
                <a:pPr algn="ctr"/>
                <a:r>
                  <a:rPr lang="en-GB" b="1">
                    <a:solidFill>
                      <a:srgbClr val="010066"/>
                    </a:solidFill>
                  </a:rPr>
                  <a:t>Te</a:t>
                </a:r>
              </a:p>
            </p:txBody>
          </p:sp>
        </p:grpSp>
        <p:grpSp>
          <p:nvGrpSpPr>
            <p:cNvPr id="19543" name="Group 283"/>
            <p:cNvGrpSpPr>
              <a:grpSpLocks/>
            </p:cNvGrpSpPr>
            <p:nvPr/>
          </p:nvGrpSpPr>
          <p:grpSpPr bwMode="auto">
            <a:xfrm>
              <a:off x="5070" y="2694"/>
              <a:ext cx="293" cy="376"/>
              <a:chOff x="752" y="3163"/>
              <a:chExt cx="293" cy="376"/>
            </a:xfrm>
          </p:grpSpPr>
          <p:sp>
            <p:nvSpPr>
              <p:cNvPr id="19647" name="AutoShape 284"/>
              <p:cNvSpPr>
                <a:spLocks noChangeArrowheads="1"/>
              </p:cNvSpPr>
              <p:nvPr/>
            </p:nvSpPr>
            <p:spPr bwMode="auto">
              <a:xfrm>
                <a:off x="753" y="3163"/>
                <a:ext cx="290" cy="376"/>
              </a:xfrm>
              <a:prstGeom prst="roundRect">
                <a:avLst>
                  <a:gd name="adj" fmla="val 16667"/>
                </a:avLst>
              </a:prstGeom>
              <a:solidFill>
                <a:srgbClr val="E1B7F7"/>
              </a:solidFill>
              <a:ln w="9525">
                <a:solidFill>
                  <a:srgbClr val="9900CC"/>
                </a:solidFill>
                <a:round/>
                <a:headEnd/>
                <a:tailEnd/>
              </a:ln>
            </p:spPr>
            <p:txBody>
              <a:bodyPr wrap="none" anchor="ctr"/>
              <a:lstStyle/>
              <a:p>
                <a:endParaRPr lang="en-US"/>
              </a:p>
            </p:txBody>
          </p:sp>
          <p:sp>
            <p:nvSpPr>
              <p:cNvPr id="19648" name="Text Box 285"/>
              <p:cNvSpPr txBox="1">
                <a:spLocks noChangeArrowheads="1"/>
              </p:cNvSpPr>
              <p:nvPr/>
            </p:nvSpPr>
            <p:spPr bwMode="auto">
              <a:xfrm>
                <a:off x="752" y="3236"/>
                <a:ext cx="293"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rgbClr val="000066"/>
                    </a:solidFill>
                    <a:latin typeface="Arial" pitchFamily="34" charset="0"/>
                  </a:defRPr>
                </a:lvl1pPr>
                <a:lvl2pPr marL="742950" indent="-285750">
                  <a:defRPr sz="2400">
                    <a:solidFill>
                      <a:srgbClr val="000066"/>
                    </a:solidFill>
                    <a:latin typeface="Arial" pitchFamily="34" charset="0"/>
                  </a:defRPr>
                </a:lvl2pPr>
                <a:lvl3pPr marL="1143000" indent="-228600">
                  <a:defRPr sz="2400">
                    <a:solidFill>
                      <a:srgbClr val="000066"/>
                    </a:solidFill>
                    <a:latin typeface="Arial" pitchFamily="34" charset="0"/>
                  </a:defRPr>
                </a:lvl3pPr>
                <a:lvl4pPr marL="1600200" indent="-228600">
                  <a:defRPr sz="2400">
                    <a:solidFill>
                      <a:srgbClr val="000066"/>
                    </a:solidFill>
                    <a:latin typeface="Arial" pitchFamily="34" charset="0"/>
                  </a:defRPr>
                </a:lvl4pPr>
                <a:lvl5pPr marL="2057400" indent="-228600">
                  <a:defRPr sz="2400">
                    <a:solidFill>
                      <a:srgbClr val="000066"/>
                    </a:solidFill>
                    <a:latin typeface="Arial" pitchFamily="34" charset="0"/>
                  </a:defRPr>
                </a:lvl5pPr>
                <a:lvl6pPr marL="2514600" indent="-228600" eaLnBrk="0" fontAlgn="base" hangingPunct="0">
                  <a:spcBef>
                    <a:spcPct val="50000"/>
                  </a:spcBef>
                  <a:spcAft>
                    <a:spcPct val="0"/>
                  </a:spcAft>
                  <a:defRPr sz="2400">
                    <a:solidFill>
                      <a:srgbClr val="000066"/>
                    </a:solidFill>
                    <a:latin typeface="Arial" pitchFamily="34" charset="0"/>
                  </a:defRPr>
                </a:lvl6pPr>
                <a:lvl7pPr marL="2971800" indent="-228600" eaLnBrk="0" fontAlgn="base" hangingPunct="0">
                  <a:spcBef>
                    <a:spcPct val="50000"/>
                  </a:spcBef>
                  <a:spcAft>
                    <a:spcPct val="0"/>
                  </a:spcAft>
                  <a:defRPr sz="2400">
                    <a:solidFill>
                      <a:srgbClr val="000066"/>
                    </a:solidFill>
                    <a:latin typeface="Arial" pitchFamily="34" charset="0"/>
                  </a:defRPr>
                </a:lvl7pPr>
                <a:lvl8pPr marL="3429000" indent="-228600" eaLnBrk="0" fontAlgn="base" hangingPunct="0">
                  <a:spcBef>
                    <a:spcPct val="50000"/>
                  </a:spcBef>
                  <a:spcAft>
                    <a:spcPct val="0"/>
                  </a:spcAft>
                  <a:defRPr sz="2400">
                    <a:solidFill>
                      <a:srgbClr val="000066"/>
                    </a:solidFill>
                    <a:latin typeface="Arial" pitchFamily="34" charset="0"/>
                  </a:defRPr>
                </a:lvl8pPr>
                <a:lvl9pPr marL="3886200" indent="-228600" eaLnBrk="0" fontAlgn="base" hangingPunct="0">
                  <a:spcBef>
                    <a:spcPct val="50000"/>
                  </a:spcBef>
                  <a:spcAft>
                    <a:spcPct val="0"/>
                  </a:spcAft>
                  <a:defRPr sz="2400">
                    <a:solidFill>
                      <a:srgbClr val="000066"/>
                    </a:solidFill>
                    <a:latin typeface="Arial" pitchFamily="34" charset="0"/>
                  </a:defRPr>
                </a:lvl9pPr>
              </a:lstStyle>
              <a:p>
                <a:pPr algn="ctr"/>
                <a:r>
                  <a:rPr lang="en-GB" b="1">
                    <a:solidFill>
                      <a:srgbClr val="010066"/>
                    </a:solidFill>
                  </a:rPr>
                  <a:t>I</a:t>
                </a:r>
              </a:p>
            </p:txBody>
          </p:sp>
        </p:grpSp>
        <p:grpSp>
          <p:nvGrpSpPr>
            <p:cNvPr id="19544" name="Group 289"/>
            <p:cNvGrpSpPr>
              <a:grpSpLocks/>
            </p:cNvGrpSpPr>
            <p:nvPr/>
          </p:nvGrpSpPr>
          <p:grpSpPr bwMode="auto">
            <a:xfrm>
              <a:off x="465" y="2298"/>
              <a:ext cx="293" cy="376"/>
              <a:chOff x="752" y="3163"/>
              <a:chExt cx="293" cy="376"/>
            </a:xfrm>
          </p:grpSpPr>
          <p:sp>
            <p:nvSpPr>
              <p:cNvPr id="19645" name="AutoShape 290"/>
              <p:cNvSpPr>
                <a:spLocks noChangeArrowheads="1"/>
              </p:cNvSpPr>
              <p:nvPr/>
            </p:nvSpPr>
            <p:spPr bwMode="auto">
              <a:xfrm>
                <a:off x="753" y="3163"/>
                <a:ext cx="290" cy="376"/>
              </a:xfrm>
              <a:prstGeom prst="roundRect">
                <a:avLst>
                  <a:gd name="adj" fmla="val 16667"/>
                </a:avLst>
              </a:prstGeom>
              <a:solidFill>
                <a:srgbClr val="E1B7F7"/>
              </a:solidFill>
              <a:ln w="9525">
                <a:solidFill>
                  <a:srgbClr val="9900CC"/>
                </a:solidFill>
                <a:round/>
                <a:headEnd/>
                <a:tailEnd/>
              </a:ln>
            </p:spPr>
            <p:txBody>
              <a:bodyPr wrap="none" anchor="ctr"/>
              <a:lstStyle/>
              <a:p>
                <a:endParaRPr lang="en-US"/>
              </a:p>
            </p:txBody>
          </p:sp>
          <p:sp>
            <p:nvSpPr>
              <p:cNvPr id="19646" name="Text Box 291"/>
              <p:cNvSpPr txBox="1">
                <a:spLocks noChangeArrowheads="1"/>
              </p:cNvSpPr>
              <p:nvPr/>
            </p:nvSpPr>
            <p:spPr bwMode="auto">
              <a:xfrm>
                <a:off x="752" y="3236"/>
                <a:ext cx="293"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rgbClr val="000066"/>
                    </a:solidFill>
                    <a:latin typeface="Arial" pitchFamily="34" charset="0"/>
                  </a:defRPr>
                </a:lvl1pPr>
                <a:lvl2pPr marL="742950" indent="-285750">
                  <a:defRPr sz="2400">
                    <a:solidFill>
                      <a:srgbClr val="000066"/>
                    </a:solidFill>
                    <a:latin typeface="Arial" pitchFamily="34" charset="0"/>
                  </a:defRPr>
                </a:lvl2pPr>
                <a:lvl3pPr marL="1143000" indent="-228600">
                  <a:defRPr sz="2400">
                    <a:solidFill>
                      <a:srgbClr val="000066"/>
                    </a:solidFill>
                    <a:latin typeface="Arial" pitchFamily="34" charset="0"/>
                  </a:defRPr>
                </a:lvl3pPr>
                <a:lvl4pPr marL="1600200" indent="-228600">
                  <a:defRPr sz="2400">
                    <a:solidFill>
                      <a:srgbClr val="000066"/>
                    </a:solidFill>
                    <a:latin typeface="Arial" pitchFamily="34" charset="0"/>
                  </a:defRPr>
                </a:lvl4pPr>
                <a:lvl5pPr marL="2057400" indent="-228600">
                  <a:defRPr sz="2400">
                    <a:solidFill>
                      <a:srgbClr val="000066"/>
                    </a:solidFill>
                    <a:latin typeface="Arial" pitchFamily="34" charset="0"/>
                  </a:defRPr>
                </a:lvl5pPr>
                <a:lvl6pPr marL="2514600" indent="-228600" eaLnBrk="0" fontAlgn="base" hangingPunct="0">
                  <a:spcBef>
                    <a:spcPct val="50000"/>
                  </a:spcBef>
                  <a:spcAft>
                    <a:spcPct val="0"/>
                  </a:spcAft>
                  <a:defRPr sz="2400">
                    <a:solidFill>
                      <a:srgbClr val="000066"/>
                    </a:solidFill>
                    <a:latin typeface="Arial" pitchFamily="34" charset="0"/>
                  </a:defRPr>
                </a:lvl6pPr>
                <a:lvl7pPr marL="2971800" indent="-228600" eaLnBrk="0" fontAlgn="base" hangingPunct="0">
                  <a:spcBef>
                    <a:spcPct val="50000"/>
                  </a:spcBef>
                  <a:spcAft>
                    <a:spcPct val="0"/>
                  </a:spcAft>
                  <a:defRPr sz="2400">
                    <a:solidFill>
                      <a:srgbClr val="000066"/>
                    </a:solidFill>
                    <a:latin typeface="Arial" pitchFamily="34" charset="0"/>
                  </a:defRPr>
                </a:lvl7pPr>
                <a:lvl8pPr marL="3429000" indent="-228600" eaLnBrk="0" fontAlgn="base" hangingPunct="0">
                  <a:spcBef>
                    <a:spcPct val="50000"/>
                  </a:spcBef>
                  <a:spcAft>
                    <a:spcPct val="0"/>
                  </a:spcAft>
                  <a:defRPr sz="2400">
                    <a:solidFill>
                      <a:srgbClr val="000066"/>
                    </a:solidFill>
                    <a:latin typeface="Arial" pitchFamily="34" charset="0"/>
                  </a:defRPr>
                </a:lvl8pPr>
                <a:lvl9pPr marL="3886200" indent="-228600" eaLnBrk="0" fontAlgn="base" hangingPunct="0">
                  <a:spcBef>
                    <a:spcPct val="50000"/>
                  </a:spcBef>
                  <a:spcAft>
                    <a:spcPct val="0"/>
                  </a:spcAft>
                  <a:defRPr sz="2400">
                    <a:solidFill>
                      <a:srgbClr val="000066"/>
                    </a:solidFill>
                    <a:latin typeface="Arial" pitchFamily="34" charset="0"/>
                  </a:defRPr>
                </a:lvl9pPr>
              </a:lstStyle>
              <a:p>
                <a:pPr algn="ctr"/>
                <a:r>
                  <a:rPr lang="en-GB" b="1">
                    <a:solidFill>
                      <a:srgbClr val="010066"/>
                    </a:solidFill>
                  </a:rPr>
                  <a:t>Ca</a:t>
                </a:r>
              </a:p>
            </p:txBody>
          </p:sp>
        </p:grpSp>
        <p:grpSp>
          <p:nvGrpSpPr>
            <p:cNvPr id="19545" name="Group 292"/>
            <p:cNvGrpSpPr>
              <a:grpSpLocks/>
            </p:cNvGrpSpPr>
            <p:nvPr/>
          </p:nvGrpSpPr>
          <p:grpSpPr bwMode="auto">
            <a:xfrm>
              <a:off x="772" y="2298"/>
              <a:ext cx="293" cy="376"/>
              <a:chOff x="752" y="3163"/>
              <a:chExt cx="293" cy="376"/>
            </a:xfrm>
          </p:grpSpPr>
          <p:sp>
            <p:nvSpPr>
              <p:cNvPr id="19643" name="AutoShape 293"/>
              <p:cNvSpPr>
                <a:spLocks noChangeArrowheads="1"/>
              </p:cNvSpPr>
              <p:nvPr/>
            </p:nvSpPr>
            <p:spPr bwMode="auto">
              <a:xfrm>
                <a:off x="753" y="3163"/>
                <a:ext cx="290" cy="376"/>
              </a:xfrm>
              <a:prstGeom prst="roundRect">
                <a:avLst>
                  <a:gd name="adj" fmla="val 16667"/>
                </a:avLst>
              </a:prstGeom>
              <a:solidFill>
                <a:srgbClr val="E1B7F7"/>
              </a:solidFill>
              <a:ln w="9525">
                <a:solidFill>
                  <a:srgbClr val="9900CC"/>
                </a:solidFill>
                <a:round/>
                <a:headEnd/>
                <a:tailEnd/>
              </a:ln>
            </p:spPr>
            <p:txBody>
              <a:bodyPr wrap="none" anchor="ctr"/>
              <a:lstStyle/>
              <a:p>
                <a:endParaRPr lang="en-US"/>
              </a:p>
            </p:txBody>
          </p:sp>
          <p:sp>
            <p:nvSpPr>
              <p:cNvPr id="19644" name="Text Box 294"/>
              <p:cNvSpPr txBox="1">
                <a:spLocks noChangeArrowheads="1"/>
              </p:cNvSpPr>
              <p:nvPr/>
            </p:nvSpPr>
            <p:spPr bwMode="auto">
              <a:xfrm>
                <a:off x="752" y="3236"/>
                <a:ext cx="293"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rgbClr val="000066"/>
                    </a:solidFill>
                    <a:latin typeface="Arial" pitchFamily="34" charset="0"/>
                  </a:defRPr>
                </a:lvl1pPr>
                <a:lvl2pPr marL="742950" indent="-285750">
                  <a:defRPr sz="2400">
                    <a:solidFill>
                      <a:srgbClr val="000066"/>
                    </a:solidFill>
                    <a:latin typeface="Arial" pitchFamily="34" charset="0"/>
                  </a:defRPr>
                </a:lvl2pPr>
                <a:lvl3pPr marL="1143000" indent="-228600">
                  <a:defRPr sz="2400">
                    <a:solidFill>
                      <a:srgbClr val="000066"/>
                    </a:solidFill>
                    <a:latin typeface="Arial" pitchFamily="34" charset="0"/>
                  </a:defRPr>
                </a:lvl3pPr>
                <a:lvl4pPr marL="1600200" indent="-228600">
                  <a:defRPr sz="2400">
                    <a:solidFill>
                      <a:srgbClr val="000066"/>
                    </a:solidFill>
                    <a:latin typeface="Arial" pitchFamily="34" charset="0"/>
                  </a:defRPr>
                </a:lvl4pPr>
                <a:lvl5pPr marL="2057400" indent="-228600">
                  <a:defRPr sz="2400">
                    <a:solidFill>
                      <a:srgbClr val="000066"/>
                    </a:solidFill>
                    <a:latin typeface="Arial" pitchFamily="34" charset="0"/>
                  </a:defRPr>
                </a:lvl5pPr>
                <a:lvl6pPr marL="2514600" indent="-228600" eaLnBrk="0" fontAlgn="base" hangingPunct="0">
                  <a:spcBef>
                    <a:spcPct val="50000"/>
                  </a:spcBef>
                  <a:spcAft>
                    <a:spcPct val="0"/>
                  </a:spcAft>
                  <a:defRPr sz="2400">
                    <a:solidFill>
                      <a:srgbClr val="000066"/>
                    </a:solidFill>
                    <a:latin typeface="Arial" pitchFamily="34" charset="0"/>
                  </a:defRPr>
                </a:lvl6pPr>
                <a:lvl7pPr marL="2971800" indent="-228600" eaLnBrk="0" fontAlgn="base" hangingPunct="0">
                  <a:spcBef>
                    <a:spcPct val="50000"/>
                  </a:spcBef>
                  <a:spcAft>
                    <a:spcPct val="0"/>
                  </a:spcAft>
                  <a:defRPr sz="2400">
                    <a:solidFill>
                      <a:srgbClr val="000066"/>
                    </a:solidFill>
                    <a:latin typeface="Arial" pitchFamily="34" charset="0"/>
                  </a:defRPr>
                </a:lvl7pPr>
                <a:lvl8pPr marL="3429000" indent="-228600" eaLnBrk="0" fontAlgn="base" hangingPunct="0">
                  <a:spcBef>
                    <a:spcPct val="50000"/>
                  </a:spcBef>
                  <a:spcAft>
                    <a:spcPct val="0"/>
                  </a:spcAft>
                  <a:defRPr sz="2400">
                    <a:solidFill>
                      <a:srgbClr val="000066"/>
                    </a:solidFill>
                    <a:latin typeface="Arial" pitchFamily="34" charset="0"/>
                  </a:defRPr>
                </a:lvl8pPr>
                <a:lvl9pPr marL="3886200" indent="-228600" eaLnBrk="0" fontAlgn="base" hangingPunct="0">
                  <a:spcBef>
                    <a:spcPct val="50000"/>
                  </a:spcBef>
                  <a:spcAft>
                    <a:spcPct val="0"/>
                  </a:spcAft>
                  <a:defRPr sz="2400">
                    <a:solidFill>
                      <a:srgbClr val="000066"/>
                    </a:solidFill>
                    <a:latin typeface="Arial" pitchFamily="34" charset="0"/>
                  </a:defRPr>
                </a:lvl9pPr>
              </a:lstStyle>
              <a:p>
                <a:pPr algn="ctr"/>
                <a:r>
                  <a:rPr lang="en-GB" b="1">
                    <a:solidFill>
                      <a:srgbClr val="010066"/>
                    </a:solidFill>
                  </a:rPr>
                  <a:t>Sc</a:t>
                </a:r>
              </a:p>
            </p:txBody>
          </p:sp>
        </p:grpSp>
        <p:grpSp>
          <p:nvGrpSpPr>
            <p:cNvPr id="19546" name="Group 295"/>
            <p:cNvGrpSpPr>
              <a:grpSpLocks/>
            </p:cNvGrpSpPr>
            <p:nvPr/>
          </p:nvGrpSpPr>
          <p:grpSpPr bwMode="auto">
            <a:xfrm>
              <a:off x="1079" y="2298"/>
              <a:ext cx="293" cy="376"/>
              <a:chOff x="752" y="3163"/>
              <a:chExt cx="293" cy="376"/>
            </a:xfrm>
          </p:grpSpPr>
          <p:sp>
            <p:nvSpPr>
              <p:cNvPr id="19641" name="AutoShape 296"/>
              <p:cNvSpPr>
                <a:spLocks noChangeArrowheads="1"/>
              </p:cNvSpPr>
              <p:nvPr/>
            </p:nvSpPr>
            <p:spPr bwMode="auto">
              <a:xfrm>
                <a:off x="753" y="3163"/>
                <a:ext cx="290" cy="376"/>
              </a:xfrm>
              <a:prstGeom prst="roundRect">
                <a:avLst>
                  <a:gd name="adj" fmla="val 16667"/>
                </a:avLst>
              </a:prstGeom>
              <a:solidFill>
                <a:srgbClr val="E1B7F7"/>
              </a:solidFill>
              <a:ln w="9525">
                <a:solidFill>
                  <a:srgbClr val="9900CC"/>
                </a:solidFill>
                <a:round/>
                <a:headEnd/>
                <a:tailEnd/>
              </a:ln>
            </p:spPr>
            <p:txBody>
              <a:bodyPr wrap="none" anchor="ctr"/>
              <a:lstStyle/>
              <a:p>
                <a:endParaRPr lang="en-US"/>
              </a:p>
            </p:txBody>
          </p:sp>
          <p:sp>
            <p:nvSpPr>
              <p:cNvPr id="19642" name="Text Box 297"/>
              <p:cNvSpPr txBox="1">
                <a:spLocks noChangeArrowheads="1"/>
              </p:cNvSpPr>
              <p:nvPr/>
            </p:nvSpPr>
            <p:spPr bwMode="auto">
              <a:xfrm>
                <a:off x="752" y="3236"/>
                <a:ext cx="293"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rgbClr val="000066"/>
                    </a:solidFill>
                    <a:latin typeface="Arial" pitchFamily="34" charset="0"/>
                  </a:defRPr>
                </a:lvl1pPr>
                <a:lvl2pPr marL="742950" indent="-285750">
                  <a:defRPr sz="2400">
                    <a:solidFill>
                      <a:srgbClr val="000066"/>
                    </a:solidFill>
                    <a:latin typeface="Arial" pitchFamily="34" charset="0"/>
                  </a:defRPr>
                </a:lvl2pPr>
                <a:lvl3pPr marL="1143000" indent="-228600">
                  <a:defRPr sz="2400">
                    <a:solidFill>
                      <a:srgbClr val="000066"/>
                    </a:solidFill>
                    <a:latin typeface="Arial" pitchFamily="34" charset="0"/>
                  </a:defRPr>
                </a:lvl3pPr>
                <a:lvl4pPr marL="1600200" indent="-228600">
                  <a:defRPr sz="2400">
                    <a:solidFill>
                      <a:srgbClr val="000066"/>
                    </a:solidFill>
                    <a:latin typeface="Arial" pitchFamily="34" charset="0"/>
                  </a:defRPr>
                </a:lvl4pPr>
                <a:lvl5pPr marL="2057400" indent="-228600">
                  <a:defRPr sz="2400">
                    <a:solidFill>
                      <a:srgbClr val="000066"/>
                    </a:solidFill>
                    <a:latin typeface="Arial" pitchFamily="34" charset="0"/>
                  </a:defRPr>
                </a:lvl5pPr>
                <a:lvl6pPr marL="2514600" indent="-228600" eaLnBrk="0" fontAlgn="base" hangingPunct="0">
                  <a:spcBef>
                    <a:spcPct val="50000"/>
                  </a:spcBef>
                  <a:spcAft>
                    <a:spcPct val="0"/>
                  </a:spcAft>
                  <a:defRPr sz="2400">
                    <a:solidFill>
                      <a:srgbClr val="000066"/>
                    </a:solidFill>
                    <a:latin typeface="Arial" pitchFamily="34" charset="0"/>
                  </a:defRPr>
                </a:lvl6pPr>
                <a:lvl7pPr marL="2971800" indent="-228600" eaLnBrk="0" fontAlgn="base" hangingPunct="0">
                  <a:spcBef>
                    <a:spcPct val="50000"/>
                  </a:spcBef>
                  <a:spcAft>
                    <a:spcPct val="0"/>
                  </a:spcAft>
                  <a:defRPr sz="2400">
                    <a:solidFill>
                      <a:srgbClr val="000066"/>
                    </a:solidFill>
                    <a:latin typeface="Arial" pitchFamily="34" charset="0"/>
                  </a:defRPr>
                </a:lvl7pPr>
                <a:lvl8pPr marL="3429000" indent="-228600" eaLnBrk="0" fontAlgn="base" hangingPunct="0">
                  <a:spcBef>
                    <a:spcPct val="50000"/>
                  </a:spcBef>
                  <a:spcAft>
                    <a:spcPct val="0"/>
                  </a:spcAft>
                  <a:defRPr sz="2400">
                    <a:solidFill>
                      <a:srgbClr val="000066"/>
                    </a:solidFill>
                    <a:latin typeface="Arial" pitchFamily="34" charset="0"/>
                  </a:defRPr>
                </a:lvl8pPr>
                <a:lvl9pPr marL="3886200" indent="-228600" eaLnBrk="0" fontAlgn="base" hangingPunct="0">
                  <a:spcBef>
                    <a:spcPct val="50000"/>
                  </a:spcBef>
                  <a:spcAft>
                    <a:spcPct val="0"/>
                  </a:spcAft>
                  <a:defRPr sz="2400">
                    <a:solidFill>
                      <a:srgbClr val="000066"/>
                    </a:solidFill>
                    <a:latin typeface="Arial" pitchFamily="34" charset="0"/>
                  </a:defRPr>
                </a:lvl9pPr>
              </a:lstStyle>
              <a:p>
                <a:pPr algn="ctr"/>
                <a:r>
                  <a:rPr lang="en-GB" b="1">
                    <a:solidFill>
                      <a:srgbClr val="010066"/>
                    </a:solidFill>
                  </a:rPr>
                  <a:t>Ti</a:t>
                </a:r>
              </a:p>
            </p:txBody>
          </p:sp>
        </p:grpSp>
        <p:grpSp>
          <p:nvGrpSpPr>
            <p:cNvPr id="19547" name="Group 298"/>
            <p:cNvGrpSpPr>
              <a:grpSpLocks/>
            </p:cNvGrpSpPr>
            <p:nvPr/>
          </p:nvGrpSpPr>
          <p:grpSpPr bwMode="auto">
            <a:xfrm>
              <a:off x="1386" y="2298"/>
              <a:ext cx="293" cy="376"/>
              <a:chOff x="752" y="3163"/>
              <a:chExt cx="293" cy="376"/>
            </a:xfrm>
          </p:grpSpPr>
          <p:sp>
            <p:nvSpPr>
              <p:cNvPr id="19639" name="AutoShape 299"/>
              <p:cNvSpPr>
                <a:spLocks noChangeArrowheads="1"/>
              </p:cNvSpPr>
              <p:nvPr/>
            </p:nvSpPr>
            <p:spPr bwMode="auto">
              <a:xfrm>
                <a:off x="753" y="3163"/>
                <a:ext cx="290" cy="376"/>
              </a:xfrm>
              <a:prstGeom prst="roundRect">
                <a:avLst>
                  <a:gd name="adj" fmla="val 16667"/>
                </a:avLst>
              </a:prstGeom>
              <a:solidFill>
                <a:srgbClr val="E1B7F7"/>
              </a:solidFill>
              <a:ln w="9525">
                <a:solidFill>
                  <a:srgbClr val="9900CC"/>
                </a:solidFill>
                <a:round/>
                <a:headEnd/>
                <a:tailEnd/>
              </a:ln>
            </p:spPr>
            <p:txBody>
              <a:bodyPr wrap="none" anchor="ctr"/>
              <a:lstStyle/>
              <a:p>
                <a:endParaRPr lang="en-US"/>
              </a:p>
            </p:txBody>
          </p:sp>
          <p:sp>
            <p:nvSpPr>
              <p:cNvPr id="19640" name="Text Box 300"/>
              <p:cNvSpPr txBox="1">
                <a:spLocks noChangeArrowheads="1"/>
              </p:cNvSpPr>
              <p:nvPr/>
            </p:nvSpPr>
            <p:spPr bwMode="auto">
              <a:xfrm>
                <a:off x="752" y="3236"/>
                <a:ext cx="293"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rgbClr val="000066"/>
                    </a:solidFill>
                    <a:latin typeface="Arial" pitchFamily="34" charset="0"/>
                  </a:defRPr>
                </a:lvl1pPr>
                <a:lvl2pPr marL="742950" indent="-285750">
                  <a:defRPr sz="2400">
                    <a:solidFill>
                      <a:srgbClr val="000066"/>
                    </a:solidFill>
                    <a:latin typeface="Arial" pitchFamily="34" charset="0"/>
                  </a:defRPr>
                </a:lvl2pPr>
                <a:lvl3pPr marL="1143000" indent="-228600">
                  <a:defRPr sz="2400">
                    <a:solidFill>
                      <a:srgbClr val="000066"/>
                    </a:solidFill>
                    <a:latin typeface="Arial" pitchFamily="34" charset="0"/>
                  </a:defRPr>
                </a:lvl3pPr>
                <a:lvl4pPr marL="1600200" indent="-228600">
                  <a:defRPr sz="2400">
                    <a:solidFill>
                      <a:srgbClr val="000066"/>
                    </a:solidFill>
                    <a:latin typeface="Arial" pitchFamily="34" charset="0"/>
                  </a:defRPr>
                </a:lvl4pPr>
                <a:lvl5pPr marL="2057400" indent="-228600">
                  <a:defRPr sz="2400">
                    <a:solidFill>
                      <a:srgbClr val="000066"/>
                    </a:solidFill>
                    <a:latin typeface="Arial" pitchFamily="34" charset="0"/>
                  </a:defRPr>
                </a:lvl5pPr>
                <a:lvl6pPr marL="2514600" indent="-228600" eaLnBrk="0" fontAlgn="base" hangingPunct="0">
                  <a:spcBef>
                    <a:spcPct val="50000"/>
                  </a:spcBef>
                  <a:spcAft>
                    <a:spcPct val="0"/>
                  </a:spcAft>
                  <a:defRPr sz="2400">
                    <a:solidFill>
                      <a:srgbClr val="000066"/>
                    </a:solidFill>
                    <a:latin typeface="Arial" pitchFamily="34" charset="0"/>
                  </a:defRPr>
                </a:lvl6pPr>
                <a:lvl7pPr marL="2971800" indent="-228600" eaLnBrk="0" fontAlgn="base" hangingPunct="0">
                  <a:spcBef>
                    <a:spcPct val="50000"/>
                  </a:spcBef>
                  <a:spcAft>
                    <a:spcPct val="0"/>
                  </a:spcAft>
                  <a:defRPr sz="2400">
                    <a:solidFill>
                      <a:srgbClr val="000066"/>
                    </a:solidFill>
                    <a:latin typeface="Arial" pitchFamily="34" charset="0"/>
                  </a:defRPr>
                </a:lvl7pPr>
                <a:lvl8pPr marL="3429000" indent="-228600" eaLnBrk="0" fontAlgn="base" hangingPunct="0">
                  <a:spcBef>
                    <a:spcPct val="50000"/>
                  </a:spcBef>
                  <a:spcAft>
                    <a:spcPct val="0"/>
                  </a:spcAft>
                  <a:defRPr sz="2400">
                    <a:solidFill>
                      <a:srgbClr val="000066"/>
                    </a:solidFill>
                    <a:latin typeface="Arial" pitchFamily="34" charset="0"/>
                  </a:defRPr>
                </a:lvl8pPr>
                <a:lvl9pPr marL="3886200" indent="-228600" eaLnBrk="0" fontAlgn="base" hangingPunct="0">
                  <a:spcBef>
                    <a:spcPct val="50000"/>
                  </a:spcBef>
                  <a:spcAft>
                    <a:spcPct val="0"/>
                  </a:spcAft>
                  <a:defRPr sz="2400">
                    <a:solidFill>
                      <a:srgbClr val="000066"/>
                    </a:solidFill>
                    <a:latin typeface="Arial" pitchFamily="34" charset="0"/>
                  </a:defRPr>
                </a:lvl9pPr>
              </a:lstStyle>
              <a:p>
                <a:pPr algn="ctr"/>
                <a:r>
                  <a:rPr lang="en-GB" b="1">
                    <a:solidFill>
                      <a:srgbClr val="010066"/>
                    </a:solidFill>
                  </a:rPr>
                  <a:t>V</a:t>
                </a:r>
              </a:p>
            </p:txBody>
          </p:sp>
        </p:grpSp>
        <p:grpSp>
          <p:nvGrpSpPr>
            <p:cNvPr id="19548" name="Group 301"/>
            <p:cNvGrpSpPr>
              <a:grpSpLocks/>
            </p:cNvGrpSpPr>
            <p:nvPr/>
          </p:nvGrpSpPr>
          <p:grpSpPr bwMode="auto">
            <a:xfrm>
              <a:off x="1693" y="2298"/>
              <a:ext cx="293" cy="376"/>
              <a:chOff x="752" y="3163"/>
              <a:chExt cx="293" cy="376"/>
            </a:xfrm>
          </p:grpSpPr>
          <p:sp>
            <p:nvSpPr>
              <p:cNvPr id="19637" name="AutoShape 302"/>
              <p:cNvSpPr>
                <a:spLocks noChangeArrowheads="1"/>
              </p:cNvSpPr>
              <p:nvPr/>
            </p:nvSpPr>
            <p:spPr bwMode="auto">
              <a:xfrm>
                <a:off x="753" y="3163"/>
                <a:ext cx="290" cy="376"/>
              </a:xfrm>
              <a:prstGeom prst="roundRect">
                <a:avLst>
                  <a:gd name="adj" fmla="val 16667"/>
                </a:avLst>
              </a:prstGeom>
              <a:solidFill>
                <a:srgbClr val="E1B7F7"/>
              </a:solidFill>
              <a:ln w="9525">
                <a:solidFill>
                  <a:srgbClr val="9900CC"/>
                </a:solidFill>
                <a:round/>
                <a:headEnd/>
                <a:tailEnd/>
              </a:ln>
            </p:spPr>
            <p:txBody>
              <a:bodyPr wrap="none" anchor="ctr"/>
              <a:lstStyle/>
              <a:p>
                <a:endParaRPr lang="en-US"/>
              </a:p>
            </p:txBody>
          </p:sp>
          <p:sp>
            <p:nvSpPr>
              <p:cNvPr id="19638" name="Text Box 303"/>
              <p:cNvSpPr txBox="1">
                <a:spLocks noChangeArrowheads="1"/>
              </p:cNvSpPr>
              <p:nvPr/>
            </p:nvSpPr>
            <p:spPr bwMode="auto">
              <a:xfrm>
                <a:off x="752" y="3236"/>
                <a:ext cx="293"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rgbClr val="000066"/>
                    </a:solidFill>
                    <a:latin typeface="Arial" pitchFamily="34" charset="0"/>
                  </a:defRPr>
                </a:lvl1pPr>
                <a:lvl2pPr marL="742950" indent="-285750">
                  <a:defRPr sz="2400">
                    <a:solidFill>
                      <a:srgbClr val="000066"/>
                    </a:solidFill>
                    <a:latin typeface="Arial" pitchFamily="34" charset="0"/>
                  </a:defRPr>
                </a:lvl2pPr>
                <a:lvl3pPr marL="1143000" indent="-228600">
                  <a:defRPr sz="2400">
                    <a:solidFill>
                      <a:srgbClr val="000066"/>
                    </a:solidFill>
                    <a:latin typeface="Arial" pitchFamily="34" charset="0"/>
                  </a:defRPr>
                </a:lvl3pPr>
                <a:lvl4pPr marL="1600200" indent="-228600">
                  <a:defRPr sz="2400">
                    <a:solidFill>
                      <a:srgbClr val="000066"/>
                    </a:solidFill>
                    <a:latin typeface="Arial" pitchFamily="34" charset="0"/>
                  </a:defRPr>
                </a:lvl4pPr>
                <a:lvl5pPr marL="2057400" indent="-228600">
                  <a:defRPr sz="2400">
                    <a:solidFill>
                      <a:srgbClr val="000066"/>
                    </a:solidFill>
                    <a:latin typeface="Arial" pitchFamily="34" charset="0"/>
                  </a:defRPr>
                </a:lvl5pPr>
                <a:lvl6pPr marL="2514600" indent="-228600" eaLnBrk="0" fontAlgn="base" hangingPunct="0">
                  <a:spcBef>
                    <a:spcPct val="50000"/>
                  </a:spcBef>
                  <a:spcAft>
                    <a:spcPct val="0"/>
                  </a:spcAft>
                  <a:defRPr sz="2400">
                    <a:solidFill>
                      <a:srgbClr val="000066"/>
                    </a:solidFill>
                    <a:latin typeface="Arial" pitchFamily="34" charset="0"/>
                  </a:defRPr>
                </a:lvl6pPr>
                <a:lvl7pPr marL="2971800" indent="-228600" eaLnBrk="0" fontAlgn="base" hangingPunct="0">
                  <a:spcBef>
                    <a:spcPct val="50000"/>
                  </a:spcBef>
                  <a:spcAft>
                    <a:spcPct val="0"/>
                  </a:spcAft>
                  <a:defRPr sz="2400">
                    <a:solidFill>
                      <a:srgbClr val="000066"/>
                    </a:solidFill>
                    <a:latin typeface="Arial" pitchFamily="34" charset="0"/>
                  </a:defRPr>
                </a:lvl7pPr>
                <a:lvl8pPr marL="3429000" indent="-228600" eaLnBrk="0" fontAlgn="base" hangingPunct="0">
                  <a:spcBef>
                    <a:spcPct val="50000"/>
                  </a:spcBef>
                  <a:spcAft>
                    <a:spcPct val="0"/>
                  </a:spcAft>
                  <a:defRPr sz="2400">
                    <a:solidFill>
                      <a:srgbClr val="000066"/>
                    </a:solidFill>
                    <a:latin typeface="Arial" pitchFamily="34" charset="0"/>
                  </a:defRPr>
                </a:lvl8pPr>
                <a:lvl9pPr marL="3886200" indent="-228600" eaLnBrk="0" fontAlgn="base" hangingPunct="0">
                  <a:spcBef>
                    <a:spcPct val="50000"/>
                  </a:spcBef>
                  <a:spcAft>
                    <a:spcPct val="0"/>
                  </a:spcAft>
                  <a:defRPr sz="2400">
                    <a:solidFill>
                      <a:srgbClr val="000066"/>
                    </a:solidFill>
                    <a:latin typeface="Arial" pitchFamily="34" charset="0"/>
                  </a:defRPr>
                </a:lvl9pPr>
              </a:lstStyle>
              <a:p>
                <a:pPr algn="ctr"/>
                <a:r>
                  <a:rPr lang="en-GB" b="1">
                    <a:solidFill>
                      <a:srgbClr val="010066"/>
                    </a:solidFill>
                  </a:rPr>
                  <a:t>Cr</a:t>
                </a:r>
              </a:p>
            </p:txBody>
          </p:sp>
        </p:grpSp>
        <p:grpSp>
          <p:nvGrpSpPr>
            <p:cNvPr id="19549" name="Group 304"/>
            <p:cNvGrpSpPr>
              <a:grpSpLocks/>
            </p:cNvGrpSpPr>
            <p:nvPr/>
          </p:nvGrpSpPr>
          <p:grpSpPr bwMode="auto">
            <a:xfrm>
              <a:off x="2000" y="2298"/>
              <a:ext cx="293" cy="376"/>
              <a:chOff x="752" y="3163"/>
              <a:chExt cx="293" cy="376"/>
            </a:xfrm>
          </p:grpSpPr>
          <p:sp>
            <p:nvSpPr>
              <p:cNvPr id="19635" name="AutoShape 305"/>
              <p:cNvSpPr>
                <a:spLocks noChangeArrowheads="1"/>
              </p:cNvSpPr>
              <p:nvPr/>
            </p:nvSpPr>
            <p:spPr bwMode="auto">
              <a:xfrm>
                <a:off x="753" y="3163"/>
                <a:ext cx="290" cy="376"/>
              </a:xfrm>
              <a:prstGeom prst="roundRect">
                <a:avLst>
                  <a:gd name="adj" fmla="val 16667"/>
                </a:avLst>
              </a:prstGeom>
              <a:solidFill>
                <a:srgbClr val="E1B7F7"/>
              </a:solidFill>
              <a:ln w="9525">
                <a:solidFill>
                  <a:srgbClr val="9900CC"/>
                </a:solidFill>
                <a:round/>
                <a:headEnd/>
                <a:tailEnd/>
              </a:ln>
            </p:spPr>
            <p:txBody>
              <a:bodyPr wrap="none" anchor="ctr"/>
              <a:lstStyle/>
              <a:p>
                <a:endParaRPr lang="en-US"/>
              </a:p>
            </p:txBody>
          </p:sp>
          <p:sp>
            <p:nvSpPr>
              <p:cNvPr id="19636" name="Text Box 306"/>
              <p:cNvSpPr txBox="1">
                <a:spLocks noChangeArrowheads="1"/>
              </p:cNvSpPr>
              <p:nvPr/>
            </p:nvSpPr>
            <p:spPr bwMode="auto">
              <a:xfrm>
                <a:off x="752" y="3236"/>
                <a:ext cx="293"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rgbClr val="000066"/>
                    </a:solidFill>
                    <a:latin typeface="Arial" pitchFamily="34" charset="0"/>
                  </a:defRPr>
                </a:lvl1pPr>
                <a:lvl2pPr marL="742950" indent="-285750">
                  <a:defRPr sz="2400">
                    <a:solidFill>
                      <a:srgbClr val="000066"/>
                    </a:solidFill>
                    <a:latin typeface="Arial" pitchFamily="34" charset="0"/>
                  </a:defRPr>
                </a:lvl2pPr>
                <a:lvl3pPr marL="1143000" indent="-228600">
                  <a:defRPr sz="2400">
                    <a:solidFill>
                      <a:srgbClr val="000066"/>
                    </a:solidFill>
                    <a:latin typeface="Arial" pitchFamily="34" charset="0"/>
                  </a:defRPr>
                </a:lvl3pPr>
                <a:lvl4pPr marL="1600200" indent="-228600">
                  <a:defRPr sz="2400">
                    <a:solidFill>
                      <a:srgbClr val="000066"/>
                    </a:solidFill>
                    <a:latin typeface="Arial" pitchFamily="34" charset="0"/>
                  </a:defRPr>
                </a:lvl4pPr>
                <a:lvl5pPr marL="2057400" indent="-228600">
                  <a:defRPr sz="2400">
                    <a:solidFill>
                      <a:srgbClr val="000066"/>
                    </a:solidFill>
                    <a:latin typeface="Arial" pitchFamily="34" charset="0"/>
                  </a:defRPr>
                </a:lvl5pPr>
                <a:lvl6pPr marL="2514600" indent="-228600" eaLnBrk="0" fontAlgn="base" hangingPunct="0">
                  <a:spcBef>
                    <a:spcPct val="50000"/>
                  </a:spcBef>
                  <a:spcAft>
                    <a:spcPct val="0"/>
                  </a:spcAft>
                  <a:defRPr sz="2400">
                    <a:solidFill>
                      <a:srgbClr val="000066"/>
                    </a:solidFill>
                    <a:latin typeface="Arial" pitchFamily="34" charset="0"/>
                  </a:defRPr>
                </a:lvl6pPr>
                <a:lvl7pPr marL="2971800" indent="-228600" eaLnBrk="0" fontAlgn="base" hangingPunct="0">
                  <a:spcBef>
                    <a:spcPct val="50000"/>
                  </a:spcBef>
                  <a:spcAft>
                    <a:spcPct val="0"/>
                  </a:spcAft>
                  <a:defRPr sz="2400">
                    <a:solidFill>
                      <a:srgbClr val="000066"/>
                    </a:solidFill>
                    <a:latin typeface="Arial" pitchFamily="34" charset="0"/>
                  </a:defRPr>
                </a:lvl7pPr>
                <a:lvl8pPr marL="3429000" indent="-228600" eaLnBrk="0" fontAlgn="base" hangingPunct="0">
                  <a:spcBef>
                    <a:spcPct val="50000"/>
                  </a:spcBef>
                  <a:spcAft>
                    <a:spcPct val="0"/>
                  </a:spcAft>
                  <a:defRPr sz="2400">
                    <a:solidFill>
                      <a:srgbClr val="000066"/>
                    </a:solidFill>
                    <a:latin typeface="Arial" pitchFamily="34" charset="0"/>
                  </a:defRPr>
                </a:lvl8pPr>
                <a:lvl9pPr marL="3886200" indent="-228600" eaLnBrk="0" fontAlgn="base" hangingPunct="0">
                  <a:spcBef>
                    <a:spcPct val="50000"/>
                  </a:spcBef>
                  <a:spcAft>
                    <a:spcPct val="0"/>
                  </a:spcAft>
                  <a:defRPr sz="2400">
                    <a:solidFill>
                      <a:srgbClr val="000066"/>
                    </a:solidFill>
                    <a:latin typeface="Arial" pitchFamily="34" charset="0"/>
                  </a:defRPr>
                </a:lvl9pPr>
              </a:lstStyle>
              <a:p>
                <a:pPr algn="ctr"/>
                <a:r>
                  <a:rPr lang="en-GB" b="1">
                    <a:solidFill>
                      <a:srgbClr val="010066"/>
                    </a:solidFill>
                  </a:rPr>
                  <a:t>Mn</a:t>
                </a:r>
              </a:p>
            </p:txBody>
          </p:sp>
        </p:grpSp>
        <p:grpSp>
          <p:nvGrpSpPr>
            <p:cNvPr id="19550" name="Group 307"/>
            <p:cNvGrpSpPr>
              <a:grpSpLocks/>
            </p:cNvGrpSpPr>
            <p:nvPr/>
          </p:nvGrpSpPr>
          <p:grpSpPr bwMode="auto">
            <a:xfrm>
              <a:off x="2307" y="2298"/>
              <a:ext cx="293" cy="376"/>
              <a:chOff x="752" y="3163"/>
              <a:chExt cx="293" cy="376"/>
            </a:xfrm>
          </p:grpSpPr>
          <p:sp>
            <p:nvSpPr>
              <p:cNvPr id="19633" name="AutoShape 308"/>
              <p:cNvSpPr>
                <a:spLocks noChangeArrowheads="1"/>
              </p:cNvSpPr>
              <p:nvPr/>
            </p:nvSpPr>
            <p:spPr bwMode="auto">
              <a:xfrm>
                <a:off x="753" y="3163"/>
                <a:ext cx="290" cy="376"/>
              </a:xfrm>
              <a:prstGeom prst="roundRect">
                <a:avLst>
                  <a:gd name="adj" fmla="val 16667"/>
                </a:avLst>
              </a:prstGeom>
              <a:solidFill>
                <a:srgbClr val="E1B7F7"/>
              </a:solidFill>
              <a:ln w="9525">
                <a:solidFill>
                  <a:srgbClr val="9900CC"/>
                </a:solidFill>
                <a:round/>
                <a:headEnd/>
                <a:tailEnd/>
              </a:ln>
            </p:spPr>
            <p:txBody>
              <a:bodyPr wrap="none" anchor="ctr"/>
              <a:lstStyle/>
              <a:p>
                <a:endParaRPr lang="en-US"/>
              </a:p>
            </p:txBody>
          </p:sp>
          <p:sp>
            <p:nvSpPr>
              <p:cNvPr id="19634" name="Text Box 309"/>
              <p:cNvSpPr txBox="1">
                <a:spLocks noChangeArrowheads="1"/>
              </p:cNvSpPr>
              <p:nvPr/>
            </p:nvSpPr>
            <p:spPr bwMode="auto">
              <a:xfrm>
                <a:off x="752" y="3236"/>
                <a:ext cx="293"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rgbClr val="000066"/>
                    </a:solidFill>
                    <a:latin typeface="Arial" pitchFamily="34" charset="0"/>
                  </a:defRPr>
                </a:lvl1pPr>
                <a:lvl2pPr marL="742950" indent="-285750">
                  <a:defRPr sz="2400">
                    <a:solidFill>
                      <a:srgbClr val="000066"/>
                    </a:solidFill>
                    <a:latin typeface="Arial" pitchFamily="34" charset="0"/>
                  </a:defRPr>
                </a:lvl2pPr>
                <a:lvl3pPr marL="1143000" indent="-228600">
                  <a:defRPr sz="2400">
                    <a:solidFill>
                      <a:srgbClr val="000066"/>
                    </a:solidFill>
                    <a:latin typeface="Arial" pitchFamily="34" charset="0"/>
                  </a:defRPr>
                </a:lvl3pPr>
                <a:lvl4pPr marL="1600200" indent="-228600">
                  <a:defRPr sz="2400">
                    <a:solidFill>
                      <a:srgbClr val="000066"/>
                    </a:solidFill>
                    <a:latin typeface="Arial" pitchFamily="34" charset="0"/>
                  </a:defRPr>
                </a:lvl4pPr>
                <a:lvl5pPr marL="2057400" indent="-228600">
                  <a:defRPr sz="2400">
                    <a:solidFill>
                      <a:srgbClr val="000066"/>
                    </a:solidFill>
                    <a:latin typeface="Arial" pitchFamily="34" charset="0"/>
                  </a:defRPr>
                </a:lvl5pPr>
                <a:lvl6pPr marL="2514600" indent="-228600" eaLnBrk="0" fontAlgn="base" hangingPunct="0">
                  <a:spcBef>
                    <a:spcPct val="50000"/>
                  </a:spcBef>
                  <a:spcAft>
                    <a:spcPct val="0"/>
                  </a:spcAft>
                  <a:defRPr sz="2400">
                    <a:solidFill>
                      <a:srgbClr val="000066"/>
                    </a:solidFill>
                    <a:latin typeface="Arial" pitchFamily="34" charset="0"/>
                  </a:defRPr>
                </a:lvl6pPr>
                <a:lvl7pPr marL="2971800" indent="-228600" eaLnBrk="0" fontAlgn="base" hangingPunct="0">
                  <a:spcBef>
                    <a:spcPct val="50000"/>
                  </a:spcBef>
                  <a:spcAft>
                    <a:spcPct val="0"/>
                  </a:spcAft>
                  <a:defRPr sz="2400">
                    <a:solidFill>
                      <a:srgbClr val="000066"/>
                    </a:solidFill>
                    <a:latin typeface="Arial" pitchFamily="34" charset="0"/>
                  </a:defRPr>
                </a:lvl7pPr>
                <a:lvl8pPr marL="3429000" indent="-228600" eaLnBrk="0" fontAlgn="base" hangingPunct="0">
                  <a:spcBef>
                    <a:spcPct val="50000"/>
                  </a:spcBef>
                  <a:spcAft>
                    <a:spcPct val="0"/>
                  </a:spcAft>
                  <a:defRPr sz="2400">
                    <a:solidFill>
                      <a:srgbClr val="000066"/>
                    </a:solidFill>
                    <a:latin typeface="Arial" pitchFamily="34" charset="0"/>
                  </a:defRPr>
                </a:lvl8pPr>
                <a:lvl9pPr marL="3886200" indent="-228600" eaLnBrk="0" fontAlgn="base" hangingPunct="0">
                  <a:spcBef>
                    <a:spcPct val="50000"/>
                  </a:spcBef>
                  <a:spcAft>
                    <a:spcPct val="0"/>
                  </a:spcAft>
                  <a:defRPr sz="2400">
                    <a:solidFill>
                      <a:srgbClr val="000066"/>
                    </a:solidFill>
                    <a:latin typeface="Arial" pitchFamily="34" charset="0"/>
                  </a:defRPr>
                </a:lvl9pPr>
              </a:lstStyle>
              <a:p>
                <a:pPr algn="ctr"/>
                <a:r>
                  <a:rPr lang="en-GB" b="1">
                    <a:solidFill>
                      <a:srgbClr val="010066"/>
                    </a:solidFill>
                  </a:rPr>
                  <a:t>Fe</a:t>
                </a:r>
              </a:p>
            </p:txBody>
          </p:sp>
        </p:grpSp>
        <p:grpSp>
          <p:nvGrpSpPr>
            <p:cNvPr id="19551" name="Group 310"/>
            <p:cNvGrpSpPr>
              <a:grpSpLocks/>
            </p:cNvGrpSpPr>
            <p:nvPr/>
          </p:nvGrpSpPr>
          <p:grpSpPr bwMode="auto">
            <a:xfrm>
              <a:off x="2614" y="2298"/>
              <a:ext cx="293" cy="376"/>
              <a:chOff x="752" y="3163"/>
              <a:chExt cx="293" cy="376"/>
            </a:xfrm>
          </p:grpSpPr>
          <p:sp>
            <p:nvSpPr>
              <p:cNvPr id="19631" name="AutoShape 311"/>
              <p:cNvSpPr>
                <a:spLocks noChangeArrowheads="1"/>
              </p:cNvSpPr>
              <p:nvPr/>
            </p:nvSpPr>
            <p:spPr bwMode="auto">
              <a:xfrm>
                <a:off x="753" y="3163"/>
                <a:ext cx="290" cy="376"/>
              </a:xfrm>
              <a:prstGeom prst="roundRect">
                <a:avLst>
                  <a:gd name="adj" fmla="val 16667"/>
                </a:avLst>
              </a:prstGeom>
              <a:solidFill>
                <a:srgbClr val="E1B7F7"/>
              </a:solidFill>
              <a:ln w="9525">
                <a:solidFill>
                  <a:srgbClr val="9900CC"/>
                </a:solidFill>
                <a:round/>
                <a:headEnd/>
                <a:tailEnd/>
              </a:ln>
            </p:spPr>
            <p:txBody>
              <a:bodyPr wrap="none" anchor="ctr"/>
              <a:lstStyle/>
              <a:p>
                <a:endParaRPr lang="en-US"/>
              </a:p>
            </p:txBody>
          </p:sp>
          <p:sp>
            <p:nvSpPr>
              <p:cNvPr id="19632" name="Text Box 312"/>
              <p:cNvSpPr txBox="1">
                <a:spLocks noChangeArrowheads="1"/>
              </p:cNvSpPr>
              <p:nvPr/>
            </p:nvSpPr>
            <p:spPr bwMode="auto">
              <a:xfrm>
                <a:off x="752" y="3236"/>
                <a:ext cx="293"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rgbClr val="000066"/>
                    </a:solidFill>
                    <a:latin typeface="Arial" pitchFamily="34" charset="0"/>
                  </a:defRPr>
                </a:lvl1pPr>
                <a:lvl2pPr marL="742950" indent="-285750">
                  <a:defRPr sz="2400">
                    <a:solidFill>
                      <a:srgbClr val="000066"/>
                    </a:solidFill>
                    <a:latin typeface="Arial" pitchFamily="34" charset="0"/>
                  </a:defRPr>
                </a:lvl2pPr>
                <a:lvl3pPr marL="1143000" indent="-228600">
                  <a:defRPr sz="2400">
                    <a:solidFill>
                      <a:srgbClr val="000066"/>
                    </a:solidFill>
                    <a:latin typeface="Arial" pitchFamily="34" charset="0"/>
                  </a:defRPr>
                </a:lvl3pPr>
                <a:lvl4pPr marL="1600200" indent="-228600">
                  <a:defRPr sz="2400">
                    <a:solidFill>
                      <a:srgbClr val="000066"/>
                    </a:solidFill>
                    <a:latin typeface="Arial" pitchFamily="34" charset="0"/>
                  </a:defRPr>
                </a:lvl4pPr>
                <a:lvl5pPr marL="2057400" indent="-228600">
                  <a:defRPr sz="2400">
                    <a:solidFill>
                      <a:srgbClr val="000066"/>
                    </a:solidFill>
                    <a:latin typeface="Arial" pitchFamily="34" charset="0"/>
                  </a:defRPr>
                </a:lvl5pPr>
                <a:lvl6pPr marL="2514600" indent="-228600" eaLnBrk="0" fontAlgn="base" hangingPunct="0">
                  <a:spcBef>
                    <a:spcPct val="50000"/>
                  </a:spcBef>
                  <a:spcAft>
                    <a:spcPct val="0"/>
                  </a:spcAft>
                  <a:defRPr sz="2400">
                    <a:solidFill>
                      <a:srgbClr val="000066"/>
                    </a:solidFill>
                    <a:latin typeface="Arial" pitchFamily="34" charset="0"/>
                  </a:defRPr>
                </a:lvl6pPr>
                <a:lvl7pPr marL="2971800" indent="-228600" eaLnBrk="0" fontAlgn="base" hangingPunct="0">
                  <a:spcBef>
                    <a:spcPct val="50000"/>
                  </a:spcBef>
                  <a:spcAft>
                    <a:spcPct val="0"/>
                  </a:spcAft>
                  <a:defRPr sz="2400">
                    <a:solidFill>
                      <a:srgbClr val="000066"/>
                    </a:solidFill>
                    <a:latin typeface="Arial" pitchFamily="34" charset="0"/>
                  </a:defRPr>
                </a:lvl7pPr>
                <a:lvl8pPr marL="3429000" indent="-228600" eaLnBrk="0" fontAlgn="base" hangingPunct="0">
                  <a:spcBef>
                    <a:spcPct val="50000"/>
                  </a:spcBef>
                  <a:spcAft>
                    <a:spcPct val="0"/>
                  </a:spcAft>
                  <a:defRPr sz="2400">
                    <a:solidFill>
                      <a:srgbClr val="000066"/>
                    </a:solidFill>
                    <a:latin typeface="Arial" pitchFamily="34" charset="0"/>
                  </a:defRPr>
                </a:lvl8pPr>
                <a:lvl9pPr marL="3886200" indent="-228600" eaLnBrk="0" fontAlgn="base" hangingPunct="0">
                  <a:spcBef>
                    <a:spcPct val="50000"/>
                  </a:spcBef>
                  <a:spcAft>
                    <a:spcPct val="0"/>
                  </a:spcAft>
                  <a:defRPr sz="2400">
                    <a:solidFill>
                      <a:srgbClr val="000066"/>
                    </a:solidFill>
                    <a:latin typeface="Arial" pitchFamily="34" charset="0"/>
                  </a:defRPr>
                </a:lvl9pPr>
              </a:lstStyle>
              <a:p>
                <a:pPr algn="ctr"/>
                <a:r>
                  <a:rPr lang="en-GB" b="1">
                    <a:solidFill>
                      <a:srgbClr val="010066"/>
                    </a:solidFill>
                  </a:rPr>
                  <a:t>Co</a:t>
                </a:r>
              </a:p>
            </p:txBody>
          </p:sp>
        </p:grpSp>
        <p:grpSp>
          <p:nvGrpSpPr>
            <p:cNvPr id="19552" name="Group 313"/>
            <p:cNvGrpSpPr>
              <a:grpSpLocks/>
            </p:cNvGrpSpPr>
            <p:nvPr/>
          </p:nvGrpSpPr>
          <p:grpSpPr bwMode="auto">
            <a:xfrm>
              <a:off x="2921" y="2298"/>
              <a:ext cx="293" cy="376"/>
              <a:chOff x="752" y="3163"/>
              <a:chExt cx="293" cy="376"/>
            </a:xfrm>
          </p:grpSpPr>
          <p:sp>
            <p:nvSpPr>
              <p:cNvPr id="19629" name="AutoShape 314"/>
              <p:cNvSpPr>
                <a:spLocks noChangeArrowheads="1"/>
              </p:cNvSpPr>
              <p:nvPr/>
            </p:nvSpPr>
            <p:spPr bwMode="auto">
              <a:xfrm>
                <a:off x="753" y="3163"/>
                <a:ext cx="290" cy="376"/>
              </a:xfrm>
              <a:prstGeom prst="roundRect">
                <a:avLst>
                  <a:gd name="adj" fmla="val 16667"/>
                </a:avLst>
              </a:prstGeom>
              <a:solidFill>
                <a:srgbClr val="E1B7F7"/>
              </a:solidFill>
              <a:ln w="9525">
                <a:solidFill>
                  <a:srgbClr val="9900CC"/>
                </a:solidFill>
                <a:round/>
                <a:headEnd/>
                <a:tailEnd/>
              </a:ln>
            </p:spPr>
            <p:txBody>
              <a:bodyPr wrap="none" anchor="ctr"/>
              <a:lstStyle/>
              <a:p>
                <a:endParaRPr lang="en-US"/>
              </a:p>
            </p:txBody>
          </p:sp>
          <p:sp>
            <p:nvSpPr>
              <p:cNvPr id="19630" name="Text Box 315"/>
              <p:cNvSpPr txBox="1">
                <a:spLocks noChangeArrowheads="1"/>
              </p:cNvSpPr>
              <p:nvPr/>
            </p:nvSpPr>
            <p:spPr bwMode="auto">
              <a:xfrm>
                <a:off x="752" y="3236"/>
                <a:ext cx="293"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rgbClr val="000066"/>
                    </a:solidFill>
                    <a:latin typeface="Arial" pitchFamily="34" charset="0"/>
                  </a:defRPr>
                </a:lvl1pPr>
                <a:lvl2pPr marL="742950" indent="-285750">
                  <a:defRPr sz="2400">
                    <a:solidFill>
                      <a:srgbClr val="000066"/>
                    </a:solidFill>
                    <a:latin typeface="Arial" pitchFamily="34" charset="0"/>
                  </a:defRPr>
                </a:lvl2pPr>
                <a:lvl3pPr marL="1143000" indent="-228600">
                  <a:defRPr sz="2400">
                    <a:solidFill>
                      <a:srgbClr val="000066"/>
                    </a:solidFill>
                    <a:latin typeface="Arial" pitchFamily="34" charset="0"/>
                  </a:defRPr>
                </a:lvl3pPr>
                <a:lvl4pPr marL="1600200" indent="-228600">
                  <a:defRPr sz="2400">
                    <a:solidFill>
                      <a:srgbClr val="000066"/>
                    </a:solidFill>
                    <a:latin typeface="Arial" pitchFamily="34" charset="0"/>
                  </a:defRPr>
                </a:lvl4pPr>
                <a:lvl5pPr marL="2057400" indent="-228600">
                  <a:defRPr sz="2400">
                    <a:solidFill>
                      <a:srgbClr val="000066"/>
                    </a:solidFill>
                    <a:latin typeface="Arial" pitchFamily="34" charset="0"/>
                  </a:defRPr>
                </a:lvl5pPr>
                <a:lvl6pPr marL="2514600" indent="-228600" eaLnBrk="0" fontAlgn="base" hangingPunct="0">
                  <a:spcBef>
                    <a:spcPct val="50000"/>
                  </a:spcBef>
                  <a:spcAft>
                    <a:spcPct val="0"/>
                  </a:spcAft>
                  <a:defRPr sz="2400">
                    <a:solidFill>
                      <a:srgbClr val="000066"/>
                    </a:solidFill>
                    <a:latin typeface="Arial" pitchFamily="34" charset="0"/>
                  </a:defRPr>
                </a:lvl6pPr>
                <a:lvl7pPr marL="2971800" indent="-228600" eaLnBrk="0" fontAlgn="base" hangingPunct="0">
                  <a:spcBef>
                    <a:spcPct val="50000"/>
                  </a:spcBef>
                  <a:spcAft>
                    <a:spcPct val="0"/>
                  </a:spcAft>
                  <a:defRPr sz="2400">
                    <a:solidFill>
                      <a:srgbClr val="000066"/>
                    </a:solidFill>
                    <a:latin typeface="Arial" pitchFamily="34" charset="0"/>
                  </a:defRPr>
                </a:lvl7pPr>
                <a:lvl8pPr marL="3429000" indent="-228600" eaLnBrk="0" fontAlgn="base" hangingPunct="0">
                  <a:spcBef>
                    <a:spcPct val="50000"/>
                  </a:spcBef>
                  <a:spcAft>
                    <a:spcPct val="0"/>
                  </a:spcAft>
                  <a:defRPr sz="2400">
                    <a:solidFill>
                      <a:srgbClr val="000066"/>
                    </a:solidFill>
                    <a:latin typeface="Arial" pitchFamily="34" charset="0"/>
                  </a:defRPr>
                </a:lvl8pPr>
                <a:lvl9pPr marL="3886200" indent="-228600" eaLnBrk="0" fontAlgn="base" hangingPunct="0">
                  <a:spcBef>
                    <a:spcPct val="50000"/>
                  </a:spcBef>
                  <a:spcAft>
                    <a:spcPct val="0"/>
                  </a:spcAft>
                  <a:defRPr sz="2400">
                    <a:solidFill>
                      <a:srgbClr val="000066"/>
                    </a:solidFill>
                    <a:latin typeface="Arial" pitchFamily="34" charset="0"/>
                  </a:defRPr>
                </a:lvl9pPr>
              </a:lstStyle>
              <a:p>
                <a:pPr algn="ctr"/>
                <a:r>
                  <a:rPr lang="en-GB" b="1">
                    <a:solidFill>
                      <a:srgbClr val="010066"/>
                    </a:solidFill>
                  </a:rPr>
                  <a:t>Ni</a:t>
                </a:r>
              </a:p>
            </p:txBody>
          </p:sp>
        </p:grpSp>
        <p:grpSp>
          <p:nvGrpSpPr>
            <p:cNvPr id="19553" name="Group 316"/>
            <p:cNvGrpSpPr>
              <a:grpSpLocks/>
            </p:cNvGrpSpPr>
            <p:nvPr/>
          </p:nvGrpSpPr>
          <p:grpSpPr bwMode="auto">
            <a:xfrm>
              <a:off x="3228" y="2298"/>
              <a:ext cx="293" cy="376"/>
              <a:chOff x="752" y="3163"/>
              <a:chExt cx="293" cy="376"/>
            </a:xfrm>
          </p:grpSpPr>
          <p:sp>
            <p:nvSpPr>
              <p:cNvPr id="19627" name="AutoShape 317"/>
              <p:cNvSpPr>
                <a:spLocks noChangeArrowheads="1"/>
              </p:cNvSpPr>
              <p:nvPr/>
            </p:nvSpPr>
            <p:spPr bwMode="auto">
              <a:xfrm>
                <a:off x="753" y="3163"/>
                <a:ext cx="290" cy="376"/>
              </a:xfrm>
              <a:prstGeom prst="roundRect">
                <a:avLst>
                  <a:gd name="adj" fmla="val 16667"/>
                </a:avLst>
              </a:prstGeom>
              <a:solidFill>
                <a:srgbClr val="E1B7F7"/>
              </a:solidFill>
              <a:ln w="9525">
                <a:solidFill>
                  <a:srgbClr val="9900CC"/>
                </a:solidFill>
                <a:round/>
                <a:headEnd/>
                <a:tailEnd/>
              </a:ln>
            </p:spPr>
            <p:txBody>
              <a:bodyPr wrap="none" anchor="ctr"/>
              <a:lstStyle/>
              <a:p>
                <a:endParaRPr lang="en-US"/>
              </a:p>
            </p:txBody>
          </p:sp>
          <p:sp>
            <p:nvSpPr>
              <p:cNvPr id="19628" name="Text Box 318"/>
              <p:cNvSpPr txBox="1">
                <a:spLocks noChangeArrowheads="1"/>
              </p:cNvSpPr>
              <p:nvPr/>
            </p:nvSpPr>
            <p:spPr bwMode="auto">
              <a:xfrm>
                <a:off x="752" y="3236"/>
                <a:ext cx="293"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rgbClr val="000066"/>
                    </a:solidFill>
                    <a:latin typeface="Arial" pitchFamily="34" charset="0"/>
                  </a:defRPr>
                </a:lvl1pPr>
                <a:lvl2pPr marL="742950" indent="-285750">
                  <a:defRPr sz="2400">
                    <a:solidFill>
                      <a:srgbClr val="000066"/>
                    </a:solidFill>
                    <a:latin typeface="Arial" pitchFamily="34" charset="0"/>
                  </a:defRPr>
                </a:lvl2pPr>
                <a:lvl3pPr marL="1143000" indent="-228600">
                  <a:defRPr sz="2400">
                    <a:solidFill>
                      <a:srgbClr val="000066"/>
                    </a:solidFill>
                    <a:latin typeface="Arial" pitchFamily="34" charset="0"/>
                  </a:defRPr>
                </a:lvl3pPr>
                <a:lvl4pPr marL="1600200" indent="-228600">
                  <a:defRPr sz="2400">
                    <a:solidFill>
                      <a:srgbClr val="000066"/>
                    </a:solidFill>
                    <a:latin typeface="Arial" pitchFamily="34" charset="0"/>
                  </a:defRPr>
                </a:lvl4pPr>
                <a:lvl5pPr marL="2057400" indent="-228600">
                  <a:defRPr sz="2400">
                    <a:solidFill>
                      <a:srgbClr val="000066"/>
                    </a:solidFill>
                    <a:latin typeface="Arial" pitchFamily="34" charset="0"/>
                  </a:defRPr>
                </a:lvl5pPr>
                <a:lvl6pPr marL="2514600" indent="-228600" eaLnBrk="0" fontAlgn="base" hangingPunct="0">
                  <a:spcBef>
                    <a:spcPct val="50000"/>
                  </a:spcBef>
                  <a:spcAft>
                    <a:spcPct val="0"/>
                  </a:spcAft>
                  <a:defRPr sz="2400">
                    <a:solidFill>
                      <a:srgbClr val="000066"/>
                    </a:solidFill>
                    <a:latin typeface="Arial" pitchFamily="34" charset="0"/>
                  </a:defRPr>
                </a:lvl6pPr>
                <a:lvl7pPr marL="2971800" indent="-228600" eaLnBrk="0" fontAlgn="base" hangingPunct="0">
                  <a:spcBef>
                    <a:spcPct val="50000"/>
                  </a:spcBef>
                  <a:spcAft>
                    <a:spcPct val="0"/>
                  </a:spcAft>
                  <a:defRPr sz="2400">
                    <a:solidFill>
                      <a:srgbClr val="000066"/>
                    </a:solidFill>
                    <a:latin typeface="Arial" pitchFamily="34" charset="0"/>
                  </a:defRPr>
                </a:lvl7pPr>
                <a:lvl8pPr marL="3429000" indent="-228600" eaLnBrk="0" fontAlgn="base" hangingPunct="0">
                  <a:spcBef>
                    <a:spcPct val="50000"/>
                  </a:spcBef>
                  <a:spcAft>
                    <a:spcPct val="0"/>
                  </a:spcAft>
                  <a:defRPr sz="2400">
                    <a:solidFill>
                      <a:srgbClr val="000066"/>
                    </a:solidFill>
                    <a:latin typeface="Arial" pitchFamily="34" charset="0"/>
                  </a:defRPr>
                </a:lvl8pPr>
                <a:lvl9pPr marL="3886200" indent="-228600" eaLnBrk="0" fontAlgn="base" hangingPunct="0">
                  <a:spcBef>
                    <a:spcPct val="50000"/>
                  </a:spcBef>
                  <a:spcAft>
                    <a:spcPct val="0"/>
                  </a:spcAft>
                  <a:defRPr sz="2400">
                    <a:solidFill>
                      <a:srgbClr val="000066"/>
                    </a:solidFill>
                    <a:latin typeface="Arial" pitchFamily="34" charset="0"/>
                  </a:defRPr>
                </a:lvl9pPr>
              </a:lstStyle>
              <a:p>
                <a:pPr algn="ctr"/>
                <a:r>
                  <a:rPr lang="en-GB" b="1">
                    <a:solidFill>
                      <a:srgbClr val="010066"/>
                    </a:solidFill>
                  </a:rPr>
                  <a:t>Cu</a:t>
                </a:r>
              </a:p>
            </p:txBody>
          </p:sp>
        </p:grpSp>
        <p:grpSp>
          <p:nvGrpSpPr>
            <p:cNvPr id="19554" name="Group 319"/>
            <p:cNvGrpSpPr>
              <a:grpSpLocks/>
            </p:cNvGrpSpPr>
            <p:nvPr/>
          </p:nvGrpSpPr>
          <p:grpSpPr bwMode="auto">
            <a:xfrm>
              <a:off x="3535" y="2298"/>
              <a:ext cx="293" cy="376"/>
              <a:chOff x="752" y="3163"/>
              <a:chExt cx="293" cy="376"/>
            </a:xfrm>
          </p:grpSpPr>
          <p:sp>
            <p:nvSpPr>
              <p:cNvPr id="19625" name="AutoShape 320"/>
              <p:cNvSpPr>
                <a:spLocks noChangeArrowheads="1"/>
              </p:cNvSpPr>
              <p:nvPr/>
            </p:nvSpPr>
            <p:spPr bwMode="auto">
              <a:xfrm>
                <a:off x="753" y="3163"/>
                <a:ext cx="290" cy="376"/>
              </a:xfrm>
              <a:prstGeom prst="roundRect">
                <a:avLst>
                  <a:gd name="adj" fmla="val 16667"/>
                </a:avLst>
              </a:prstGeom>
              <a:solidFill>
                <a:srgbClr val="E1B7F7"/>
              </a:solidFill>
              <a:ln w="9525">
                <a:solidFill>
                  <a:srgbClr val="9900CC"/>
                </a:solidFill>
                <a:round/>
                <a:headEnd/>
                <a:tailEnd/>
              </a:ln>
            </p:spPr>
            <p:txBody>
              <a:bodyPr wrap="none" anchor="ctr"/>
              <a:lstStyle/>
              <a:p>
                <a:endParaRPr lang="en-US"/>
              </a:p>
            </p:txBody>
          </p:sp>
          <p:sp>
            <p:nvSpPr>
              <p:cNvPr id="19626" name="Text Box 321"/>
              <p:cNvSpPr txBox="1">
                <a:spLocks noChangeArrowheads="1"/>
              </p:cNvSpPr>
              <p:nvPr/>
            </p:nvSpPr>
            <p:spPr bwMode="auto">
              <a:xfrm>
                <a:off x="752" y="3236"/>
                <a:ext cx="293"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rgbClr val="000066"/>
                    </a:solidFill>
                    <a:latin typeface="Arial" pitchFamily="34" charset="0"/>
                  </a:defRPr>
                </a:lvl1pPr>
                <a:lvl2pPr marL="742950" indent="-285750">
                  <a:defRPr sz="2400">
                    <a:solidFill>
                      <a:srgbClr val="000066"/>
                    </a:solidFill>
                    <a:latin typeface="Arial" pitchFamily="34" charset="0"/>
                  </a:defRPr>
                </a:lvl2pPr>
                <a:lvl3pPr marL="1143000" indent="-228600">
                  <a:defRPr sz="2400">
                    <a:solidFill>
                      <a:srgbClr val="000066"/>
                    </a:solidFill>
                    <a:latin typeface="Arial" pitchFamily="34" charset="0"/>
                  </a:defRPr>
                </a:lvl3pPr>
                <a:lvl4pPr marL="1600200" indent="-228600">
                  <a:defRPr sz="2400">
                    <a:solidFill>
                      <a:srgbClr val="000066"/>
                    </a:solidFill>
                    <a:latin typeface="Arial" pitchFamily="34" charset="0"/>
                  </a:defRPr>
                </a:lvl4pPr>
                <a:lvl5pPr marL="2057400" indent="-228600">
                  <a:defRPr sz="2400">
                    <a:solidFill>
                      <a:srgbClr val="000066"/>
                    </a:solidFill>
                    <a:latin typeface="Arial" pitchFamily="34" charset="0"/>
                  </a:defRPr>
                </a:lvl5pPr>
                <a:lvl6pPr marL="2514600" indent="-228600" eaLnBrk="0" fontAlgn="base" hangingPunct="0">
                  <a:spcBef>
                    <a:spcPct val="50000"/>
                  </a:spcBef>
                  <a:spcAft>
                    <a:spcPct val="0"/>
                  </a:spcAft>
                  <a:defRPr sz="2400">
                    <a:solidFill>
                      <a:srgbClr val="000066"/>
                    </a:solidFill>
                    <a:latin typeface="Arial" pitchFamily="34" charset="0"/>
                  </a:defRPr>
                </a:lvl6pPr>
                <a:lvl7pPr marL="2971800" indent="-228600" eaLnBrk="0" fontAlgn="base" hangingPunct="0">
                  <a:spcBef>
                    <a:spcPct val="50000"/>
                  </a:spcBef>
                  <a:spcAft>
                    <a:spcPct val="0"/>
                  </a:spcAft>
                  <a:defRPr sz="2400">
                    <a:solidFill>
                      <a:srgbClr val="000066"/>
                    </a:solidFill>
                    <a:latin typeface="Arial" pitchFamily="34" charset="0"/>
                  </a:defRPr>
                </a:lvl7pPr>
                <a:lvl8pPr marL="3429000" indent="-228600" eaLnBrk="0" fontAlgn="base" hangingPunct="0">
                  <a:spcBef>
                    <a:spcPct val="50000"/>
                  </a:spcBef>
                  <a:spcAft>
                    <a:spcPct val="0"/>
                  </a:spcAft>
                  <a:defRPr sz="2400">
                    <a:solidFill>
                      <a:srgbClr val="000066"/>
                    </a:solidFill>
                    <a:latin typeface="Arial" pitchFamily="34" charset="0"/>
                  </a:defRPr>
                </a:lvl8pPr>
                <a:lvl9pPr marL="3886200" indent="-228600" eaLnBrk="0" fontAlgn="base" hangingPunct="0">
                  <a:spcBef>
                    <a:spcPct val="50000"/>
                  </a:spcBef>
                  <a:spcAft>
                    <a:spcPct val="0"/>
                  </a:spcAft>
                  <a:defRPr sz="2400">
                    <a:solidFill>
                      <a:srgbClr val="000066"/>
                    </a:solidFill>
                    <a:latin typeface="Arial" pitchFamily="34" charset="0"/>
                  </a:defRPr>
                </a:lvl9pPr>
              </a:lstStyle>
              <a:p>
                <a:pPr algn="ctr"/>
                <a:r>
                  <a:rPr lang="en-GB" b="1">
                    <a:solidFill>
                      <a:srgbClr val="010066"/>
                    </a:solidFill>
                  </a:rPr>
                  <a:t>Zn</a:t>
                </a:r>
              </a:p>
            </p:txBody>
          </p:sp>
        </p:grpSp>
        <p:grpSp>
          <p:nvGrpSpPr>
            <p:cNvPr id="19555" name="Group 322"/>
            <p:cNvGrpSpPr>
              <a:grpSpLocks/>
            </p:cNvGrpSpPr>
            <p:nvPr/>
          </p:nvGrpSpPr>
          <p:grpSpPr bwMode="auto">
            <a:xfrm>
              <a:off x="3842" y="2298"/>
              <a:ext cx="293" cy="376"/>
              <a:chOff x="752" y="3163"/>
              <a:chExt cx="293" cy="376"/>
            </a:xfrm>
          </p:grpSpPr>
          <p:sp>
            <p:nvSpPr>
              <p:cNvPr id="19623" name="AutoShape 323"/>
              <p:cNvSpPr>
                <a:spLocks noChangeArrowheads="1"/>
              </p:cNvSpPr>
              <p:nvPr/>
            </p:nvSpPr>
            <p:spPr bwMode="auto">
              <a:xfrm>
                <a:off x="753" y="3163"/>
                <a:ext cx="290" cy="376"/>
              </a:xfrm>
              <a:prstGeom prst="roundRect">
                <a:avLst>
                  <a:gd name="adj" fmla="val 16667"/>
                </a:avLst>
              </a:prstGeom>
              <a:solidFill>
                <a:srgbClr val="E1B7F7"/>
              </a:solidFill>
              <a:ln w="9525">
                <a:solidFill>
                  <a:srgbClr val="9900CC"/>
                </a:solidFill>
                <a:round/>
                <a:headEnd/>
                <a:tailEnd/>
              </a:ln>
            </p:spPr>
            <p:txBody>
              <a:bodyPr wrap="none" anchor="ctr"/>
              <a:lstStyle/>
              <a:p>
                <a:endParaRPr lang="en-US"/>
              </a:p>
            </p:txBody>
          </p:sp>
          <p:sp>
            <p:nvSpPr>
              <p:cNvPr id="19624" name="Text Box 324"/>
              <p:cNvSpPr txBox="1">
                <a:spLocks noChangeArrowheads="1"/>
              </p:cNvSpPr>
              <p:nvPr/>
            </p:nvSpPr>
            <p:spPr bwMode="auto">
              <a:xfrm>
                <a:off x="752" y="3236"/>
                <a:ext cx="293"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rgbClr val="000066"/>
                    </a:solidFill>
                    <a:latin typeface="Arial" pitchFamily="34" charset="0"/>
                  </a:defRPr>
                </a:lvl1pPr>
                <a:lvl2pPr marL="742950" indent="-285750">
                  <a:defRPr sz="2400">
                    <a:solidFill>
                      <a:srgbClr val="000066"/>
                    </a:solidFill>
                    <a:latin typeface="Arial" pitchFamily="34" charset="0"/>
                  </a:defRPr>
                </a:lvl2pPr>
                <a:lvl3pPr marL="1143000" indent="-228600">
                  <a:defRPr sz="2400">
                    <a:solidFill>
                      <a:srgbClr val="000066"/>
                    </a:solidFill>
                    <a:latin typeface="Arial" pitchFamily="34" charset="0"/>
                  </a:defRPr>
                </a:lvl3pPr>
                <a:lvl4pPr marL="1600200" indent="-228600">
                  <a:defRPr sz="2400">
                    <a:solidFill>
                      <a:srgbClr val="000066"/>
                    </a:solidFill>
                    <a:latin typeface="Arial" pitchFamily="34" charset="0"/>
                  </a:defRPr>
                </a:lvl4pPr>
                <a:lvl5pPr marL="2057400" indent="-228600">
                  <a:defRPr sz="2400">
                    <a:solidFill>
                      <a:srgbClr val="000066"/>
                    </a:solidFill>
                    <a:latin typeface="Arial" pitchFamily="34" charset="0"/>
                  </a:defRPr>
                </a:lvl5pPr>
                <a:lvl6pPr marL="2514600" indent="-228600" eaLnBrk="0" fontAlgn="base" hangingPunct="0">
                  <a:spcBef>
                    <a:spcPct val="50000"/>
                  </a:spcBef>
                  <a:spcAft>
                    <a:spcPct val="0"/>
                  </a:spcAft>
                  <a:defRPr sz="2400">
                    <a:solidFill>
                      <a:srgbClr val="000066"/>
                    </a:solidFill>
                    <a:latin typeface="Arial" pitchFamily="34" charset="0"/>
                  </a:defRPr>
                </a:lvl6pPr>
                <a:lvl7pPr marL="2971800" indent="-228600" eaLnBrk="0" fontAlgn="base" hangingPunct="0">
                  <a:spcBef>
                    <a:spcPct val="50000"/>
                  </a:spcBef>
                  <a:spcAft>
                    <a:spcPct val="0"/>
                  </a:spcAft>
                  <a:defRPr sz="2400">
                    <a:solidFill>
                      <a:srgbClr val="000066"/>
                    </a:solidFill>
                    <a:latin typeface="Arial" pitchFamily="34" charset="0"/>
                  </a:defRPr>
                </a:lvl7pPr>
                <a:lvl8pPr marL="3429000" indent="-228600" eaLnBrk="0" fontAlgn="base" hangingPunct="0">
                  <a:spcBef>
                    <a:spcPct val="50000"/>
                  </a:spcBef>
                  <a:spcAft>
                    <a:spcPct val="0"/>
                  </a:spcAft>
                  <a:defRPr sz="2400">
                    <a:solidFill>
                      <a:srgbClr val="000066"/>
                    </a:solidFill>
                    <a:latin typeface="Arial" pitchFamily="34" charset="0"/>
                  </a:defRPr>
                </a:lvl8pPr>
                <a:lvl9pPr marL="3886200" indent="-228600" eaLnBrk="0" fontAlgn="base" hangingPunct="0">
                  <a:spcBef>
                    <a:spcPct val="50000"/>
                  </a:spcBef>
                  <a:spcAft>
                    <a:spcPct val="0"/>
                  </a:spcAft>
                  <a:defRPr sz="2400">
                    <a:solidFill>
                      <a:srgbClr val="000066"/>
                    </a:solidFill>
                    <a:latin typeface="Arial" pitchFamily="34" charset="0"/>
                  </a:defRPr>
                </a:lvl9pPr>
              </a:lstStyle>
              <a:p>
                <a:pPr algn="ctr"/>
                <a:r>
                  <a:rPr lang="en-GB" b="1">
                    <a:solidFill>
                      <a:srgbClr val="010066"/>
                    </a:solidFill>
                  </a:rPr>
                  <a:t>Ga</a:t>
                </a:r>
              </a:p>
            </p:txBody>
          </p:sp>
        </p:grpSp>
        <p:grpSp>
          <p:nvGrpSpPr>
            <p:cNvPr id="19556" name="Group 325"/>
            <p:cNvGrpSpPr>
              <a:grpSpLocks/>
            </p:cNvGrpSpPr>
            <p:nvPr/>
          </p:nvGrpSpPr>
          <p:grpSpPr bwMode="auto">
            <a:xfrm>
              <a:off x="4149" y="2298"/>
              <a:ext cx="293" cy="376"/>
              <a:chOff x="752" y="3163"/>
              <a:chExt cx="293" cy="376"/>
            </a:xfrm>
          </p:grpSpPr>
          <p:sp>
            <p:nvSpPr>
              <p:cNvPr id="19621" name="AutoShape 326"/>
              <p:cNvSpPr>
                <a:spLocks noChangeArrowheads="1"/>
              </p:cNvSpPr>
              <p:nvPr/>
            </p:nvSpPr>
            <p:spPr bwMode="auto">
              <a:xfrm>
                <a:off x="753" y="3163"/>
                <a:ext cx="290" cy="376"/>
              </a:xfrm>
              <a:prstGeom prst="roundRect">
                <a:avLst>
                  <a:gd name="adj" fmla="val 16667"/>
                </a:avLst>
              </a:prstGeom>
              <a:solidFill>
                <a:srgbClr val="E1B7F7"/>
              </a:solidFill>
              <a:ln w="9525">
                <a:solidFill>
                  <a:srgbClr val="9900CC"/>
                </a:solidFill>
                <a:round/>
                <a:headEnd/>
                <a:tailEnd/>
              </a:ln>
            </p:spPr>
            <p:txBody>
              <a:bodyPr wrap="none" anchor="ctr"/>
              <a:lstStyle/>
              <a:p>
                <a:endParaRPr lang="en-US"/>
              </a:p>
            </p:txBody>
          </p:sp>
          <p:sp>
            <p:nvSpPr>
              <p:cNvPr id="19622" name="Text Box 327"/>
              <p:cNvSpPr txBox="1">
                <a:spLocks noChangeArrowheads="1"/>
              </p:cNvSpPr>
              <p:nvPr/>
            </p:nvSpPr>
            <p:spPr bwMode="auto">
              <a:xfrm>
                <a:off x="752" y="3236"/>
                <a:ext cx="293"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rgbClr val="000066"/>
                    </a:solidFill>
                    <a:latin typeface="Arial" pitchFamily="34" charset="0"/>
                  </a:defRPr>
                </a:lvl1pPr>
                <a:lvl2pPr marL="742950" indent="-285750">
                  <a:defRPr sz="2400">
                    <a:solidFill>
                      <a:srgbClr val="000066"/>
                    </a:solidFill>
                    <a:latin typeface="Arial" pitchFamily="34" charset="0"/>
                  </a:defRPr>
                </a:lvl2pPr>
                <a:lvl3pPr marL="1143000" indent="-228600">
                  <a:defRPr sz="2400">
                    <a:solidFill>
                      <a:srgbClr val="000066"/>
                    </a:solidFill>
                    <a:latin typeface="Arial" pitchFamily="34" charset="0"/>
                  </a:defRPr>
                </a:lvl3pPr>
                <a:lvl4pPr marL="1600200" indent="-228600">
                  <a:defRPr sz="2400">
                    <a:solidFill>
                      <a:srgbClr val="000066"/>
                    </a:solidFill>
                    <a:latin typeface="Arial" pitchFamily="34" charset="0"/>
                  </a:defRPr>
                </a:lvl4pPr>
                <a:lvl5pPr marL="2057400" indent="-228600">
                  <a:defRPr sz="2400">
                    <a:solidFill>
                      <a:srgbClr val="000066"/>
                    </a:solidFill>
                    <a:latin typeface="Arial" pitchFamily="34" charset="0"/>
                  </a:defRPr>
                </a:lvl5pPr>
                <a:lvl6pPr marL="2514600" indent="-228600" eaLnBrk="0" fontAlgn="base" hangingPunct="0">
                  <a:spcBef>
                    <a:spcPct val="50000"/>
                  </a:spcBef>
                  <a:spcAft>
                    <a:spcPct val="0"/>
                  </a:spcAft>
                  <a:defRPr sz="2400">
                    <a:solidFill>
                      <a:srgbClr val="000066"/>
                    </a:solidFill>
                    <a:latin typeface="Arial" pitchFamily="34" charset="0"/>
                  </a:defRPr>
                </a:lvl6pPr>
                <a:lvl7pPr marL="2971800" indent="-228600" eaLnBrk="0" fontAlgn="base" hangingPunct="0">
                  <a:spcBef>
                    <a:spcPct val="50000"/>
                  </a:spcBef>
                  <a:spcAft>
                    <a:spcPct val="0"/>
                  </a:spcAft>
                  <a:defRPr sz="2400">
                    <a:solidFill>
                      <a:srgbClr val="000066"/>
                    </a:solidFill>
                    <a:latin typeface="Arial" pitchFamily="34" charset="0"/>
                  </a:defRPr>
                </a:lvl7pPr>
                <a:lvl8pPr marL="3429000" indent="-228600" eaLnBrk="0" fontAlgn="base" hangingPunct="0">
                  <a:spcBef>
                    <a:spcPct val="50000"/>
                  </a:spcBef>
                  <a:spcAft>
                    <a:spcPct val="0"/>
                  </a:spcAft>
                  <a:defRPr sz="2400">
                    <a:solidFill>
                      <a:srgbClr val="000066"/>
                    </a:solidFill>
                    <a:latin typeface="Arial" pitchFamily="34" charset="0"/>
                  </a:defRPr>
                </a:lvl8pPr>
                <a:lvl9pPr marL="3886200" indent="-228600" eaLnBrk="0" fontAlgn="base" hangingPunct="0">
                  <a:spcBef>
                    <a:spcPct val="50000"/>
                  </a:spcBef>
                  <a:spcAft>
                    <a:spcPct val="0"/>
                  </a:spcAft>
                  <a:defRPr sz="2400">
                    <a:solidFill>
                      <a:srgbClr val="000066"/>
                    </a:solidFill>
                    <a:latin typeface="Arial" pitchFamily="34" charset="0"/>
                  </a:defRPr>
                </a:lvl9pPr>
              </a:lstStyle>
              <a:p>
                <a:pPr algn="ctr"/>
                <a:r>
                  <a:rPr lang="en-GB" b="1">
                    <a:solidFill>
                      <a:srgbClr val="010066"/>
                    </a:solidFill>
                  </a:rPr>
                  <a:t>Ge</a:t>
                </a:r>
              </a:p>
            </p:txBody>
          </p:sp>
        </p:grpSp>
        <p:grpSp>
          <p:nvGrpSpPr>
            <p:cNvPr id="19557" name="Group 328"/>
            <p:cNvGrpSpPr>
              <a:grpSpLocks/>
            </p:cNvGrpSpPr>
            <p:nvPr/>
          </p:nvGrpSpPr>
          <p:grpSpPr bwMode="auto">
            <a:xfrm>
              <a:off x="4456" y="2298"/>
              <a:ext cx="293" cy="376"/>
              <a:chOff x="752" y="3163"/>
              <a:chExt cx="293" cy="376"/>
            </a:xfrm>
          </p:grpSpPr>
          <p:sp>
            <p:nvSpPr>
              <p:cNvPr id="19619" name="AutoShape 329"/>
              <p:cNvSpPr>
                <a:spLocks noChangeArrowheads="1"/>
              </p:cNvSpPr>
              <p:nvPr/>
            </p:nvSpPr>
            <p:spPr bwMode="auto">
              <a:xfrm>
                <a:off x="753" y="3163"/>
                <a:ext cx="290" cy="376"/>
              </a:xfrm>
              <a:prstGeom prst="roundRect">
                <a:avLst>
                  <a:gd name="adj" fmla="val 16667"/>
                </a:avLst>
              </a:prstGeom>
              <a:solidFill>
                <a:srgbClr val="E1B7F7"/>
              </a:solidFill>
              <a:ln w="9525">
                <a:solidFill>
                  <a:srgbClr val="9900CC"/>
                </a:solidFill>
                <a:round/>
                <a:headEnd/>
                <a:tailEnd/>
              </a:ln>
            </p:spPr>
            <p:txBody>
              <a:bodyPr wrap="none" anchor="ctr"/>
              <a:lstStyle/>
              <a:p>
                <a:endParaRPr lang="en-US"/>
              </a:p>
            </p:txBody>
          </p:sp>
          <p:sp>
            <p:nvSpPr>
              <p:cNvPr id="19620" name="Text Box 330"/>
              <p:cNvSpPr txBox="1">
                <a:spLocks noChangeArrowheads="1"/>
              </p:cNvSpPr>
              <p:nvPr/>
            </p:nvSpPr>
            <p:spPr bwMode="auto">
              <a:xfrm>
                <a:off x="752" y="3236"/>
                <a:ext cx="293"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rgbClr val="000066"/>
                    </a:solidFill>
                    <a:latin typeface="Arial" pitchFamily="34" charset="0"/>
                  </a:defRPr>
                </a:lvl1pPr>
                <a:lvl2pPr marL="742950" indent="-285750">
                  <a:defRPr sz="2400">
                    <a:solidFill>
                      <a:srgbClr val="000066"/>
                    </a:solidFill>
                    <a:latin typeface="Arial" pitchFamily="34" charset="0"/>
                  </a:defRPr>
                </a:lvl2pPr>
                <a:lvl3pPr marL="1143000" indent="-228600">
                  <a:defRPr sz="2400">
                    <a:solidFill>
                      <a:srgbClr val="000066"/>
                    </a:solidFill>
                    <a:latin typeface="Arial" pitchFamily="34" charset="0"/>
                  </a:defRPr>
                </a:lvl3pPr>
                <a:lvl4pPr marL="1600200" indent="-228600">
                  <a:defRPr sz="2400">
                    <a:solidFill>
                      <a:srgbClr val="000066"/>
                    </a:solidFill>
                    <a:latin typeface="Arial" pitchFamily="34" charset="0"/>
                  </a:defRPr>
                </a:lvl4pPr>
                <a:lvl5pPr marL="2057400" indent="-228600">
                  <a:defRPr sz="2400">
                    <a:solidFill>
                      <a:srgbClr val="000066"/>
                    </a:solidFill>
                    <a:latin typeface="Arial" pitchFamily="34" charset="0"/>
                  </a:defRPr>
                </a:lvl5pPr>
                <a:lvl6pPr marL="2514600" indent="-228600" eaLnBrk="0" fontAlgn="base" hangingPunct="0">
                  <a:spcBef>
                    <a:spcPct val="50000"/>
                  </a:spcBef>
                  <a:spcAft>
                    <a:spcPct val="0"/>
                  </a:spcAft>
                  <a:defRPr sz="2400">
                    <a:solidFill>
                      <a:srgbClr val="000066"/>
                    </a:solidFill>
                    <a:latin typeface="Arial" pitchFamily="34" charset="0"/>
                  </a:defRPr>
                </a:lvl6pPr>
                <a:lvl7pPr marL="2971800" indent="-228600" eaLnBrk="0" fontAlgn="base" hangingPunct="0">
                  <a:spcBef>
                    <a:spcPct val="50000"/>
                  </a:spcBef>
                  <a:spcAft>
                    <a:spcPct val="0"/>
                  </a:spcAft>
                  <a:defRPr sz="2400">
                    <a:solidFill>
                      <a:srgbClr val="000066"/>
                    </a:solidFill>
                    <a:latin typeface="Arial" pitchFamily="34" charset="0"/>
                  </a:defRPr>
                </a:lvl7pPr>
                <a:lvl8pPr marL="3429000" indent="-228600" eaLnBrk="0" fontAlgn="base" hangingPunct="0">
                  <a:spcBef>
                    <a:spcPct val="50000"/>
                  </a:spcBef>
                  <a:spcAft>
                    <a:spcPct val="0"/>
                  </a:spcAft>
                  <a:defRPr sz="2400">
                    <a:solidFill>
                      <a:srgbClr val="000066"/>
                    </a:solidFill>
                    <a:latin typeface="Arial" pitchFamily="34" charset="0"/>
                  </a:defRPr>
                </a:lvl8pPr>
                <a:lvl9pPr marL="3886200" indent="-228600" eaLnBrk="0" fontAlgn="base" hangingPunct="0">
                  <a:spcBef>
                    <a:spcPct val="50000"/>
                  </a:spcBef>
                  <a:spcAft>
                    <a:spcPct val="0"/>
                  </a:spcAft>
                  <a:defRPr sz="2400">
                    <a:solidFill>
                      <a:srgbClr val="000066"/>
                    </a:solidFill>
                    <a:latin typeface="Arial" pitchFamily="34" charset="0"/>
                  </a:defRPr>
                </a:lvl9pPr>
              </a:lstStyle>
              <a:p>
                <a:pPr algn="ctr"/>
                <a:r>
                  <a:rPr lang="en-GB" b="1">
                    <a:solidFill>
                      <a:srgbClr val="010066"/>
                    </a:solidFill>
                  </a:rPr>
                  <a:t>As</a:t>
                </a:r>
              </a:p>
            </p:txBody>
          </p:sp>
        </p:grpSp>
        <p:grpSp>
          <p:nvGrpSpPr>
            <p:cNvPr id="19558" name="Group 331"/>
            <p:cNvGrpSpPr>
              <a:grpSpLocks/>
            </p:cNvGrpSpPr>
            <p:nvPr/>
          </p:nvGrpSpPr>
          <p:grpSpPr bwMode="auto">
            <a:xfrm>
              <a:off x="4763" y="2298"/>
              <a:ext cx="293" cy="376"/>
              <a:chOff x="752" y="3163"/>
              <a:chExt cx="293" cy="376"/>
            </a:xfrm>
          </p:grpSpPr>
          <p:sp>
            <p:nvSpPr>
              <p:cNvPr id="19617" name="AutoShape 332"/>
              <p:cNvSpPr>
                <a:spLocks noChangeArrowheads="1"/>
              </p:cNvSpPr>
              <p:nvPr/>
            </p:nvSpPr>
            <p:spPr bwMode="auto">
              <a:xfrm>
                <a:off x="753" y="3163"/>
                <a:ext cx="290" cy="376"/>
              </a:xfrm>
              <a:prstGeom prst="roundRect">
                <a:avLst>
                  <a:gd name="adj" fmla="val 16667"/>
                </a:avLst>
              </a:prstGeom>
              <a:solidFill>
                <a:srgbClr val="E1B7F7"/>
              </a:solidFill>
              <a:ln w="9525">
                <a:solidFill>
                  <a:srgbClr val="9900CC"/>
                </a:solidFill>
                <a:round/>
                <a:headEnd/>
                <a:tailEnd/>
              </a:ln>
            </p:spPr>
            <p:txBody>
              <a:bodyPr wrap="none" anchor="ctr"/>
              <a:lstStyle/>
              <a:p>
                <a:endParaRPr lang="en-US"/>
              </a:p>
            </p:txBody>
          </p:sp>
          <p:sp>
            <p:nvSpPr>
              <p:cNvPr id="19618" name="Text Box 333"/>
              <p:cNvSpPr txBox="1">
                <a:spLocks noChangeArrowheads="1"/>
              </p:cNvSpPr>
              <p:nvPr/>
            </p:nvSpPr>
            <p:spPr bwMode="auto">
              <a:xfrm>
                <a:off x="752" y="3236"/>
                <a:ext cx="293"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rgbClr val="000066"/>
                    </a:solidFill>
                    <a:latin typeface="Arial" pitchFamily="34" charset="0"/>
                  </a:defRPr>
                </a:lvl1pPr>
                <a:lvl2pPr marL="742950" indent="-285750">
                  <a:defRPr sz="2400">
                    <a:solidFill>
                      <a:srgbClr val="000066"/>
                    </a:solidFill>
                    <a:latin typeface="Arial" pitchFamily="34" charset="0"/>
                  </a:defRPr>
                </a:lvl2pPr>
                <a:lvl3pPr marL="1143000" indent="-228600">
                  <a:defRPr sz="2400">
                    <a:solidFill>
                      <a:srgbClr val="000066"/>
                    </a:solidFill>
                    <a:latin typeface="Arial" pitchFamily="34" charset="0"/>
                  </a:defRPr>
                </a:lvl3pPr>
                <a:lvl4pPr marL="1600200" indent="-228600">
                  <a:defRPr sz="2400">
                    <a:solidFill>
                      <a:srgbClr val="000066"/>
                    </a:solidFill>
                    <a:latin typeface="Arial" pitchFamily="34" charset="0"/>
                  </a:defRPr>
                </a:lvl4pPr>
                <a:lvl5pPr marL="2057400" indent="-228600">
                  <a:defRPr sz="2400">
                    <a:solidFill>
                      <a:srgbClr val="000066"/>
                    </a:solidFill>
                    <a:latin typeface="Arial" pitchFamily="34" charset="0"/>
                  </a:defRPr>
                </a:lvl5pPr>
                <a:lvl6pPr marL="2514600" indent="-228600" eaLnBrk="0" fontAlgn="base" hangingPunct="0">
                  <a:spcBef>
                    <a:spcPct val="50000"/>
                  </a:spcBef>
                  <a:spcAft>
                    <a:spcPct val="0"/>
                  </a:spcAft>
                  <a:defRPr sz="2400">
                    <a:solidFill>
                      <a:srgbClr val="000066"/>
                    </a:solidFill>
                    <a:latin typeface="Arial" pitchFamily="34" charset="0"/>
                  </a:defRPr>
                </a:lvl6pPr>
                <a:lvl7pPr marL="2971800" indent="-228600" eaLnBrk="0" fontAlgn="base" hangingPunct="0">
                  <a:spcBef>
                    <a:spcPct val="50000"/>
                  </a:spcBef>
                  <a:spcAft>
                    <a:spcPct val="0"/>
                  </a:spcAft>
                  <a:defRPr sz="2400">
                    <a:solidFill>
                      <a:srgbClr val="000066"/>
                    </a:solidFill>
                    <a:latin typeface="Arial" pitchFamily="34" charset="0"/>
                  </a:defRPr>
                </a:lvl7pPr>
                <a:lvl8pPr marL="3429000" indent="-228600" eaLnBrk="0" fontAlgn="base" hangingPunct="0">
                  <a:spcBef>
                    <a:spcPct val="50000"/>
                  </a:spcBef>
                  <a:spcAft>
                    <a:spcPct val="0"/>
                  </a:spcAft>
                  <a:defRPr sz="2400">
                    <a:solidFill>
                      <a:srgbClr val="000066"/>
                    </a:solidFill>
                    <a:latin typeface="Arial" pitchFamily="34" charset="0"/>
                  </a:defRPr>
                </a:lvl8pPr>
                <a:lvl9pPr marL="3886200" indent="-228600" eaLnBrk="0" fontAlgn="base" hangingPunct="0">
                  <a:spcBef>
                    <a:spcPct val="50000"/>
                  </a:spcBef>
                  <a:spcAft>
                    <a:spcPct val="0"/>
                  </a:spcAft>
                  <a:defRPr sz="2400">
                    <a:solidFill>
                      <a:srgbClr val="000066"/>
                    </a:solidFill>
                    <a:latin typeface="Arial" pitchFamily="34" charset="0"/>
                  </a:defRPr>
                </a:lvl9pPr>
              </a:lstStyle>
              <a:p>
                <a:pPr algn="ctr"/>
                <a:r>
                  <a:rPr lang="en-GB" b="1">
                    <a:solidFill>
                      <a:srgbClr val="010066"/>
                    </a:solidFill>
                  </a:rPr>
                  <a:t>Se</a:t>
                </a:r>
              </a:p>
            </p:txBody>
          </p:sp>
        </p:grpSp>
        <p:grpSp>
          <p:nvGrpSpPr>
            <p:cNvPr id="19559" name="Group 334"/>
            <p:cNvGrpSpPr>
              <a:grpSpLocks/>
            </p:cNvGrpSpPr>
            <p:nvPr/>
          </p:nvGrpSpPr>
          <p:grpSpPr bwMode="auto">
            <a:xfrm>
              <a:off x="5070" y="2298"/>
              <a:ext cx="293" cy="376"/>
              <a:chOff x="752" y="3163"/>
              <a:chExt cx="293" cy="376"/>
            </a:xfrm>
          </p:grpSpPr>
          <p:sp>
            <p:nvSpPr>
              <p:cNvPr id="19615" name="AutoShape 335"/>
              <p:cNvSpPr>
                <a:spLocks noChangeArrowheads="1"/>
              </p:cNvSpPr>
              <p:nvPr/>
            </p:nvSpPr>
            <p:spPr bwMode="auto">
              <a:xfrm>
                <a:off x="753" y="3163"/>
                <a:ext cx="290" cy="376"/>
              </a:xfrm>
              <a:prstGeom prst="roundRect">
                <a:avLst>
                  <a:gd name="adj" fmla="val 16667"/>
                </a:avLst>
              </a:prstGeom>
              <a:solidFill>
                <a:srgbClr val="E1B7F7"/>
              </a:solidFill>
              <a:ln w="9525">
                <a:solidFill>
                  <a:srgbClr val="9900CC"/>
                </a:solidFill>
                <a:round/>
                <a:headEnd/>
                <a:tailEnd/>
              </a:ln>
            </p:spPr>
            <p:txBody>
              <a:bodyPr wrap="none" anchor="ctr"/>
              <a:lstStyle/>
              <a:p>
                <a:endParaRPr lang="en-US"/>
              </a:p>
            </p:txBody>
          </p:sp>
          <p:sp>
            <p:nvSpPr>
              <p:cNvPr id="19616" name="Text Box 336"/>
              <p:cNvSpPr txBox="1">
                <a:spLocks noChangeArrowheads="1"/>
              </p:cNvSpPr>
              <p:nvPr/>
            </p:nvSpPr>
            <p:spPr bwMode="auto">
              <a:xfrm>
                <a:off x="752" y="3236"/>
                <a:ext cx="293"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rgbClr val="000066"/>
                    </a:solidFill>
                    <a:latin typeface="Arial" pitchFamily="34" charset="0"/>
                  </a:defRPr>
                </a:lvl1pPr>
                <a:lvl2pPr marL="742950" indent="-285750">
                  <a:defRPr sz="2400">
                    <a:solidFill>
                      <a:srgbClr val="000066"/>
                    </a:solidFill>
                    <a:latin typeface="Arial" pitchFamily="34" charset="0"/>
                  </a:defRPr>
                </a:lvl2pPr>
                <a:lvl3pPr marL="1143000" indent="-228600">
                  <a:defRPr sz="2400">
                    <a:solidFill>
                      <a:srgbClr val="000066"/>
                    </a:solidFill>
                    <a:latin typeface="Arial" pitchFamily="34" charset="0"/>
                  </a:defRPr>
                </a:lvl3pPr>
                <a:lvl4pPr marL="1600200" indent="-228600">
                  <a:defRPr sz="2400">
                    <a:solidFill>
                      <a:srgbClr val="000066"/>
                    </a:solidFill>
                    <a:latin typeface="Arial" pitchFamily="34" charset="0"/>
                  </a:defRPr>
                </a:lvl4pPr>
                <a:lvl5pPr marL="2057400" indent="-228600">
                  <a:defRPr sz="2400">
                    <a:solidFill>
                      <a:srgbClr val="000066"/>
                    </a:solidFill>
                    <a:latin typeface="Arial" pitchFamily="34" charset="0"/>
                  </a:defRPr>
                </a:lvl5pPr>
                <a:lvl6pPr marL="2514600" indent="-228600" eaLnBrk="0" fontAlgn="base" hangingPunct="0">
                  <a:spcBef>
                    <a:spcPct val="50000"/>
                  </a:spcBef>
                  <a:spcAft>
                    <a:spcPct val="0"/>
                  </a:spcAft>
                  <a:defRPr sz="2400">
                    <a:solidFill>
                      <a:srgbClr val="000066"/>
                    </a:solidFill>
                    <a:latin typeface="Arial" pitchFamily="34" charset="0"/>
                  </a:defRPr>
                </a:lvl6pPr>
                <a:lvl7pPr marL="2971800" indent="-228600" eaLnBrk="0" fontAlgn="base" hangingPunct="0">
                  <a:spcBef>
                    <a:spcPct val="50000"/>
                  </a:spcBef>
                  <a:spcAft>
                    <a:spcPct val="0"/>
                  </a:spcAft>
                  <a:defRPr sz="2400">
                    <a:solidFill>
                      <a:srgbClr val="000066"/>
                    </a:solidFill>
                    <a:latin typeface="Arial" pitchFamily="34" charset="0"/>
                  </a:defRPr>
                </a:lvl7pPr>
                <a:lvl8pPr marL="3429000" indent="-228600" eaLnBrk="0" fontAlgn="base" hangingPunct="0">
                  <a:spcBef>
                    <a:spcPct val="50000"/>
                  </a:spcBef>
                  <a:spcAft>
                    <a:spcPct val="0"/>
                  </a:spcAft>
                  <a:defRPr sz="2400">
                    <a:solidFill>
                      <a:srgbClr val="000066"/>
                    </a:solidFill>
                    <a:latin typeface="Arial" pitchFamily="34" charset="0"/>
                  </a:defRPr>
                </a:lvl8pPr>
                <a:lvl9pPr marL="3886200" indent="-228600" eaLnBrk="0" fontAlgn="base" hangingPunct="0">
                  <a:spcBef>
                    <a:spcPct val="50000"/>
                  </a:spcBef>
                  <a:spcAft>
                    <a:spcPct val="0"/>
                  </a:spcAft>
                  <a:defRPr sz="2400">
                    <a:solidFill>
                      <a:srgbClr val="000066"/>
                    </a:solidFill>
                    <a:latin typeface="Arial" pitchFamily="34" charset="0"/>
                  </a:defRPr>
                </a:lvl9pPr>
              </a:lstStyle>
              <a:p>
                <a:pPr algn="ctr"/>
                <a:r>
                  <a:rPr lang="en-GB" b="1">
                    <a:solidFill>
                      <a:srgbClr val="010066"/>
                    </a:solidFill>
                  </a:rPr>
                  <a:t>Br</a:t>
                </a:r>
              </a:p>
            </p:txBody>
          </p:sp>
        </p:grpSp>
        <p:grpSp>
          <p:nvGrpSpPr>
            <p:cNvPr id="19560" name="Group 341"/>
            <p:cNvGrpSpPr>
              <a:grpSpLocks/>
            </p:cNvGrpSpPr>
            <p:nvPr/>
          </p:nvGrpSpPr>
          <p:grpSpPr bwMode="auto">
            <a:xfrm>
              <a:off x="465" y="1904"/>
              <a:ext cx="293" cy="376"/>
              <a:chOff x="752" y="3163"/>
              <a:chExt cx="293" cy="376"/>
            </a:xfrm>
          </p:grpSpPr>
          <p:sp>
            <p:nvSpPr>
              <p:cNvPr id="19613" name="AutoShape 342"/>
              <p:cNvSpPr>
                <a:spLocks noChangeArrowheads="1"/>
              </p:cNvSpPr>
              <p:nvPr/>
            </p:nvSpPr>
            <p:spPr bwMode="auto">
              <a:xfrm>
                <a:off x="753" y="3163"/>
                <a:ext cx="290" cy="376"/>
              </a:xfrm>
              <a:prstGeom prst="roundRect">
                <a:avLst>
                  <a:gd name="adj" fmla="val 16667"/>
                </a:avLst>
              </a:prstGeom>
              <a:solidFill>
                <a:srgbClr val="E1B7F7"/>
              </a:solidFill>
              <a:ln w="9525">
                <a:solidFill>
                  <a:srgbClr val="9900CC"/>
                </a:solidFill>
                <a:round/>
                <a:headEnd/>
                <a:tailEnd/>
              </a:ln>
            </p:spPr>
            <p:txBody>
              <a:bodyPr wrap="none" anchor="ctr"/>
              <a:lstStyle/>
              <a:p>
                <a:endParaRPr lang="en-US"/>
              </a:p>
            </p:txBody>
          </p:sp>
          <p:sp>
            <p:nvSpPr>
              <p:cNvPr id="19614" name="Text Box 343"/>
              <p:cNvSpPr txBox="1">
                <a:spLocks noChangeArrowheads="1"/>
              </p:cNvSpPr>
              <p:nvPr/>
            </p:nvSpPr>
            <p:spPr bwMode="auto">
              <a:xfrm>
                <a:off x="752" y="3236"/>
                <a:ext cx="293"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rgbClr val="000066"/>
                    </a:solidFill>
                    <a:latin typeface="Arial" pitchFamily="34" charset="0"/>
                  </a:defRPr>
                </a:lvl1pPr>
                <a:lvl2pPr marL="742950" indent="-285750">
                  <a:defRPr sz="2400">
                    <a:solidFill>
                      <a:srgbClr val="000066"/>
                    </a:solidFill>
                    <a:latin typeface="Arial" pitchFamily="34" charset="0"/>
                  </a:defRPr>
                </a:lvl2pPr>
                <a:lvl3pPr marL="1143000" indent="-228600">
                  <a:defRPr sz="2400">
                    <a:solidFill>
                      <a:srgbClr val="000066"/>
                    </a:solidFill>
                    <a:latin typeface="Arial" pitchFamily="34" charset="0"/>
                  </a:defRPr>
                </a:lvl3pPr>
                <a:lvl4pPr marL="1600200" indent="-228600">
                  <a:defRPr sz="2400">
                    <a:solidFill>
                      <a:srgbClr val="000066"/>
                    </a:solidFill>
                    <a:latin typeface="Arial" pitchFamily="34" charset="0"/>
                  </a:defRPr>
                </a:lvl4pPr>
                <a:lvl5pPr marL="2057400" indent="-228600">
                  <a:defRPr sz="2400">
                    <a:solidFill>
                      <a:srgbClr val="000066"/>
                    </a:solidFill>
                    <a:latin typeface="Arial" pitchFamily="34" charset="0"/>
                  </a:defRPr>
                </a:lvl5pPr>
                <a:lvl6pPr marL="2514600" indent="-228600" eaLnBrk="0" fontAlgn="base" hangingPunct="0">
                  <a:spcBef>
                    <a:spcPct val="50000"/>
                  </a:spcBef>
                  <a:spcAft>
                    <a:spcPct val="0"/>
                  </a:spcAft>
                  <a:defRPr sz="2400">
                    <a:solidFill>
                      <a:srgbClr val="000066"/>
                    </a:solidFill>
                    <a:latin typeface="Arial" pitchFamily="34" charset="0"/>
                  </a:defRPr>
                </a:lvl6pPr>
                <a:lvl7pPr marL="2971800" indent="-228600" eaLnBrk="0" fontAlgn="base" hangingPunct="0">
                  <a:spcBef>
                    <a:spcPct val="50000"/>
                  </a:spcBef>
                  <a:spcAft>
                    <a:spcPct val="0"/>
                  </a:spcAft>
                  <a:defRPr sz="2400">
                    <a:solidFill>
                      <a:srgbClr val="000066"/>
                    </a:solidFill>
                    <a:latin typeface="Arial" pitchFamily="34" charset="0"/>
                  </a:defRPr>
                </a:lvl7pPr>
                <a:lvl8pPr marL="3429000" indent="-228600" eaLnBrk="0" fontAlgn="base" hangingPunct="0">
                  <a:spcBef>
                    <a:spcPct val="50000"/>
                  </a:spcBef>
                  <a:spcAft>
                    <a:spcPct val="0"/>
                  </a:spcAft>
                  <a:defRPr sz="2400">
                    <a:solidFill>
                      <a:srgbClr val="000066"/>
                    </a:solidFill>
                    <a:latin typeface="Arial" pitchFamily="34" charset="0"/>
                  </a:defRPr>
                </a:lvl8pPr>
                <a:lvl9pPr marL="3886200" indent="-228600" eaLnBrk="0" fontAlgn="base" hangingPunct="0">
                  <a:spcBef>
                    <a:spcPct val="50000"/>
                  </a:spcBef>
                  <a:spcAft>
                    <a:spcPct val="0"/>
                  </a:spcAft>
                  <a:defRPr sz="2400">
                    <a:solidFill>
                      <a:srgbClr val="000066"/>
                    </a:solidFill>
                    <a:latin typeface="Arial" pitchFamily="34" charset="0"/>
                  </a:defRPr>
                </a:lvl9pPr>
              </a:lstStyle>
              <a:p>
                <a:pPr algn="ctr"/>
                <a:r>
                  <a:rPr lang="en-GB" b="1">
                    <a:solidFill>
                      <a:srgbClr val="010066"/>
                    </a:solidFill>
                  </a:rPr>
                  <a:t>Mg</a:t>
                </a:r>
              </a:p>
            </p:txBody>
          </p:sp>
        </p:grpSp>
        <p:grpSp>
          <p:nvGrpSpPr>
            <p:cNvPr id="19561" name="Group 344"/>
            <p:cNvGrpSpPr>
              <a:grpSpLocks/>
            </p:cNvGrpSpPr>
            <p:nvPr/>
          </p:nvGrpSpPr>
          <p:grpSpPr bwMode="auto">
            <a:xfrm>
              <a:off x="3842" y="1904"/>
              <a:ext cx="293" cy="376"/>
              <a:chOff x="752" y="3163"/>
              <a:chExt cx="293" cy="376"/>
            </a:xfrm>
          </p:grpSpPr>
          <p:sp>
            <p:nvSpPr>
              <p:cNvPr id="19611" name="AutoShape 345"/>
              <p:cNvSpPr>
                <a:spLocks noChangeArrowheads="1"/>
              </p:cNvSpPr>
              <p:nvPr/>
            </p:nvSpPr>
            <p:spPr bwMode="auto">
              <a:xfrm>
                <a:off x="753" y="3163"/>
                <a:ext cx="290" cy="376"/>
              </a:xfrm>
              <a:prstGeom prst="roundRect">
                <a:avLst>
                  <a:gd name="adj" fmla="val 16667"/>
                </a:avLst>
              </a:prstGeom>
              <a:solidFill>
                <a:srgbClr val="E1B7F7"/>
              </a:solidFill>
              <a:ln w="9525">
                <a:solidFill>
                  <a:srgbClr val="9900CC"/>
                </a:solidFill>
                <a:round/>
                <a:headEnd/>
                <a:tailEnd/>
              </a:ln>
            </p:spPr>
            <p:txBody>
              <a:bodyPr wrap="none" anchor="ctr"/>
              <a:lstStyle/>
              <a:p>
                <a:endParaRPr lang="en-US"/>
              </a:p>
            </p:txBody>
          </p:sp>
          <p:sp>
            <p:nvSpPr>
              <p:cNvPr id="19612" name="Text Box 346"/>
              <p:cNvSpPr txBox="1">
                <a:spLocks noChangeArrowheads="1"/>
              </p:cNvSpPr>
              <p:nvPr/>
            </p:nvSpPr>
            <p:spPr bwMode="auto">
              <a:xfrm>
                <a:off x="752" y="3236"/>
                <a:ext cx="293"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rgbClr val="000066"/>
                    </a:solidFill>
                    <a:latin typeface="Arial" pitchFamily="34" charset="0"/>
                  </a:defRPr>
                </a:lvl1pPr>
                <a:lvl2pPr marL="742950" indent="-285750">
                  <a:defRPr sz="2400">
                    <a:solidFill>
                      <a:srgbClr val="000066"/>
                    </a:solidFill>
                    <a:latin typeface="Arial" pitchFamily="34" charset="0"/>
                  </a:defRPr>
                </a:lvl2pPr>
                <a:lvl3pPr marL="1143000" indent="-228600">
                  <a:defRPr sz="2400">
                    <a:solidFill>
                      <a:srgbClr val="000066"/>
                    </a:solidFill>
                    <a:latin typeface="Arial" pitchFamily="34" charset="0"/>
                  </a:defRPr>
                </a:lvl3pPr>
                <a:lvl4pPr marL="1600200" indent="-228600">
                  <a:defRPr sz="2400">
                    <a:solidFill>
                      <a:srgbClr val="000066"/>
                    </a:solidFill>
                    <a:latin typeface="Arial" pitchFamily="34" charset="0"/>
                  </a:defRPr>
                </a:lvl4pPr>
                <a:lvl5pPr marL="2057400" indent="-228600">
                  <a:defRPr sz="2400">
                    <a:solidFill>
                      <a:srgbClr val="000066"/>
                    </a:solidFill>
                    <a:latin typeface="Arial" pitchFamily="34" charset="0"/>
                  </a:defRPr>
                </a:lvl5pPr>
                <a:lvl6pPr marL="2514600" indent="-228600" eaLnBrk="0" fontAlgn="base" hangingPunct="0">
                  <a:spcBef>
                    <a:spcPct val="50000"/>
                  </a:spcBef>
                  <a:spcAft>
                    <a:spcPct val="0"/>
                  </a:spcAft>
                  <a:defRPr sz="2400">
                    <a:solidFill>
                      <a:srgbClr val="000066"/>
                    </a:solidFill>
                    <a:latin typeface="Arial" pitchFamily="34" charset="0"/>
                  </a:defRPr>
                </a:lvl6pPr>
                <a:lvl7pPr marL="2971800" indent="-228600" eaLnBrk="0" fontAlgn="base" hangingPunct="0">
                  <a:spcBef>
                    <a:spcPct val="50000"/>
                  </a:spcBef>
                  <a:spcAft>
                    <a:spcPct val="0"/>
                  </a:spcAft>
                  <a:defRPr sz="2400">
                    <a:solidFill>
                      <a:srgbClr val="000066"/>
                    </a:solidFill>
                    <a:latin typeface="Arial" pitchFamily="34" charset="0"/>
                  </a:defRPr>
                </a:lvl7pPr>
                <a:lvl8pPr marL="3429000" indent="-228600" eaLnBrk="0" fontAlgn="base" hangingPunct="0">
                  <a:spcBef>
                    <a:spcPct val="50000"/>
                  </a:spcBef>
                  <a:spcAft>
                    <a:spcPct val="0"/>
                  </a:spcAft>
                  <a:defRPr sz="2400">
                    <a:solidFill>
                      <a:srgbClr val="000066"/>
                    </a:solidFill>
                    <a:latin typeface="Arial" pitchFamily="34" charset="0"/>
                  </a:defRPr>
                </a:lvl8pPr>
                <a:lvl9pPr marL="3886200" indent="-228600" eaLnBrk="0" fontAlgn="base" hangingPunct="0">
                  <a:spcBef>
                    <a:spcPct val="50000"/>
                  </a:spcBef>
                  <a:spcAft>
                    <a:spcPct val="0"/>
                  </a:spcAft>
                  <a:defRPr sz="2400">
                    <a:solidFill>
                      <a:srgbClr val="000066"/>
                    </a:solidFill>
                    <a:latin typeface="Arial" pitchFamily="34" charset="0"/>
                  </a:defRPr>
                </a:lvl9pPr>
              </a:lstStyle>
              <a:p>
                <a:pPr algn="ctr"/>
                <a:r>
                  <a:rPr lang="en-GB" b="1">
                    <a:solidFill>
                      <a:srgbClr val="010066"/>
                    </a:solidFill>
                  </a:rPr>
                  <a:t>Al</a:t>
                </a:r>
              </a:p>
            </p:txBody>
          </p:sp>
        </p:grpSp>
        <p:grpSp>
          <p:nvGrpSpPr>
            <p:cNvPr id="19562" name="Group 347"/>
            <p:cNvGrpSpPr>
              <a:grpSpLocks/>
            </p:cNvGrpSpPr>
            <p:nvPr/>
          </p:nvGrpSpPr>
          <p:grpSpPr bwMode="auto">
            <a:xfrm>
              <a:off x="4149" y="1904"/>
              <a:ext cx="293" cy="376"/>
              <a:chOff x="752" y="3163"/>
              <a:chExt cx="293" cy="376"/>
            </a:xfrm>
          </p:grpSpPr>
          <p:sp>
            <p:nvSpPr>
              <p:cNvPr id="19609" name="AutoShape 348"/>
              <p:cNvSpPr>
                <a:spLocks noChangeArrowheads="1"/>
              </p:cNvSpPr>
              <p:nvPr/>
            </p:nvSpPr>
            <p:spPr bwMode="auto">
              <a:xfrm>
                <a:off x="753" y="3163"/>
                <a:ext cx="290" cy="376"/>
              </a:xfrm>
              <a:prstGeom prst="roundRect">
                <a:avLst>
                  <a:gd name="adj" fmla="val 16667"/>
                </a:avLst>
              </a:prstGeom>
              <a:solidFill>
                <a:srgbClr val="E1B7F7"/>
              </a:solidFill>
              <a:ln w="9525">
                <a:solidFill>
                  <a:srgbClr val="9900CC"/>
                </a:solidFill>
                <a:round/>
                <a:headEnd/>
                <a:tailEnd/>
              </a:ln>
            </p:spPr>
            <p:txBody>
              <a:bodyPr wrap="none" anchor="ctr"/>
              <a:lstStyle/>
              <a:p>
                <a:endParaRPr lang="en-US"/>
              </a:p>
            </p:txBody>
          </p:sp>
          <p:sp>
            <p:nvSpPr>
              <p:cNvPr id="19610" name="Text Box 349"/>
              <p:cNvSpPr txBox="1">
                <a:spLocks noChangeArrowheads="1"/>
              </p:cNvSpPr>
              <p:nvPr/>
            </p:nvSpPr>
            <p:spPr bwMode="auto">
              <a:xfrm>
                <a:off x="752" y="3236"/>
                <a:ext cx="293"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rgbClr val="000066"/>
                    </a:solidFill>
                    <a:latin typeface="Arial" pitchFamily="34" charset="0"/>
                  </a:defRPr>
                </a:lvl1pPr>
                <a:lvl2pPr marL="742950" indent="-285750">
                  <a:defRPr sz="2400">
                    <a:solidFill>
                      <a:srgbClr val="000066"/>
                    </a:solidFill>
                    <a:latin typeface="Arial" pitchFamily="34" charset="0"/>
                  </a:defRPr>
                </a:lvl2pPr>
                <a:lvl3pPr marL="1143000" indent="-228600">
                  <a:defRPr sz="2400">
                    <a:solidFill>
                      <a:srgbClr val="000066"/>
                    </a:solidFill>
                    <a:latin typeface="Arial" pitchFamily="34" charset="0"/>
                  </a:defRPr>
                </a:lvl3pPr>
                <a:lvl4pPr marL="1600200" indent="-228600">
                  <a:defRPr sz="2400">
                    <a:solidFill>
                      <a:srgbClr val="000066"/>
                    </a:solidFill>
                    <a:latin typeface="Arial" pitchFamily="34" charset="0"/>
                  </a:defRPr>
                </a:lvl4pPr>
                <a:lvl5pPr marL="2057400" indent="-228600">
                  <a:defRPr sz="2400">
                    <a:solidFill>
                      <a:srgbClr val="000066"/>
                    </a:solidFill>
                    <a:latin typeface="Arial" pitchFamily="34" charset="0"/>
                  </a:defRPr>
                </a:lvl5pPr>
                <a:lvl6pPr marL="2514600" indent="-228600" eaLnBrk="0" fontAlgn="base" hangingPunct="0">
                  <a:spcBef>
                    <a:spcPct val="50000"/>
                  </a:spcBef>
                  <a:spcAft>
                    <a:spcPct val="0"/>
                  </a:spcAft>
                  <a:defRPr sz="2400">
                    <a:solidFill>
                      <a:srgbClr val="000066"/>
                    </a:solidFill>
                    <a:latin typeface="Arial" pitchFamily="34" charset="0"/>
                  </a:defRPr>
                </a:lvl6pPr>
                <a:lvl7pPr marL="2971800" indent="-228600" eaLnBrk="0" fontAlgn="base" hangingPunct="0">
                  <a:spcBef>
                    <a:spcPct val="50000"/>
                  </a:spcBef>
                  <a:spcAft>
                    <a:spcPct val="0"/>
                  </a:spcAft>
                  <a:defRPr sz="2400">
                    <a:solidFill>
                      <a:srgbClr val="000066"/>
                    </a:solidFill>
                    <a:latin typeface="Arial" pitchFamily="34" charset="0"/>
                  </a:defRPr>
                </a:lvl7pPr>
                <a:lvl8pPr marL="3429000" indent="-228600" eaLnBrk="0" fontAlgn="base" hangingPunct="0">
                  <a:spcBef>
                    <a:spcPct val="50000"/>
                  </a:spcBef>
                  <a:spcAft>
                    <a:spcPct val="0"/>
                  </a:spcAft>
                  <a:defRPr sz="2400">
                    <a:solidFill>
                      <a:srgbClr val="000066"/>
                    </a:solidFill>
                    <a:latin typeface="Arial" pitchFamily="34" charset="0"/>
                  </a:defRPr>
                </a:lvl8pPr>
                <a:lvl9pPr marL="3886200" indent="-228600" eaLnBrk="0" fontAlgn="base" hangingPunct="0">
                  <a:spcBef>
                    <a:spcPct val="50000"/>
                  </a:spcBef>
                  <a:spcAft>
                    <a:spcPct val="0"/>
                  </a:spcAft>
                  <a:defRPr sz="2400">
                    <a:solidFill>
                      <a:srgbClr val="000066"/>
                    </a:solidFill>
                    <a:latin typeface="Arial" pitchFamily="34" charset="0"/>
                  </a:defRPr>
                </a:lvl9pPr>
              </a:lstStyle>
              <a:p>
                <a:pPr algn="ctr"/>
                <a:r>
                  <a:rPr lang="en-GB" b="1">
                    <a:solidFill>
                      <a:srgbClr val="010066"/>
                    </a:solidFill>
                  </a:rPr>
                  <a:t>Si</a:t>
                </a:r>
              </a:p>
            </p:txBody>
          </p:sp>
        </p:grpSp>
        <p:grpSp>
          <p:nvGrpSpPr>
            <p:cNvPr id="19563" name="Group 350"/>
            <p:cNvGrpSpPr>
              <a:grpSpLocks/>
            </p:cNvGrpSpPr>
            <p:nvPr/>
          </p:nvGrpSpPr>
          <p:grpSpPr bwMode="auto">
            <a:xfrm>
              <a:off x="4456" y="1904"/>
              <a:ext cx="293" cy="376"/>
              <a:chOff x="752" y="3163"/>
              <a:chExt cx="293" cy="376"/>
            </a:xfrm>
          </p:grpSpPr>
          <p:sp>
            <p:nvSpPr>
              <p:cNvPr id="19607" name="AutoShape 351"/>
              <p:cNvSpPr>
                <a:spLocks noChangeArrowheads="1"/>
              </p:cNvSpPr>
              <p:nvPr/>
            </p:nvSpPr>
            <p:spPr bwMode="auto">
              <a:xfrm>
                <a:off x="753" y="3163"/>
                <a:ext cx="290" cy="376"/>
              </a:xfrm>
              <a:prstGeom prst="roundRect">
                <a:avLst>
                  <a:gd name="adj" fmla="val 16667"/>
                </a:avLst>
              </a:prstGeom>
              <a:solidFill>
                <a:srgbClr val="E1B7F7"/>
              </a:solidFill>
              <a:ln w="9525">
                <a:solidFill>
                  <a:srgbClr val="9900CC"/>
                </a:solidFill>
                <a:round/>
                <a:headEnd/>
                <a:tailEnd/>
              </a:ln>
            </p:spPr>
            <p:txBody>
              <a:bodyPr wrap="none" anchor="ctr"/>
              <a:lstStyle/>
              <a:p>
                <a:endParaRPr lang="en-US"/>
              </a:p>
            </p:txBody>
          </p:sp>
          <p:sp>
            <p:nvSpPr>
              <p:cNvPr id="19608" name="Text Box 352"/>
              <p:cNvSpPr txBox="1">
                <a:spLocks noChangeArrowheads="1"/>
              </p:cNvSpPr>
              <p:nvPr/>
            </p:nvSpPr>
            <p:spPr bwMode="auto">
              <a:xfrm>
                <a:off x="752" y="3236"/>
                <a:ext cx="293"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rgbClr val="000066"/>
                    </a:solidFill>
                    <a:latin typeface="Arial" pitchFamily="34" charset="0"/>
                  </a:defRPr>
                </a:lvl1pPr>
                <a:lvl2pPr marL="742950" indent="-285750">
                  <a:defRPr sz="2400">
                    <a:solidFill>
                      <a:srgbClr val="000066"/>
                    </a:solidFill>
                    <a:latin typeface="Arial" pitchFamily="34" charset="0"/>
                  </a:defRPr>
                </a:lvl2pPr>
                <a:lvl3pPr marL="1143000" indent="-228600">
                  <a:defRPr sz="2400">
                    <a:solidFill>
                      <a:srgbClr val="000066"/>
                    </a:solidFill>
                    <a:latin typeface="Arial" pitchFamily="34" charset="0"/>
                  </a:defRPr>
                </a:lvl3pPr>
                <a:lvl4pPr marL="1600200" indent="-228600">
                  <a:defRPr sz="2400">
                    <a:solidFill>
                      <a:srgbClr val="000066"/>
                    </a:solidFill>
                    <a:latin typeface="Arial" pitchFamily="34" charset="0"/>
                  </a:defRPr>
                </a:lvl4pPr>
                <a:lvl5pPr marL="2057400" indent="-228600">
                  <a:defRPr sz="2400">
                    <a:solidFill>
                      <a:srgbClr val="000066"/>
                    </a:solidFill>
                    <a:latin typeface="Arial" pitchFamily="34" charset="0"/>
                  </a:defRPr>
                </a:lvl5pPr>
                <a:lvl6pPr marL="2514600" indent="-228600" eaLnBrk="0" fontAlgn="base" hangingPunct="0">
                  <a:spcBef>
                    <a:spcPct val="50000"/>
                  </a:spcBef>
                  <a:spcAft>
                    <a:spcPct val="0"/>
                  </a:spcAft>
                  <a:defRPr sz="2400">
                    <a:solidFill>
                      <a:srgbClr val="000066"/>
                    </a:solidFill>
                    <a:latin typeface="Arial" pitchFamily="34" charset="0"/>
                  </a:defRPr>
                </a:lvl6pPr>
                <a:lvl7pPr marL="2971800" indent="-228600" eaLnBrk="0" fontAlgn="base" hangingPunct="0">
                  <a:spcBef>
                    <a:spcPct val="50000"/>
                  </a:spcBef>
                  <a:spcAft>
                    <a:spcPct val="0"/>
                  </a:spcAft>
                  <a:defRPr sz="2400">
                    <a:solidFill>
                      <a:srgbClr val="000066"/>
                    </a:solidFill>
                    <a:latin typeface="Arial" pitchFamily="34" charset="0"/>
                  </a:defRPr>
                </a:lvl7pPr>
                <a:lvl8pPr marL="3429000" indent="-228600" eaLnBrk="0" fontAlgn="base" hangingPunct="0">
                  <a:spcBef>
                    <a:spcPct val="50000"/>
                  </a:spcBef>
                  <a:spcAft>
                    <a:spcPct val="0"/>
                  </a:spcAft>
                  <a:defRPr sz="2400">
                    <a:solidFill>
                      <a:srgbClr val="000066"/>
                    </a:solidFill>
                    <a:latin typeface="Arial" pitchFamily="34" charset="0"/>
                  </a:defRPr>
                </a:lvl8pPr>
                <a:lvl9pPr marL="3886200" indent="-228600" eaLnBrk="0" fontAlgn="base" hangingPunct="0">
                  <a:spcBef>
                    <a:spcPct val="50000"/>
                  </a:spcBef>
                  <a:spcAft>
                    <a:spcPct val="0"/>
                  </a:spcAft>
                  <a:defRPr sz="2400">
                    <a:solidFill>
                      <a:srgbClr val="000066"/>
                    </a:solidFill>
                    <a:latin typeface="Arial" pitchFamily="34" charset="0"/>
                  </a:defRPr>
                </a:lvl9pPr>
              </a:lstStyle>
              <a:p>
                <a:pPr algn="ctr"/>
                <a:r>
                  <a:rPr lang="en-GB" b="1">
                    <a:solidFill>
                      <a:srgbClr val="010066"/>
                    </a:solidFill>
                  </a:rPr>
                  <a:t>P</a:t>
                </a:r>
              </a:p>
            </p:txBody>
          </p:sp>
        </p:grpSp>
        <p:grpSp>
          <p:nvGrpSpPr>
            <p:cNvPr id="19564" name="Group 353"/>
            <p:cNvGrpSpPr>
              <a:grpSpLocks/>
            </p:cNvGrpSpPr>
            <p:nvPr/>
          </p:nvGrpSpPr>
          <p:grpSpPr bwMode="auto">
            <a:xfrm>
              <a:off x="4763" y="1904"/>
              <a:ext cx="293" cy="376"/>
              <a:chOff x="752" y="3163"/>
              <a:chExt cx="293" cy="376"/>
            </a:xfrm>
          </p:grpSpPr>
          <p:sp>
            <p:nvSpPr>
              <p:cNvPr id="19605" name="AutoShape 354"/>
              <p:cNvSpPr>
                <a:spLocks noChangeArrowheads="1"/>
              </p:cNvSpPr>
              <p:nvPr/>
            </p:nvSpPr>
            <p:spPr bwMode="auto">
              <a:xfrm>
                <a:off x="753" y="3163"/>
                <a:ext cx="290" cy="376"/>
              </a:xfrm>
              <a:prstGeom prst="roundRect">
                <a:avLst>
                  <a:gd name="adj" fmla="val 16667"/>
                </a:avLst>
              </a:prstGeom>
              <a:solidFill>
                <a:srgbClr val="E1B7F7"/>
              </a:solidFill>
              <a:ln w="9525">
                <a:solidFill>
                  <a:srgbClr val="9900CC"/>
                </a:solidFill>
                <a:round/>
                <a:headEnd/>
                <a:tailEnd/>
              </a:ln>
            </p:spPr>
            <p:txBody>
              <a:bodyPr wrap="none" anchor="ctr"/>
              <a:lstStyle/>
              <a:p>
                <a:endParaRPr lang="en-US"/>
              </a:p>
            </p:txBody>
          </p:sp>
          <p:sp>
            <p:nvSpPr>
              <p:cNvPr id="19606" name="Text Box 355"/>
              <p:cNvSpPr txBox="1">
                <a:spLocks noChangeArrowheads="1"/>
              </p:cNvSpPr>
              <p:nvPr/>
            </p:nvSpPr>
            <p:spPr bwMode="auto">
              <a:xfrm>
                <a:off x="752" y="3236"/>
                <a:ext cx="293"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rgbClr val="000066"/>
                    </a:solidFill>
                    <a:latin typeface="Arial" pitchFamily="34" charset="0"/>
                  </a:defRPr>
                </a:lvl1pPr>
                <a:lvl2pPr marL="742950" indent="-285750">
                  <a:defRPr sz="2400">
                    <a:solidFill>
                      <a:srgbClr val="000066"/>
                    </a:solidFill>
                    <a:latin typeface="Arial" pitchFamily="34" charset="0"/>
                  </a:defRPr>
                </a:lvl2pPr>
                <a:lvl3pPr marL="1143000" indent="-228600">
                  <a:defRPr sz="2400">
                    <a:solidFill>
                      <a:srgbClr val="000066"/>
                    </a:solidFill>
                    <a:latin typeface="Arial" pitchFamily="34" charset="0"/>
                  </a:defRPr>
                </a:lvl3pPr>
                <a:lvl4pPr marL="1600200" indent="-228600">
                  <a:defRPr sz="2400">
                    <a:solidFill>
                      <a:srgbClr val="000066"/>
                    </a:solidFill>
                    <a:latin typeface="Arial" pitchFamily="34" charset="0"/>
                  </a:defRPr>
                </a:lvl4pPr>
                <a:lvl5pPr marL="2057400" indent="-228600">
                  <a:defRPr sz="2400">
                    <a:solidFill>
                      <a:srgbClr val="000066"/>
                    </a:solidFill>
                    <a:latin typeface="Arial" pitchFamily="34" charset="0"/>
                  </a:defRPr>
                </a:lvl5pPr>
                <a:lvl6pPr marL="2514600" indent="-228600" eaLnBrk="0" fontAlgn="base" hangingPunct="0">
                  <a:spcBef>
                    <a:spcPct val="50000"/>
                  </a:spcBef>
                  <a:spcAft>
                    <a:spcPct val="0"/>
                  </a:spcAft>
                  <a:defRPr sz="2400">
                    <a:solidFill>
                      <a:srgbClr val="000066"/>
                    </a:solidFill>
                    <a:latin typeface="Arial" pitchFamily="34" charset="0"/>
                  </a:defRPr>
                </a:lvl6pPr>
                <a:lvl7pPr marL="2971800" indent="-228600" eaLnBrk="0" fontAlgn="base" hangingPunct="0">
                  <a:spcBef>
                    <a:spcPct val="50000"/>
                  </a:spcBef>
                  <a:spcAft>
                    <a:spcPct val="0"/>
                  </a:spcAft>
                  <a:defRPr sz="2400">
                    <a:solidFill>
                      <a:srgbClr val="000066"/>
                    </a:solidFill>
                    <a:latin typeface="Arial" pitchFamily="34" charset="0"/>
                  </a:defRPr>
                </a:lvl7pPr>
                <a:lvl8pPr marL="3429000" indent="-228600" eaLnBrk="0" fontAlgn="base" hangingPunct="0">
                  <a:spcBef>
                    <a:spcPct val="50000"/>
                  </a:spcBef>
                  <a:spcAft>
                    <a:spcPct val="0"/>
                  </a:spcAft>
                  <a:defRPr sz="2400">
                    <a:solidFill>
                      <a:srgbClr val="000066"/>
                    </a:solidFill>
                    <a:latin typeface="Arial" pitchFamily="34" charset="0"/>
                  </a:defRPr>
                </a:lvl8pPr>
                <a:lvl9pPr marL="3886200" indent="-228600" eaLnBrk="0" fontAlgn="base" hangingPunct="0">
                  <a:spcBef>
                    <a:spcPct val="50000"/>
                  </a:spcBef>
                  <a:spcAft>
                    <a:spcPct val="0"/>
                  </a:spcAft>
                  <a:defRPr sz="2400">
                    <a:solidFill>
                      <a:srgbClr val="000066"/>
                    </a:solidFill>
                    <a:latin typeface="Arial" pitchFamily="34" charset="0"/>
                  </a:defRPr>
                </a:lvl9pPr>
              </a:lstStyle>
              <a:p>
                <a:pPr algn="ctr"/>
                <a:r>
                  <a:rPr lang="en-GB" b="1">
                    <a:solidFill>
                      <a:srgbClr val="010066"/>
                    </a:solidFill>
                  </a:rPr>
                  <a:t>S</a:t>
                </a:r>
              </a:p>
            </p:txBody>
          </p:sp>
        </p:grpSp>
        <p:grpSp>
          <p:nvGrpSpPr>
            <p:cNvPr id="19565" name="Group 356"/>
            <p:cNvGrpSpPr>
              <a:grpSpLocks/>
            </p:cNvGrpSpPr>
            <p:nvPr/>
          </p:nvGrpSpPr>
          <p:grpSpPr bwMode="auto">
            <a:xfrm>
              <a:off x="5070" y="1904"/>
              <a:ext cx="293" cy="376"/>
              <a:chOff x="752" y="3163"/>
              <a:chExt cx="293" cy="376"/>
            </a:xfrm>
          </p:grpSpPr>
          <p:sp>
            <p:nvSpPr>
              <p:cNvPr id="19603" name="AutoShape 357"/>
              <p:cNvSpPr>
                <a:spLocks noChangeArrowheads="1"/>
              </p:cNvSpPr>
              <p:nvPr/>
            </p:nvSpPr>
            <p:spPr bwMode="auto">
              <a:xfrm>
                <a:off x="753" y="3163"/>
                <a:ext cx="290" cy="376"/>
              </a:xfrm>
              <a:prstGeom prst="roundRect">
                <a:avLst>
                  <a:gd name="adj" fmla="val 16667"/>
                </a:avLst>
              </a:prstGeom>
              <a:solidFill>
                <a:srgbClr val="E1B7F7"/>
              </a:solidFill>
              <a:ln w="9525">
                <a:solidFill>
                  <a:srgbClr val="9900CC"/>
                </a:solidFill>
                <a:round/>
                <a:headEnd/>
                <a:tailEnd/>
              </a:ln>
            </p:spPr>
            <p:txBody>
              <a:bodyPr wrap="none" anchor="ctr"/>
              <a:lstStyle/>
              <a:p>
                <a:endParaRPr lang="en-US"/>
              </a:p>
            </p:txBody>
          </p:sp>
          <p:sp>
            <p:nvSpPr>
              <p:cNvPr id="19604" name="Text Box 358"/>
              <p:cNvSpPr txBox="1">
                <a:spLocks noChangeArrowheads="1"/>
              </p:cNvSpPr>
              <p:nvPr/>
            </p:nvSpPr>
            <p:spPr bwMode="auto">
              <a:xfrm>
                <a:off x="752" y="3236"/>
                <a:ext cx="293"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rgbClr val="000066"/>
                    </a:solidFill>
                    <a:latin typeface="Arial" pitchFamily="34" charset="0"/>
                  </a:defRPr>
                </a:lvl1pPr>
                <a:lvl2pPr marL="742950" indent="-285750">
                  <a:defRPr sz="2400">
                    <a:solidFill>
                      <a:srgbClr val="000066"/>
                    </a:solidFill>
                    <a:latin typeface="Arial" pitchFamily="34" charset="0"/>
                  </a:defRPr>
                </a:lvl2pPr>
                <a:lvl3pPr marL="1143000" indent="-228600">
                  <a:defRPr sz="2400">
                    <a:solidFill>
                      <a:srgbClr val="000066"/>
                    </a:solidFill>
                    <a:latin typeface="Arial" pitchFamily="34" charset="0"/>
                  </a:defRPr>
                </a:lvl3pPr>
                <a:lvl4pPr marL="1600200" indent="-228600">
                  <a:defRPr sz="2400">
                    <a:solidFill>
                      <a:srgbClr val="000066"/>
                    </a:solidFill>
                    <a:latin typeface="Arial" pitchFamily="34" charset="0"/>
                  </a:defRPr>
                </a:lvl4pPr>
                <a:lvl5pPr marL="2057400" indent="-228600">
                  <a:defRPr sz="2400">
                    <a:solidFill>
                      <a:srgbClr val="000066"/>
                    </a:solidFill>
                    <a:latin typeface="Arial" pitchFamily="34" charset="0"/>
                  </a:defRPr>
                </a:lvl5pPr>
                <a:lvl6pPr marL="2514600" indent="-228600" eaLnBrk="0" fontAlgn="base" hangingPunct="0">
                  <a:spcBef>
                    <a:spcPct val="50000"/>
                  </a:spcBef>
                  <a:spcAft>
                    <a:spcPct val="0"/>
                  </a:spcAft>
                  <a:defRPr sz="2400">
                    <a:solidFill>
                      <a:srgbClr val="000066"/>
                    </a:solidFill>
                    <a:latin typeface="Arial" pitchFamily="34" charset="0"/>
                  </a:defRPr>
                </a:lvl6pPr>
                <a:lvl7pPr marL="2971800" indent="-228600" eaLnBrk="0" fontAlgn="base" hangingPunct="0">
                  <a:spcBef>
                    <a:spcPct val="50000"/>
                  </a:spcBef>
                  <a:spcAft>
                    <a:spcPct val="0"/>
                  </a:spcAft>
                  <a:defRPr sz="2400">
                    <a:solidFill>
                      <a:srgbClr val="000066"/>
                    </a:solidFill>
                    <a:latin typeface="Arial" pitchFamily="34" charset="0"/>
                  </a:defRPr>
                </a:lvl7pPr>
                <a:lvl8pPr marL="3429000" indent="-228600" eaLnBrk="0" fontAlgn="base" hangingPunct="0">
                  <a:spcBef>
                    <a:spcPct val="50000"/>
                  </a:spcBef>
                  <a:spcAft>
                    <a:spcPct val="0"/>
                  </a:spcAft>
                  <a:defRPr sz="2400">
                    <a:solidFill>
                      <a:srgbClr val="000066"/>
                    </a:solidFill>
                    <a:latin typeface="Arial" pitchFamily="34" charset="0"/>
                  </a:defRPr>
                </a:lvl8pPr>
                <a:lvl9pPr marL="3886200" indent="-228600" eaLnBrk="0" fontAlgn="base" hangingPunct="0">
                  <a:spcBef>
                    <a:spcPct val="50000"/>
                  </a:spcBef>
                  <a:spcAft>
                    <a:spcPct val="0"/>
                  </a:spcAft>
                  <a:defRPr sz="2400">
                    <a:solidFill>
                      <a:srgbClr val="000066"/>
                    </a:solidFill>
                    <a:latin typeface="Arial" pitchFamily="34" charset="0"/>
                  </a:defRPr>
                </a:lvl9pPr>
              </a:lstStyle>
              <a:p>
                <a:pPr algn="ctr"/>
                <a:r>
                  <a:rPr lang="en-GB" b="1">
                    <a:solidFill>
                      <a:srgbClr val="010066"/>
                    </a:solidFill>
                  </a:rPr>
                  <a:t>Cl</a:t>
                </a:r>
              </a:p>
            </p:txBody>
          </p:sp>
        </p:grpSp>
        <p:grpSp>
          <p:nvGrpSpPr>
            <p:cNvPr id="19566" name="Group 363"/>
            <p:cNvGrpSpPr>
              <a:grpSpLocks/>
            </p:cNvGrpSpPr>
            <p:nvPr/>
          </p:nvGrpSpPr>
          <p:grpSpPr bwMode="auto">
            <a:xfrm>
              <a:off x="465" y="1512"/>
              <a:ext cx="293" cy="376"/>
              <a:chOff x="752" y="3163"/>
              <a:chExt cx="293" cy="376"/>
            </a:xfrm>
          </p:grpSpPr>
          <p:sp>
            <p:nvSpPr>
              <p:cNvPr id="19601" name="AutoShape 364"/>
              <p:cNvSpPr>
                <a:spLocks noChangeArrowheads="1"/>
              </p:cNvSpPr>
              <p:nvPr/>
            </p:nvSpPr>
            <p:spPr bwMode="auto">
              <a:xfrm>
                <a:off x="753" y="3163"/>
                <a:ext cx="290" cy="376"/>
              </a:xfrm>
              <a:prstGeom prst="roundRect">
                <a:avLst>
                  <a:gd name="adj" fmla="val 16667"/>
                </a:avLst>
              </a:prstGeom>
              <a:solidFill>
                <a:srgbClr val="E1B7F7"/>
              </a:solidFill>
              <a:ln w="9525">
                <a:solidFill>
                  <a:srgbClr val="9900CC"/>
                </a:solidFill>
                <a:round/>
                <a:headEnd/>
                <a:tailEnd/>
              </a:ln>
            </p:spPr>
            <p:txBody>
              <a:bodyPr wrap="none" anchor="ctr"/>
              <a:lstStyle/>
              <a:p>
                <a:endParaRPr lang="en-US"/>
              </a:p>
            </p:txBody>
          </p:sp>
          <p:sp>
            <p:nvSpPr>
              <p:cNvPr id="19602" name="Text Box 365"/>
              <p:cNvSpPr txBox="1">
                <a:spLocks noChangeArrowheads="1"/>
              </p:cNvSpPr>
              <p:nvPr/>
            </p:nvSpPr>
            <p:spPr bwMode="auto">
              <a:xfrm>
                <a:off x="752" y="3236"/>
                <a:ext cx="293"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rgbClr val="000066"/>
                    </a:solidFill>
                    <a:latin typeface="Arial" pitchFamily="34" charset="0"/>
                  </a:defRPr>
                </a:lvl1pPr>
                <a:lvl2pPr marL="742950" indent="-285750">
                  <a:defRPr sz="2400">
                    <a:solidFill>
                      <a:srgbClr val="000066"/>
                    </a:solidFill>
                    <a:latin typeface="Arial" pitchFamily="34" charset="0"/>
                  </a:defRPr>
                </a:lvl2pPr>
                <a:lvl3pPr marL="1143000" indent="-228600">
                  <a:defRPr sz="2400">
                    <a:solidFill>
                      <a:srgbClr val="000066"/>
                    </a:solidFill>
                    <a:latin typeface="Arial" pitchFamily="34" charset="0"/>
                  </a:defRPr>
                </a:lvl3pPr>
                <a:lvl4pPr marL="1600200" indent="-228600">
                  <a:defRPr sz="2400">
                    <a:solidFill>
                      <a:srgbClr val="000066"/>
                    </a:solidFill>
                    <a:latin typeface="Arial" pitchFamily="34" charset="0"/>
                  </a:defRPr>
                </a:lvl4pPr>
                <a:lvl5pPr marL="2057400" indent="-228600">
                  <a:defRPr sz="2400">
                    <a:solidFill>
                      <a:srgbClr val="000066"/>
                    </a:solidFill>
                    <a:latin typeface="Arial" pitchFamily="34" charset="0"/>
                  </a:defRPr>
                </a:lvl5pPr>
                <a:lvl6pPr marL="2514600" indent="-228600" eaLnBrk="0" fontAlgn="base" hangingPunct="0">
                  <a:spcBef>
                    <a:spcPct val="50000"/>
                  </a:spcBef>
                  <a:spcAft>
                    <a:spcPct val="0"/>
                  </a:spcAft>
                  <a:defRPr sz="2400">
                    <a:solidFill>
                      <a:srgbClr val="000066"/>
                    </a:solidFill>
                    <a:latin typeface="Arial" pitchFamily="34" charset="0"/>
                  </a:defRPr>
                </a:lvl6pPr>
                <a:lvl7pPr marL="2971800" indent="-228600" eaLnBrk="0" fontAlgn="base" hangingPunct="0">
                  <a:spcBef>
                    <a:spcPct val="50000"/>
                  </a:spcBef>
                  <a:spcAft>
                    <a:spcPct val="0"/>
                  </a:spcAft>
                  <a:defRPr sz="2400">
                    <a:solidFill>
                      <a:srgbClr val="000066"/>
                    </a:solidFill>
                    <a:latin typeface="Arial" pitchFamily="34" charset="0"/>
                  </a:defRPr>
                </a:lvl7pPr>
                <a:lvl8pPr marL="3429000" indent="-228600" eaLnBrk="0" fontAlgn="base" hangingPunct="0">
                  <a:spcBef>
                    <a:spcPct val="50000"/>
                  </a:spcBef>
                  <a:spcAft>
                    <a:spcPct val="0"/>
                  </a:spcAft>
                  <a:defRPr sz="2400">
                    <a:solidFill>
                      <a:srgbClr val="000066"/>
                    </a:solidFill>
                    <a:latin typeface="Arial" pitchFamily="34" charset="0"/>
                  </a:defRPr>
                </a:lvl8pPr>
                <a:lvl9pPr marL="3886200" indent="-228600" eaLnBrk="0" fontAlgn="base" hangingPunct="0">
                  <a:spcBef>
                    <a:spcPct val="50000"/>
                  </a:spcBef>
                  <a:spcAft>
                    <a:spcPct val="0"/>
                  </a:spcAft>
                  <a:defRPr sz="2400">
                    <a:solidFill>
                      <a:srgbClr val="000066"/>
                    </a:solidFill>
                    <a:latin typeface="Arial" pitchFamily="34" charset="0"/>
                  </a:defRPr>
                </a:lvl9pPr>
              </a:lstStyle>
              <a:p>
                <a:pPr algn="ctr"/>
                <a:r>
                  <a:rPr lang="en-GB" b="1">
                    <a:solidFill>
                      <a:srgbClr val="010066"/>
                    </a:solidFill>
                  </a:rPr>
                  <a:t>Be</a:t>
                </a:r>
              </a:p>
            </p:txBody>
          </p:sp>
        </p:grpSp>
        <p:grpSp>
          <p:nvGrpSpPr>
            <p:cNvPr id="19567" name="Group 366"/>
            <p:cNvGrpSpPr>
              <a:grpSpLocks/>
            </p:cNvGrpSpPr>
            <p:nvPr/>
          </p:nvGrpSpPr>
          <p:grpSpPr bwMode="auto">
            <a:xfrm>
              <a:off x="3842" y="1512"/>
              <a:ext cx="293" cy="376"/>
              <a:chOff x="752" y="3163"/>
              <a:chExt cx="293" cy="376"/>
            </a:xfrm>
          </p:grpSpPr>
          <p:sp>
            <p:nvSpPr>
              <p:cNvPr id="19599" name="AutoShape 367"/>
              <p:cNvSpPr>
                <a:spLocks noChangeArrowheads="1"/>
              </p:cNvSpPr>
              <p:nvPr/>
            </p:nvSpPr>
            <p:spPr bwMode="auto">
              <a:xfrm>
                <a:off x="753" y="3163"/>
                <a:ext cx="290" cy="376"/>
              </a:xfrm>
              <a:prstGeom prst="roundRect">
                <a:avLst>
                  <a:gd name="adj" fmla="val 16667"/>
                </a:avLst>
              </a:prstGeom>
              <a:solidFill>
                <a:srgbClr val="E1B7F7"/>
              </a:solidFill>
              <a:ln w="9525">
                <a:solidFill>
                  <a:srgbClr val="9900CC"/>
                </a:solidFill>
                <a:round/>
                <a:headEnd/>
                <a:tailEnd/>
              </a:ln>
            </p:spPr>
            <p:txBody>
              <a:bodyPr wrap="none" anchor="ctr"/>
              <a:lstStyle/>
              <a:p>
                <a:endParaRPr lang="en-US"/>
              </a:p>
            </p:txBody>
          </p:sp>
          <p:sp>
            <p:nvSpPr>
              <p:cNvPr id="19600" name="Text Box 368"/>
              <p:cNvSpPr txBox="1">
                <a:spLocks noChangeArrowheads="1"/>
              </p:cNvSpPr>
              <p:nvPr/>
            </p:nvSpPr>
            <p:spPr bwMode="auto">
              <a:xfrm>
                <a:off x="752" y="3236"/>
                <a:ext cx="293"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rgbClr val="000066"/>
                    </a:solidFill>
                    <a:latin typeface="Arial" pitchFamily="34" charset="0"/>
                  </a:defRPr>
                </a:lvl1pPr>
                <a:lvl2pPr marL="742950" indent="-285750">
                  <a:defRPr sz="2400">
                    <a:solidFill>
                      <a:srgbClr val="000066"/>
                    </a:solidFill>
                    <a:latin typeface="Arial" pitchFamily="34" charset="0"/>
                  </a:defRPr>
                </a:lvl2pPr>
                <a:lvl3pPr marL="1143000" indent="-228600">
                  <a:defRPr sz="2400">
                    <a:solidFill>
                      <a:srgbClr val="000066"/>
                    </a:solidFill>
                    <a:latin typeface="Arial" pitchFamily="34" charset="0"/>
                  </a:defRPr>
                </a:lvl3pPr>
                <a:lvl4pPr marL="1600200" indent="-228600">
                  <a:defRPr sz="2400">
                    <a:solidFill>
                      <a:srgbClr val="000066"/>
                    </a:solidFill>
                    <a:latin typeface="Arial" pitchFamily="34" charset="0"/>
                  </a:defRPr>
                </a:lvl4pPr>
                <a:lvl5pPr marL="2057400" indent="-228600">
                  <a:defRPr sz="2400">
                    <a:solidFill>
                      <a:srgbClr val="000066"/>
                    </a:solidFill>
                    <a:latin typeface="Arial" pitchFamily="34" charset="0"/>
                  </a:defRPr>
                </a:lvl5pPr>
                <a:lvl6pPr marL="2514600" indent="-228600" eaLnBrk="0" fontAlgn="base" hangingPunct="0">
                  <a:spcBef>
                    <a:spcPct val="50000"/>
                  </a:spcBef>
                  <a:spcAft>
                    <a:spcPct val="0"/>
                  </a:spcAft>
                  <a:defRPr sz="2400">
                    <a:solidFill>
                      <a:srgbClr val="000066"/>
                    </a:solidFill>
                    <a:latin typeface="Arial" pitchFamily="34" charset="0"/>
                  </a:defRPr>
                </a:lvl6pPr>
                <a:lvl7pPr marL="2971800" indent="-228600" eaLnBrk="0" fontAlgn="base" hangingPunct="0">
                  <a:spcBef>
                    <a:spcPct val="50000"/>
                  </a:spcBef>
                  <a:spcAft>
                    <a:spcPct val="0"/>
                  </a:spcAft>
                  <a:defRPr sz="2400">
                    <a:solidFill>
                      <a:srgbClr val="000066"/>
                    </a:solidFill>
                    <a:latin typeface="Arial" pitchFamily="34" charset="0"/>
                  </a:defRPr>
                </a:lvl7pPr>
                <a:lvl8pPr marL="3429000" indent="-228600" eaLnBrk="0" fontAlgn="base" hangingPunct="0">
                  <a:spcBef>
                    <a:spcPct val="50000"/>
                  </a:spcBef>
                  <a:spcAft>
                    <a:spcPct val="0"/>
                  </a:spcAft>
                  <a:defRPr sz="2400">
                    <a:solidFill>
                      <a:srgbClr val="000066"/>
                    </a:solidFill>
                    <a:latin typeface="Arial" pitchFamily="34" charset="0"/>
                  </a:defRPr>
                </a:lvl8pPr>
                <a:lvl9pPr marL="3886200" indent="-228600" eaLnBrk="0" fontAlgn="base" hangingPunct="0">
                  <a:spcBef>
                    <a:spcPct val="50000"/>
                  </a:spcBef>
                  <a:spcAft>
                    <a:spcPct val="0"/>
                  </a:spcAft>
                  <a:defRPr sz="2400">
                    <a:solidFill>
                      <a:srgbClr val="000066"/>
                    </a:solidFill>
                    <a:latin typeface="Arial" pitchFamily="34" charset="0"/>
                  </a:defRPr>
                </a:lvl9pPr>
              </a:lstStyle>
              <a:p>
                <a:pPr algn="ctr"/>
                <a:r>
                  <a:rPr lang="en-GB" b="1">
                    <a:solidFill>
                      <a:srgbClr val="010066"/>
                    </a:solidFill>
                  </a:rPr>
                  <a:t>B</a:t>
                </a:r>
              </a:p>
            </p:txBody>
          </p:sp>
        </p:grpSp>
        <p:grpSp>
          <p:nvGrpSpPr>
            <p:cNvPr id="19568" name="Group 369"/>
            <p:cNvGrpSpPr>
              <a:grpSpLocks/>
            </p:cNvGrpSpPr>
            <p:nvPr/>
          </p:nvGrpSpPr>
          <p:grpSpPr bwMode="auto">
            <a:xfrm>
              <a:off x="4149" y="1512"/>
              <a:ext cx="293" cy="376"/>
              <a:chOff x="752" y="3163"/>
              <a:chExt cx="293" cy="376"/>
            </a:xfrm>
          </p:grpSpPr>
          <p:sp>
            <p:nvSpPr>
              <p:cNvPr id="19597" name="AutoShape 370"/>
              <p:cNvSpPr>
                <a:spLocks noChangeArrowheads="1"/>
              </p:cNvSpPr>
              <p:nvPr/>
            </p:nvSpPr>
            <p:spPr bwMode="auto">
              <a:xfrm>
                <a:off x="753" y="3163"/>
                <a:ext cx="290" cy="376"/>
              </a:xfrm>
              <a:prstGeom prst="roundRect">
                <a:avLst>
                  <a:gd name="adj" fmla="val 16667"/>
                </a:avLst>
              </a:prstGeom>
              <a:solidFill>
                <a:srgbClr val="E1B7F7"/>
              </a:solidFill>
              <a:ln w="9525">
                <a:solidFill>
                  <a:srgbClr val="9900CC"/>
                </a:solidFill>
                <a:round/>
                <a:headEnd/>
                <a:tailEnd/>
              </a:ln>
            </p:spPr>
            <p:txBody>
              <a:bodyPr wrap="none" anchor="ctr"/>
              <a:lstStyle/>
              <a:p>
                <a:endParaRPr lang="en-US"/>
              </a:p>
            </p:txBody>
          </p:sp>
          <p:sp>
            <p:nvSpPr>
              <p:cNvPr id="19598" name="Text Box 371"/>
              <p:cNvSpPr txBox="1">
                <a:spLocks noChangeArrowheads="1"/>
              </p:cNvSpPr>
              <p:nvPr/>
            </p:nvSpPr>
            <p:spPr bwMode="auto">
              <a:xfrm>
                <a:off x="752" y="3236"/>
                <a:ext cx="293"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rgbClr val="000066"/>
                    </a:solidFill>
                    <a:latin typeface="Arial" pitchFamily="34" charset="0"/>
                  </a:defRPr>
                </a:lvl1pPr>
                <a:lvl2pPr marL="742950" indent="-285750">
                  <a:defRPr sz="2400">
                    <a:solidFill>
                      <a:srgbClr val="000066"/>
                    </a:solidFill>
                    <a:latin typeface="Arial" pitchFamily="34" charset="0"/>
                  </a:defRPr>
                </a:lvl2pPr>
                <a:lvl3pPr marL="1143000" indent="-228600">
                  <a:defRPr sz="2400">
                    <a:solidFill>
                      <a:srgbClr val="000066"/>
                    </a:solidFill>
                    <a:latin typeface="Arial" pitchFamily="34" charset="0"/>
                  </a:defRPr>
                </a:lvl3pPr>
                <a:lvl4pPr marL="1600200" indent="-228600">
                  <a:defRPr sz="2400">
                    <a:solidFill>
                      <a:srgbClr val="000066"/>
                    </a:solidFill>
                    <a:latin typeface="Arial" pitchFamily="34" charset="0"/>
                  </a:defRPr>
                </a:lvl4pPr>
                <a:lvl5pPr marL="2057400" indent="-228600">
                  <a:defRPr sz="2400">
                    <a:solidFill>
                      <a:srgbClr val="000066"/>
                    </a:solidFill>
                    <a:latin typeface="Arial" pitchFamily="34" charset="0"/>
                  </a:defRPr>
                </a:lvl5pPr>
                <a:lvl6pPr marL="2514600" indent="-228600" eaLnBrk="0" fontAlgn="base" hangingPunct="0">
                  <a:spcBef>
                    <a:spcPct val="50000"/>
                  </a:spcBef>
                  <a:spcAft>
                    <a:spcPct val="0"/>
                  </a:spcAft>
                  <a:defRPr sz="2400">
                    <a:solidFill>
                      <a:srgbClr val="000066"/>
                    </a:solidFill>
                    <a:latin typeface="Arial" pitchFamily="34" charset="0"/>
                  </a:defRPr>
                </a:lvl6pPr>
                <a:lvl7pPr marL="2971800" indent="-228600" eaLnBrk="0" fontAlgn="base" hangingPunct="0">
                  <a:spcBef>
                    <a:spcPct val="50000"/>
                  </a:spcBef>
                  <a:spcAft>
                    <a:spcPct val="0"/>
                  </a:spcAft>
                  <a:defRPr sz="2400">
                    <a:solidFill>
                      <a:srgbClr val="000066"/>
                    </a:solidFill>
                    <a:latin typeface="Arial" pitchFamily="34" charset="0"/>
                  </a:defRPr>
                </a:lvl7pPr>
                <a:lvl8pPr marL="3429000" indent="-228600" eaLnBrk="0" fontAlgn="base" hangingPunct="0">
                  <a:spcBef>
                    <a:spcPct val="50000"/>
                  </a:spcBef>
                  <a:spcAft>
                    <a:spcPct val="0"/>
                  </a:spcAft>
                  <a:defRPr sz="2400">
                    <a:solidFill>
                      <a:srgbClr val="000066"/>
                    </a:solidFill>
                    <a:latin typeface="Arial" pitchFamily="34" charset="0"/>
                  </a:defRPr>
                </a:lvl8pPr>
                <a:lvl9pPr marL="3886200" indent="-228600" eaLnBrk="0" fontAlgn="base" hangingPunct="0">
                  <a:spcBef>
                    <a:spcPct val="50000"/>
                  </a:spcBef>
                  <a:spcAft>
                    <a:spcPct val="0"/>
                  </a:spcAft>
                  <a:defRPr sz="2400">
                    <a:solidFill>
                      <a:srgbClr val="000066"/>
                    </a:solidFill>
                    <a:latin typeface="Arial" pitchFamily="34" charset="0"/>
                  </a:defRPr>
                </a:lvl9pPr>
              </a:lstStyle>
              <a:p>
                <a:pPr algn="ctr"/>
                <a:r>
                  <a:rPr lang="en-GB" b="1">
                    <a:solidFill>
                      <a:srgbClr val="010066"/>
                    </a:solidFill>
                  </a:rPr>
                  <a:t>C</a:t>
                </a:r>
              </a:p>
            </p:txBody>
          </p:sp>
        </p:grpSp>
        <p:grpSp>
          <p:nvGrpSpPr>
            <p:cNvPr id="19569" name="Group 372"/>
            <p:cNvGrpSpPr>
              <a:grpSpLocks/>
            </p:cNvGrpSpPr>
            <p:nvPr/>
          </p:nvGrpSpPr>
          <p:grpSpPr bwMode="auto">
            <a:xfrm>
              <a:off x="4456" y="1512"/>
              <a:ext cx="293" cy="376"/>
              <a:chOff x="752" y="3163"/>
              <a:chExt cx="293" cy="376"/>
            </a:xfrm>
          </p:grpSpPr>
          <p:sp>
            <p:nvSpPr>
              <p:cNvPr id="19595" name="AutoShape 373"/>
              <p:cNvSpPr>
                <a:spLocks noChangeArrowheads="1"/>
              </p:cNvSpPr>
              <p:nvPr/>
            </p:nvSpPr>
            <p:spPr bwMode="auto">
              <a:xfrm>
                <a:off x="753" y="3163"/>
                <a:ext cx="290" cy="376"/>
              </a:xfrm>
              <a:prstGeom prst="roundRect">
                <a:avLst>
                  <a:gd name="adj" fmla="val 16667"/>
                </a:avLst>
              </a:prstGeom>
              <a:solidFill>
                <a:srgbClr val="E1B7F7"/>
              </a:solidFill>
              <a:ln w="9525">
                <a:solidFill>
                  <a:srgbClr val="9900CC"/>
                </a:solidFill>
                <a:round/>
                <a:headEnd/>
                <a:tailEnd/>
              </a:ln>
            </p:spPr>
            <p:txBody>
              <a:bodyPr wrap="none" anchor="ctr"/>
              <a:lstStyle/>
              <a:p>
                <a:endParaRPr lang="en-US"/>
              </a:p>
            </p:txBody>
          </p:sp>
          <p:sp>
            <p:nvSpPr>
              <p:cNvPr id="19596" name="Text Box 374"/>
              <p:cNvSpPr txBox="1">
                <a:spLocks noChangeArrowheads="1"/>
              </p:cNvSpPr>
              <p:nvPr/>
            </p:nvSpPr>
            <p:spPr bwMode="auto">
              <a:xfrm>
                <a:off x="752" y="3236"/>
                <a:ext cx="293"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rgbClr val="000066"/>
                    </a:solidFill>
                    <a:latin typeface="Arial" pitchFamily="34" charset="0"/>
                  </a:defRPr>
                </a:lvl1pPr>
                <a:lvl2pPr marL="742950" indent="-285750">
                  <a:defRPr sz="2400">
                    <a:solidFill>
                      <a:srgbClr val="000066"/>
                    </a:solidFill>
                    <a:latin typeface="Arial" pitchFamily="34" charset="0"/>
                  </a:defRPr>
                </a:lvl2pPr>
                <a:lvl3pPr marL="1143000" indent="-228600">
                  <a:defRPr sz="2400">
                    <a:solidFill>
                      <a:srgbClr val="000066"/>
                    </a:solidFill>
                    <a:latin typeface="Arial" pitchFamily="34" charset="0"/>
                  </a:defRPr>
                </a:lvl3pPr>
                <a:lvl4pPr marL="1600200" indent="-228600">
                  <a:defRPr sz="2400">
                    <a:solidFill>
                      <a:srgbClr val="000066"/>
                    </a:solidFill>
                    <a:latin typeface="Arial" pitchFamily="34" charset="0"/>
                  </a:defRPr>
                </a:lvl4pPr>
                <a:lvl5pPr marL="2057400" indent="-228600">
                  <a:defRPr sz="2400">
                    <a:solidFill>
                      <a:srgbClr val="000066"/>
                    </a:solidFill>
                    <a:latin typeface="Arial" pitchFamily="34" charset="0"/>
                  </a:defRPr>
                </a:lvl5pPr>
                <a:lvl6pPr marL="2514600" indent="-228600" eaLnBrk="0" fontAlgn="base" hangingPunct="0">
                  <a:spcBef>
                    <a:spcPct val="50000"/>
                  </a:spcBef>
                  <a:spcAft>
                    <a:spcPct val="0"/>
                  </a:spcAft>
                  <a:defRPr sz="2400">
                    <a:solidFill>
                      <a:srgbClr val="000066"/>
                    </a:solidFill>
                    <a:latin typeface="Arial" pitchFamily="34" charset="0"/>
                  </a:defRPr>
                </a:lvl6pPr>
                <a:lvl7pPr marL="2971800" indent="-228600" eaLnBrk="0" fontAlgn="base" hangingPunct="0">
                  <a:spcBef>
                    <a:spcPct val="50000"/>
                  </a:spcBef>
                  <a:spcAft>
                    <a:spcPct val="0"/>
                  </a:spcAft>
                  <a:defRPr sz="2400">
                    <a:solidFill>
                      <a:srgbClr val="000066"/>
                    </a:solidFill>
                    <a:latin typeface="Arial" pitchFamily="34" charset="0"/>
                  </a:defRPr>
                </a:lvl7pPr>
                <a:lvl8pPr marL="3429000" indent="-228600" eaLnBrk="0" fontAlgn="base" hangingPunct="0">
                  <a:spcBef>
                    <a:spcPct val="50000"/>
                  </a:spcBef>
                  <a:spcAft>
                    <a:spcPct val="0"/>
                  </a:spcAft>
                  <a:defRPr sz="2400">
                    <a:solidFill>
                      <a:srgbClr val="000066"/>
                    </a:solidFill>
                    <a:latin typeface="Arial" pitchFamily="34" charset="0"/>
                  </a:defRPr>
                </a:lvl8pPr>
                <a:lvl9pPr marL="3886200" indent="-228600" eaLnBrk="0" fontAlgn="base" hangingPunct="0">
                  <a:spcBef>
                    <a:spcPct val="50000"/>
                  </a:spcBef>
                  <a:spcAft>
                    <a:spcPct val="0"/>
                  </a:spcAft>
                  <a:defRPr sz="2400">
                    <a:solidFill>
                      <a:srgbClr val="000066"/>
                    </a:solidFill>
                    <a:latin typeface="Arial" pitchFamily="34" charset="0"/>
                  </a:defRPr>
                </a:lvl9pPr>
              </a:lstStyle>
              <a:p>
                <a:pPr algn="ctr"/>
                <a:r>
                  <a:rPr lang="en-GB" b="1">
                    <a:solidFill>
                      <a:srgbClr val="010066"/>
                    </a:solidFill>
                  </a:rPr>
                  <a:t>N</a:t>
                </a:r>
              </a:p>
            </p:txBody>
          </p:sp>
        </p:grpSp>
        <p:grpSp>
          <p:nvGrpSpPr>
            <p:cNvPr id="19570" name="Group 375"/>
            <p:cNvGrpSpPr>
              <a:grpSpLocks/>
            </p:cNvGrpSpPr>
            <p:nvPr/>
          </p:nvGrpSpPr>
          <p:grpSpPr bwMode="auto">
            <a:xfrm>
              <a:off x="4763" y="1512"/>
              <a:ext cx="293" cy="376"/>
              <a:chOff x="752" y="3163"/>
              <a:chExt cx="293" cy="376"/>
            </a:xfrm>
          </p:grpSpPr>
          <p:sp>
            <p:nvSpPr>
              <p:cNvPr id="19593" name="AutoShape 376"/>
              <p:cNvSpPr>
                <a:spLocks noChangeArrowheads="1"/>
              </p:cNvSpPr>
              <p:nvPr/>
            </p:nvSpPr>
            <p:spPr bwMode="auto">
              <a:xfrm>
                <a:off x="753" y="3163"/>
                <a:ext cx="290" cy="376"/>
              </a:xfrm>
              <a:prstGeom prst="roundRect">
                <a:avLst>
                  <a:gd name="adj" fmla="val 16667"/>
                </a:avLst>
              </a:prstGeom>
              <a:solidFill>
                <a:srgbClr val="E1B7F7"/>
              </a:solidFill>
              <a:ln w="9525">
                <a:solidFill>
                  <a:srgbClr val="9900CC"/>
                </a:solidFill>
                <a:round/>
                <a:headEnd/>
                <a:tailEnd/>
              </a:ln>
            </p:spPr>
            <p:txBody>
              <a:bodyPr wrap="none" anchor="ctr"/>
              <a:lstStyle/>
              <a:p>
                <a:endParaRPr lang="en-US"/>
              </a:p>
            </p:txBody>
          </p:sp>
          <p:sp>
            <p:nvSpPr>
              <p:cNvPr id="19594" name="Text Box 377"/>
              <p:cNvSpPr txBox="1">
                <a:spLocks noChangeArrowheads="1"/>
              </p:cNvSpPr>
              <p:nvPr/>
            </p:nvSpPr>
            <p:spPr bwMode="auto">
              <a:xfrm>
                <a:off x="752" y="3236"/>
                <a:ext cx="293"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rgbClr val="000066"/>
                    </a:solidFill>
                    <a:latin typeface="Arial" pitchFamily="34" charset="0"/>
                  </a:defRPr>
                </a:lvl1pPr>
                <a:lvl2pPr marL="742950" indent="-285750">
                  <a:defRPr sz="2400">
                    <a:solidFill>
                      <a:srgbClr val="000066"/>
                    </a:solidFill>
                    <a:latin typeface="Arial" pitchFamily="34" charset="0"/>
                  </a:defRPr>
                </a:lvl2pPr>
                <a:lvl3pPr marL="1143000" indent="-228600">
                  <a:defRPr sz="2400">
                    <a:solidFill>
                      <a:srgbClr val="000066"/>
                    </a:solidFill>
                    <a:latin typeface="Arial" pitchFamily="34" charset="0"/>
                  </a:defRPr>
                </a:lvl3pPr>
                <a:lvl4pPr marL="1600200" indent="-228600">
                  <a:defRPr sz="2400">
                    <a:solidFill>
                      <a:srgbClr val="000066"/>
                    </a:solidFill>
                    <a:latin typeface="Arial" pitchFamily="34" charset="0"/>
                  </a:defRPr>
                </a:lvl4pPr>
                <a:lvl5pPr marL="2057400" indent="-228600">
                  <a:defRPr sz="2400">
                    <a:solidFill>
                      <a:srgbClr val="000066"/>
                    </a:solidFill>
                    <a:latin typeface="Arial" pitchFamily="34" charset="0"/>
                  </a:defRPr>
                </a:lvl5pPr>
                <a:lvl6pPr marL="2514600" indent="-228600" eaLnBrk="0" fontAlgn="base" hangingPunct="0">
                  <a:spcBef>
                    <a:spcPct val="50000"/>
                  </a:spcBef>
                  <a:spcAft>
                    <a:spcPct val="0"/>
                  </a:spcAft>
                  <a:defRPr sz="2400">
                    <a:solidFill>
                      <a:srgbClr val="000066"/>
                    </a:solidFill>
                    <a:latin typeface="Arial" pitchFamily="34" charset="0"/>
                  </a:defRPr>
                </a:lvl6pPr>
                <a:lvl7pPr marL="2971800" indent="-228600" eaLnBrk="0" fontAlgn="base" hangingPunct="0">
                  <a:spcBef>
                    <a:spcPct val="50000"/>
                  </a:spcBef>
                  <a:spcAft>
                    <a:spcPct val="0"/>
                  </a:spcAft>
                  <a:defRPr sz="2400">
                    <a:solidFill>
                      <a:srgbClr val="000066"/>
                    </a:solidFill>
                    <a:latin typeface="Arial" pitchFamily="34" charset="0"/>
                  </a:defRPr>
                </a:lvl7pPr>
                <a:lvl8pPr marL="3429000" indent="-228600" eaLnBrk="0" fontAlgn="base" hangingPunct="0">
                  <a:spcBef>
                    <a:spcPct val="50000"/>
                  </a:spcBef>
                  <a:spcAft>
                    <a:spcPct val="0"/>
                  </a:spcAft>
                  <a:defRPr sz="2400">
                    <a:solidFill>
                      <a:srgbClr val="000066"/>
                    </a:solidFill>
                    <a:latin typeface="Arial" pitchFamily="34" charset="0"/>
                  </a:defRPr>
                </a:lvl8pPr>
                <a:lvl9pPr marL="3886200" indent="-228600" eaLnBrk="0" fontAlgn="base" hangingPunct="0">
                  <a:spcBef>
                    <a:spcPct val="50000"/>
                  </a:spcBef>
                  <a:spcAft>
                    <a:spcPct val="0"/>
                  </a:spcAft>
                  <a:defRPr sz="2400">
                    <a:solidFill>
                      <a:srgbClr val="000066"/>
                    </a:solidFill>
                    <a:latin typeface="Arial" pitchFamily="34" charset="0"/>
                  </a:defRPr>
                </a:lvl9pPr>
              </a:lstStyle>
              <a:p>
                <a:pPr algn="ctr"/>
                <a:r>
                  <a:rPr lang="en-GB" b="1">
                    <a:solidFill>
                      <a:srgbClr val="010066"/>
                    </a:solidFill>
                  </a:rPr>
                  <a:t>O</a:t>
                </a:r>
              </a:p>
            </p:txBody>
          </p:sp>
        </p:grpSp>
        <p:grpSp>
          <p:nvGrpSpPr>
            <p:cNvPr id="19571" name="Group 378"/>
            <p:cNvGrpSpPr>
              <a:grpSpLocks/>
            </p:cNvGrpSpPr>
            <p:nvPr/>
          </p:nvGrpSpPr>
          <p:grpSpPr bwMode="auto">
            <a:xfrm>
              <a:off x="5070" y="1512"/>
              <a:ext cx="293" cy="376"/>
              <a:chOff x="752" y="3163"/>
              <a:chExt cx="293" cy="376"/>
            </a:xfrm>
          </p:grpSpPr>
          <p:sp>
            <p:nvSpPr>
              <p:cNvPr id="19591" name="AutoShape 379"/>
              <p:cNvSpPr>
                <a:spLocks noChangeArrowheads="1"/>
              </p:cNvSpPr>
              <p:nvPr/>
            </p:nvSpPr>
            <p:spPr bwMode="auto">
              <a:xfrm>
                <a:off x="753" y="3163"/>
                <a:ext cx="290" cy="376"/>
              </a:xfrm>
              <a:prstGeom prst="roundRect">
                <a:avLst>
                  <a:gd name="adj" fmla="val 16667"/>
                </a:avLst>
              </a:prstGeom>
              <a:solidFill>
                <a:srgbClr val="E1B7F7"/>
              </a:solidFill>
              <a:ln w="9525">
                <a:solidFill>
                  <a:srgbClr val="9900CC"/>
                </a:solidFill>
                <a:round/>
                <a:headEnd/>
                <a:tailEnd/>
              </a:ln>
            </p:spPr>
            <p:txBody>
              <a:bodyPr wrap="none" anchor="ctr"/>
              <a:lstStyle/>
              <a:p>
                <a:endParaRPr lang="en-US"/>
              </a:p>
            </p:txBody>
          </p:sp>
          <p:sp>
            <p:nvSpPr>
              <p:cNvPr id="19592" name="Text Box 380"/>
              <p:cNvSpPr txBox="1">
                <a:spLocks noChangeArrowheads="1"/>
              </p:cNvSpPr>
              <p:nvPr/>
            </p:nvSpPr>
            <p:spPr bwMode="auto">
              <a:xfrm>
                <a:off x="752" y="3236"/>
                <a:ext cx="293"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rgbClr val="000066"/>
                    </a:solidFill>
                    <a:latin typeface="Arial" pitchFamily="34" charset="0"/>
                  </a:defRPr>
                </a:lvl1pPr>
                <a:lvl2pPr marL="742950" indent="-285750">
                  <a:defRPr sz="2400">
                    <a:solidFill>
                      <a:srgbClr val="000066"/>
                    </a:solidFill>
                    <a:latin typeface="Arial" pitchFamily="34" charset="0"/>
                  </a:defRPr>
                </a:lvl2pPr>
                <a:lvl3pPr marL="1143000" indent="-228600">
                  <a:defRPr sz="2400">
                    <a:solidFill>
                      <a:srgbClr val="000066"/>
                    </a:solidFill>
                    <a:latin typeface="Arial" pitchFamily="34" charset="0"/>
                  </a:defRPr>
                </a:lvl3pPr>
                <a:lvl4pPr marL="1600200" indent="-228600">
                  <a:defRPr sz="2400">
                    <a:solidFill>
                      <a:srgbClr val="000066"/>
                    </a:solidFill>
                    <a:latin typeface="Arial" pitchFamily="34" charset="0"/>
                  </a:defRPr>
                </a:lvl4pPr>
                <a:lvl5pPr marL="2057400" indent="-228600">
                  <a:defRPr sz="2400">
                    <a:solidFill>
                      <a:srgbClr val="000066"/>
                    </a:solidFill>
                    <a:latin typeface="Arial" pitchFamily="34" charset="0"/>
                  </a:defRPr>
                </a:lvl5pPr>
                <a:lvl6pPr marL="2514600" indent="-228600" eaLnBrk="0" fontAlgn="base" hangingPunct="0">
                  <a:spcBef>
                    <a:spcPct val="50000"/>
                  </a:spcBef>
                  <a:spcAft>
                    <a:spcPct val="0"/>
                  </a:spcAft>
                  <a:defRPr sz="2400">
                    <a:solidFill>
                      <a:srgbClr val="000066"/>
                    </a:solidFill>
                    <a:latin typeface="Arial" pitchFamily="34" charset="0"/>
                  </a:defRPr>
                </a:lvl6pPr>
                <a:lvl7pPr marL="2971800" indent="-228600" eaLnBrk="0" fontAlgn="base" hangingPunct="0">
                  <a:spcBef>
                    <a:spcPct val="50000"/>
                  </a:spcBef>
                  <a:spcAft>
                    <a:spcPct val="0"/>
                  </a:spcAft>
                  <a:defRPr sz="2400">
                    <a:solidFill>
                      <a:srgbClr val="000066"/>
                    </a:solidFill>
                    <a:latin typeface="Arial" pitchFamily="34" charset="0"/>
                  </a:defRPr>
                </a:lvl7pPr>
                <a:lvl8pPr marL="3429000" indent="-228600" eaLnBrk="0" fontAlgn="base" hangingPunct="0">
                  <a:spcBef>
                    <a:spcPct val="50000"/>
                  </a:spcBef>
                  <a:spcAft>
                    <a:spcPct val="0"/>
                  </a:spcAft>
                  <a:defRPr sz="2400">
                    <a:solidFill>
                      <a:srgbClr val="000066"/>
                    </a:solidFill>
                    <a:latin typeface="Arial" pitchFamily="34" charset="0"/>
                  </a:defRPr>
                </a:lvl8pPr>
                <a:lvl9pPr marL="3886200" indent="-228600" eaLnBrk="0" fontAlgn="base" hangingPunct="0">
                  <a:spcBef>
                    <a:spcPct val="50000"/>
                  </a:spcBef>
                  <a:spcAft>
                    <a:spcPct val="0"/>
                  </a:spcAft>
                  <a:defRPr sz="2400">
                    <a:solidFill>
                      <a:srgbClr val="000066"/>
                    </a:solidFill>
                    <a:latin typeface="Arial" pitchFamily="34" charset="0"/>
                  </a:defRPr>
                </a:lvl9pPr>
              </a:lstStyle>
              <a:p>
                <a:pPr algn="ctr"/>
                <a:r>
                  <a:rPr lang="en-GB" b="1">
                    <a:solidFill>
                      <a:srgbClr val="010066"/>
                    </a:solidFill>
                  </a:rPr>
                  <a:t>F</a:t>
                </a:r>
              </a:p>
            </p:txBody>
          </p:sp>
        </p:grpSp>
        <p:grpSp>
          <p:nvGrpSpPr>
            <p:cNvPr id="19572" name="Group 427"/>
            <p:cNvGrpSpPr>
              <a:grpSpLocks/>
            </p:cNvGrpSpPr>
            <p:nvPr/>
          </p:nvGrpSpPr>
          <p:grpSpPr bwMode="auto">
            <a:xfrm>
              <a:off x="158" y="1512"/>
              <a:ext cx="294" cy="2346"/>
              <a:chOff x="2154" y="1071"/>
              <a:chExt cx="294" cy="2346"/>
            </a:xfrm>
          </p:grpSpPr>
          <p:grpSp>
            <p:nvGrpSpPr>
              <p:cNvPr id="19573" name="Group 428"/>
              <p:cNvGrpSpPr>
                <a:grpSpLocks/>
              </p:cNvGrpSpPr>
              <p:nvPr/>
            </p:nvGrpSpPr>
            <p:grpSpPr bwMode="auto">
              <a:xfrm>
                <a:off x="2154" y="2649"/>
                <a:ext cx="293" cy="376"/>
                <a:chOff x="5378" y="3090"/>
                <a:chExt cx="293" cy="376"/>
              </a:xfrm>
            </p:grpSpPr>
            <p:sp>
              <p:nvSpPr>
                <p:cNvPr id="19589" name="AutoShape 429"/>
                <p:cNvSpPr>
                  <a:spLocks noChangeArrowheads="1"/>
                </p:cNvSpPr>
                <p:nvPr/>
              </p:nvSpPr>
              <p:spPr bwMode="auto">
                <a:xfrm>
                  <a:off x="5379" y="3090"/>
                  <a:ext cx="290" cy="376"/>
                </a:xfrm>
                <a:prstGeom prst="roundRect">
                  <a:avLst>
                    <a:gd name="adj" fmla="val 16667"/>
                  </a:avLst>
                </a:prstGeom>
                <a:solidFill>
                  <a:srgbClr val="E1B7F7"/>
                </a:solidFill>
                <a:ln w="9525">
                  <a:solidFill>
                    <a:srgbClr val="9900CC"/>
                  </a:solidFill>
                  <a:round/>
                  <a:headEnd/>
                  <a:tailEnd/>
                </a:ln>
              </p:spPr>
              <p:txBody>
                <a:bodyPr wrap="none" anchor="ctr"/>
                <a:lstStyle/>
                <a:p>
                  <a:endParaRPr lang="en-US"/>
                </a:p>
              </p:txBody>
            </p:sp>
            <p:sp>
              <p:nvSpPr>
                <p:cNvPr id="19590" name="Text Box 430"/>
                <p:cNvSpPr txBox="1">
                  <a:spLocks noChangeArrowheads="1"/>
                </p:cNvSpPr>
                <p:nvPr/>
              </p:nvSpPr>
              <p:spPr bwMode="auto">
                <a:xfrm>
                  <a:off x="5378" y="3163"/>
                  <a:ext cx="293"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rgbClr val="000066"/>
                      </a:solidFill>
                      <a:latin typeface="Arial" pitchFamily="34" charset="0"/>
                    </a:defRPr>
                  </a:lvl1pPr>
                  <a:lvl2pPr marL="742950" indent="-285750">
                    <a:defRPr sz="2400">
                      <a:solidFill>
                        <a:srgbClr val="000066"/>
                      </a:solidFill>
                      <a:latin typeface="Arial" pitchFamily="34" charset="0"/>
                    </a:defRPr>
                  </a:lvl2pPr>
                  <a:lvl3pPr marL="1143000" indent="-228600">
                    <a:defRPr sz="2400">
                      <a:solidFill>
                        <a:srgbClr val="000066"/>
                      </a:solidFill>
                      <a:latin typeface="Arial" pitchFamily="34" charset="0"/>
                    </a:defRPr>
                  </a:lvl3pPr>
                  <a:lvl4pPr marL="1600200" indent="-228600">
                    <a:defRPr sz="2400">
                      <a:solidFill>
                        <a:srgbClr val="000066"/>
                      </a:solidFill>
                      <a:latin typeface="Arial" pitchFamily="34" charset="0"/>
                    </a:defRPr>
                  </a:lvl4pPr>
                  <a:lvl5pPr marL="2057400" indent="-228600">
                    <a:defRPr sz="2400">
                      <a:solidFill>
                        <a:srgbClr val="000066"/>
                      </a:solidFill>
                      <a:latin typeface="Arial" pitchFamily="34" charset="0"/>
                    </a:defRPr>
                  </a:lvl5pPr>
                  <a:lvl6pPr marL="2514600" indent="-228600" eaLnBrk="0" fontAlgn="base" hangingPunct="0">
                    <a:spcBef>
                      <a:spcPct val="50000"/>
                    </a:spcBef>
                    <a:spcAft>
                      <a:spcPct val="0"/>
                    </a:spcAft>
                    <a:defRPr sz="2400">
                      <a:solidFill>
                        <a:srgbClr val="000066"/>
                      </a:solidFill>
                      <a:latin typeface="Arial" pitchFamily="34" charset="0"/>
                    </a:defRPr>
                  </a:lvl6pPr>
                  <a:lvl7pPr marL="2971800" indent="-228600" eaLnBrk="0" fontAlgn="base" hangingPunct="0">
                    <a:spcBef>
                      <a:spcPct val="50000"/>
                    </a:spcBef>
                    <a:spcAft>
                      <a:spcPct val="0"/>
                    </a:spcAft>
                    <a:defRPr sz="2400">
                      <a:solidFill>
                        <a:srgbClr val="000066"/>
                      </a:solidFill>
                      <a:latin typeface="Arial" pitchFamily="34" charset="0"/>
                    </a:defRPr>
                  </a:lvl7pPr>
                  <a:lvl8pPr marL="3429000" indent="-228600" eaLnBrk="0" fontAlgn="base" hangingPunct="0">
                    <a:spcBef>
                      <a:spcPct val="50000"/>
                    </a:spcBef>
                    <a:spcAft>
                      <a:spcPct val="0"/>
                    </a:spcAft>
                    <a:defRPr sz="2400">
                      <a:solidFill>
                        <a:srgbClr val="000066"/>
                      </a:solidFill>
                      <a:latin typeface="Arial" pitchFamily="34" charset="0"/>
                    </a:defRPr>
                  </a:lvl8pPr>
                  <a:lvl9pPr marL="3886200" indent="-228600" eaLnBrk="0" fontAlgn="base" hangingPunct="0">
                    <a:spcBef>
                      <a:spcPct val="50000"/>
                    </a:spcBef>
                    <a:spcAft>
                      <a:spcPct val="0"/>
                    </a:spcAft>
                    <a:defRPr sz="2400">
                      <a:solidFill>
                        <a:srgbClr val="000066"/>
                      </a:solidFill>
                      <a:latin typeface="Arial" pitchFamily="34" charset="0"/>
                    </a:defRPr>
                  </a:lvl9pPr>
                </a:lstStyle>
                <a:p>
                  <a:pPr algn="ctr"/>
                  <a:r>
                    <a:rPr lang="en-GB" b="1">
                      <a:solidFill>
                        <a:srgbClr val="010066"/>
                      </a:solidFill>
                    </a:rPr>
                    <a:t>Cs</a:t>
                  </a:r>
                </a:p>
              </p:txBody>
            </p:sp>
          </p:grpSp>
          <p:grpSp>
            <p:nvGrpSpPr>
              <p:cNvPr id="19574" name="Group 431"/>
              <p:cNvGrpSpPr>
                <a:grpSpLocks/>
              </p:cNvGrpSpPr>
              <p:nvPr/>
            </p:nvGrpSpPr>
            <p:grpSpPr bwMode="auto">
              <a:xfrm>
                <a:off x="2154" y="2253"/>
                <a:ext cx="293" cy="376"/>
                <a:chOff x="5378" y="2694"/>
                <a:chExt cx="293" cy="376"/>
              </a:xfrm>
            </p:grpSpPr>
            <p:sp>
              <p:nvSpPr>
                <p:cNvPr id="19587" name="AutoShape 432"/>
                <p:cNvSpPr>
                  <a:spLocks noChangeArrowheads="1"/>
                </p:cNvSpPr>
                <p:nvPr/>
              </p:nvSpPr>
              <p:spPr bwMode="auto">
                <a:xfrm>
                  <a:off x="5379" y="2694"/>
                  <a:ext cx="290" cy="376"/>
                </a:xfrm>
                <a:prstGeom prst="roundRect">
                  <a:avLst>
                    <a:gd name="adj" fmla="val 16667"/>
                  </a:avLst>
                </a:prstGeom>
                <a:solidFill>
                  <a:srgbClr val="E1B7F7"/>
                </a:solidFill>
                <a:ln w="9525">
                  <a:solidFill>
                    <a:srgbClr val="9900CC"/>
                  </a:solidFill>
                  <a:round/>
                  <a:headEnd/>
                  <a:tailEnd/>
                </a:ln>
              </p:spPr>
              <p:txBody>
                <a:bodyPr wrap="none" anchor="ctr"/>
                <a:lstStyle/>
                <a:p>
                  <a:endParaRPr lang="en-US"/>
                </a:p>
              </p:txBody>
            </p:sp>
            <p:sp>
              <p:nvSpPr>
                <p:cNvPr id="19588" name="Text Box 433"/>
                <p:cNvSpPr txBox="1">
                  <a:spLocks noChangeArrowheads="1"/>
                </p:cNvSpPr>
                <p:nvPr/>
              </p:nvSpPr>
              <p:spPr bwMode="auto">
                <a:xfrm>
                  <a:off x="5378" y="2767"/>
                  <a:ext cx="293"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rgbClr val="000066"/>
                      </a:solidFill>
                      <a:latin typeface="Arial" pitchFamily="34" charset="0"/>
                    </a:defRPr>
                  </a:lvl1pPr>
                  <a:lvl2pPr marL="742950" indent="-285750">
                    <a:defRPr sz="2400">
                      <a:solidFill>
                        <a:srgbClr val="000066"/>
                      </a:solidFill>
                      <a:latin typeface="Arial" pitchFamily="34" charset="0"/>
                    </a:defRPr>
                  </a:lvl2pPr>
                  <a:lvl3pPr marL="1143000" indent="-228600">
                    <a:defRPr sz="2400">
                      <a:solidFill>
                        <a:srgbClr val="000066"/>
                      </a:solidFill>
                      <a:latin typeface="Arial" pitchFamily="34" charset="0"/>
                    </a:defRPr>
                  </a:lvl3pPr>
                  <a:lvl4pPr marL="1600200" indent="-228600">
                    <a:defRPr sz="2400">
                      <a:solidFill>
                        <a:srgbClr val="000066"/>
                      </a:solidFill>
                      <a:latin typeface="Arial" pitchFamily="34" charset="0"/>
                    </a:defRPr>
                  </a:lvl4pPr>
                  <a:lvl5pPr marL="2057400" indent="-228600">
                    <a:defRPr sz="2400">
                      <a:solidFill>
                        <a:srgbClr val="000066"/>
                      </a:solidFill>
                      <a:latin typeface="Arial" pitchFamily="34" charset="0"/>
                    </a:defRPr>
                  </a:lvl5pPr>
                  <a:lvl6pPr marL="2514600" indent="-228600" eaLnBrk="0" fontAlgn="base" hangingPunct="0">
                    <a:spcBef>
                      <a:spcPct val="50000"/>
                    </a:spcBef>
                    <a:spcAft>
                      <a:spcPct val="0"/>
                    </a:spcAft>
                    <a:defRPr sz="2400">
                      <a:solidFill>
                        <a:srgbClr val="000066"/>
                      </a:solidFill>
                      <a:latin typeface="Arial" pitchFamily="34" charset="0"/>
                    </a:defRPr>
                  </a:lvl6pPr>
                  <a:lvl7pPr marL="2971800" indent="-228600" eaLnBrk="0" fontAlgn="base" hangingPunct="0">
                    <a:spcBef>
                      <a:spcPct val="50000"/>
                    </a:spcBef>
                    <a:spcAft>
                      <a:spcPct val="0"/>
                    </a:spcAft>
                    <a:defRPr sz="2400">
                      <a:solidFill>
                        <a:srgbClr val="000066"/>
                      </a:solidFill>
                      <a:latin typeface="Arial" pitchFamily="34" charset="0"/>
                    </a:defRPr>
                  </a:lvl7pPr>
                  <a:lvl8pPr marL="3429000" indent="-228600" eaLnBrk="0" fontAlgn="base" hangingPunct="0">
                    <a:spcBef>
                      <a:spcPct val="50000"/>
                    </a:spcBef>
                    <a:spcAft>
                      <a:spcPct val="0"/>
                    </a:spcAft>
                    <a:defRPr sz="2400">
                      <a:solidFill>
                        <a:srgbClr val="000066"/>
                      </a:solidFill>
                      <a:latin typeface="Arial" pitchFamily="34" charset="0"/>
                    </a:defRPr>
                  </a:lvl8pPr>
                  <a:lvl9pPr marL="3886200" indent="-228600" eaLnBrk="0" fontAlgn="base" hangingPunct="0">
                    <a:spcBef>
                      <a:spcPct val="50000"/>
                    </a:spcBef>
                    <a:spcAft>
                      <a:spcPct val="0"/>
                    </a:spcAft>
                    <a:defRPr sz="2400">
                      <a:solidFill>
                        <a:srgbClr val="000066"/>
                      </a:solidFill>
                      <a:latin typeface="Arial" pitchFamily="34" charset="0"/>
                    </a:defRPr>
                  </a:lvl9pPr>
                </a:lstStyle>
                <a:p>
                  <a:pPr algn="ctr"/>
                  <a:r>
                    <a:rPr lang="en-GB" b="1">
                      <a:solidFill>
                        <a:srgbClr val="010066"/>
                      </a:solidFill>
                    </a:rPr>
                    <a:t>Rb</a:t>
                  </a:r>
                </a:p>
              </p:txBody>
            </p:sp>
          </p:grpSp>
          <p:grpSp>
            <p:nvGrpSpPr>
              <p:cNvPr id="19575" name="Group 434"/>
              <p:cNvGrpSpPr>
                <a:grpSpLocks/>
              </p:cNvGrpSpPr>
              <p:nvPr/>
            </p:nvGrpSpPr>
            <p:grpSpPr bwMode="auto">
              <a:xfrm>
                <a:off x="2155" y="1857"/>
                <a:ext cx="293" cy="376"/>
                <a:chOff x="5378" y="2298"/>
                <a:chExt cx="293" cy="376"/>
              </a:xfrm>
            </p:grpSpPr>
            <p:sp>
              <p:nvSpPr>
                <p:cNvPr id="19585" name="AutoShape 435"/>
                <p:cNvSpPr>
                  <a:spLocks noChangeArrowheads="1"/>
                </p:cNvSpPr>
                <p:nvPr/>
              </p:nvSpPr>
              <p:spPr bwMode="auto">
                <a:xfrm>
                  <a:off x="5379" y="2298"/>
                  <a:ext cx="290" cy="376"/>
                </a:xfrm>
                <a:prstGeom prst="roundRect">
                  <a:avLst>
                    <a:gd name="adj" fmla="val 16667"/>
                  </a:avLst>
                </a:prstGeom>
                <a:solidFill>
                  <a:srgbClr val="E1B7F7"/>
                </a:solidFill>
                <a:ln w="9525">
                  <a:solidFill>
                    <a:srgbClr val="9900CC"/>
                  </a:solidFill>
                  <a:round/>
                  <a:headEnd/>
                  <a:tailEnd/>
                </a:ln>
              </p:spPr>
              <p:txBody>
                <a:bodyPr wrap="none" anchor="ctr"/>
                <a:lstStyle/>
                <a:p>
                  <a:endParaRPr lang="en-US"/>
                </a:p>
              </p:txBody>
            </p:sp>
            <p:sp>
              <p:nvSpPr>
                <p:cNvPr id="19586" name="Text Box 436"/>
                <p:cNvSpPr txBox="1">
                  <a:spLocks noChangeArrowheads="1"/>
                </p:cNvSpPr>
                <p:nvPr/>
              </p:nvSpPr>
              <p:spPr bwMode="auto">
                <a:xfrm>
                  <a:off x="5378" y="2371"/>
                  <a:ext cx="293"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rgbClr val="000066"/>
                      </a:solidFill>
                      <a:latin typeface="Arial" pitchFamily="34" charset="0"/>
                    </a:defRPr>
                  </a:lvl1pPr>
                  <a:lvl2pPr marL="742950" indent="-285750">
                    <a:defRPr sz="2400">
                      <a:solidFill>
                        <a:srgbClr val="000066"/>
                      </a:solidFill>
                      <a:latin typeface="Arial" pitchFamily="34" charset="0"/>
                    </a:defRPr>
                  </a:lvl2pPr>
                  <a:lvl3pPr marL="1143000" indent="-228600">
                    <a:defRPr sz="2400">
                      <a:solidFill>
                        <a:srgbClr val="000066"/>
                      </a:solidFill>
                      <a:latin typeface="Arial" pitchFamily="34" charset="0"/>
                    </a:defRPr>
                  </a:lvl3pPr>
                  <a:lvl4pPr marL="1600200" indent="-228600">
                    <a:defRPr sz="2400">
                      <a:solidFill>
                        <a:srgbClr val="000066"/>
                      </a:solidFill>
                      <a:latin typeface="Arial" pitchFamily="34" charset="0"/>
                    </a:defRPr>
                  </a:lvl4pPr>
                  <a:lvl5pPr marL="2057400" indent="-228600">
                    <a:defRPr sz="2400">
                      <a:solidFill>
                        <a:srgbClr val="000066"/>
                      </a:solidFill>
                      <a:latin typeface="Arial" pitchFamily="34" charset="0"/>
                    </a:defRPr>
                  </a:lvl5pPr>
                  <a:lvl6pPr marL="2514600" indent="-228600" eaLnBrk="0" fontAlgn="base" hangingPunct="0">
                    <a:spcBef>
                      <a:spcPct val="50000"/>
                    </a:spcBef>
                    <a:spcAft>
                      <a:spcPct val="0"/>
                    </a:spcAft>
                    <a:defRPr sz="2400">
                      <a:solidFill>
                        <a:srgbClr val="000066"/>
                      </a:solidFill>
                      <a:latin typeface="Arial" pitchFamily="34" charset="0"/>
                    </a:defRPr>
                  </a:lvl6pPr>
                  <a:lvl7pPr marL="2971800" indent="-228600" eaLnBrk="0" fontAlgn="base" hangingPunct="0">
                    <a:spcBef>
                      <a:spcPct val="50000"/>
                    </a:spcBef>
                    <a:spcAft>
                      <a:spcPct val="0"/>
                    </a:spcAft>
                    <a:defRPr sz="2400">
                      <a:solidFill>
                        <a:srgbClr val="000066"/>
                      </a:solidFill>
                      <a:latin typeface="Arial" pitchFamily="34" charset="0"/>
                    </a:defRPr>
                  </a:lvl7pPr>
                  <a:lvl8pPr marL="3429000" indent="-228600" eaLnBrk="0" fontAlgn="base" hangingPunct="0">
                    <a:spcBef>
                      <a:spcPct val="50000"/>
                    </a:spcBef>
                    <a:spcAft>
                      <a:spcPct val="0"/>
                    </a:spcAft>
                    <a:defRPr sz="2400">
                      <a:solidFill>
                        <a:srgbClr val="000066"/>
                      </a:solidFill>
                      <a:latin typeface="Arial" pitchFamily="34" charset="0"/>
                    </a:defRPr>
                  </a:lvl8pPr>
                  <a:lvl9pPr marL="3886200" indent="-228600" eaLnBrk="0" fontAlgn="base" hangingPunct="0">
                    <a:spcBef>
                      <a:spcPct val="50000"/>
                    </a:spcBef>
                    <a:spcAft>
                      <a:spcPct val="0"/>
                    </a:spcAft>
                    <a:defRPr sz="2400">
                      <a:solidFill>
                        <a:srgbClr val="000066"/>
                      </a:solidFill>
                      <a:latin typeface="Arial" pitchFamily="34" charset="0"/>
                    </a:defRPr>
                  </a:lvl9pPr>
                </a:lstStyle>
                <a:p>
                  <a:pPr algn="ctr"/>
                  <a:r>
                    <a:rPr lang="en-GB" b="1">
                      <a:solidFill>
                        <a:srgbClr val="010066"/>
                      </a:solidFill>
                    </a:rPr>
                    <a:t>K</a:t>
                  </a:r>
                </a:p>
              </p:txBody>
            </p:sp>
          </p:grpSp>
          <p:grpSp>
            <p:nvGrpSpPr>
              <p:cNvPr id="19576" name="Group 437"/>
              <p:cNvGrpSpPr>
                <a:grpSpLocks/>
              </p:cNvGrpSpPr>
              <p:nvPr/>
            </p:nvGrpSpPr>
            <p:grpSpPr bwMode="auto">
              <a:xfrm>
                <a:off x="2155" y="1463"/>
                <a:ext cx="293" cy="376"/>
                <a:chOff x="5378" y="1904"/>
                <a:chExt cx="293" cy="376"/>
              </a:xfrm>
            </p:grpSpPr>
            <p:sp>
              <p:nvSpPr>
                <p:cNvPr id="19583" name="AutoShape 438"/>
                <p:cNvSpPr>
                  <a:spLocks noChangeArrowheads="1"/>
                </p:cNvSpPr>
                <p:nvPr/>
              </p:nvSpPr>
              <p:spPr bwMode="auto">
                <a:xfrm>
                  <a:off x="5379" y="1904"/>
                  <a:ext cx="290" cy="376"/>
                </a:xfrm>
                <a:prstGeom prst="roundRect">
                  <a:avLst>
                    <a:gd name="adj" fmla="val 16667"/>
                  </a:avLst>
                </a:prstGeom>
                <a:solidFill>
                  <a:srgbClr val="E1B7F7"/>
                </a:solidFill>
                <a:ln w="9525">
                  <a:solidFill>
                    <a:srgbClr val="9900CC"/>
                  </a:solidFill>
                  <a:round/>
                  <a:headEnd/>
                  <a:tailEnd/>
                </a:ln>
              </p:spPr>
              <p:txBody>
                <a:bodyPr wrap="none" anchor="ctr"/>
                <a:lstStyle/>
                <a:p>
                  <a:endParaRPr lang="en-US"/>
                </a:p>
              </p:txBody>
            </p:sp>
            <p:sp>
              <p:nvSpPr>
                <p:cNvPr id="19584" name="Text Box 439"/>
                <p:cNvSpPr txBox="1">
                  <a:spLocks noChangeArrowheads="1"/>
                </p:cNvSpPr>
                <p:nvPr/>
              </p:nvSpPr>
              <p:spPr bwMode="auto">
                <a:xfrm>
                  <a:off x="5378" y="1977"/>
                  <a:ext cx="293"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rgbClr val="000066"/>
                      </a:solidFill>
                      <a:latin typeface="Arial" pitchFamily="34" charset="0"/>
                    </a:defRPr>
                  </a:lvl1pPr>
                  <a:lvl2pPr marL="742950" indent="-285750">
                    <a:defRPr sz="2400">
                      <a:solidFill>
                        <a:srgbClr val="000066"/>
                      </a:solidFill>
                      <a:latin typeface="Arial" pitchFamily="34" charset="0"/>
                    </a:defRPr>
                  </a:lvl2pPr>
                  <a:lvl3pPr marL="1143000" indent="-228600">
                    <a:defRPr sz="2400">
                      <a:solidFill>
                        <a:srgbClr val="000066"/>
                      </a:solidFill>
                      <a:latin typeface="Arial" pitchFamily="34" charset="0"/>
                    </a:defRPr>
                  </a:lvl3pPr>
                  <a:lvl4pPr marL="1600200" indent="-228600">
                    <a:defRPr sz="2400">
                      <a:solidFill>
                        <a:srgbClr val="000066"/>
                      </a:solidFill>
                      <a:latin typeface="Arial" pitchFamily="34" charset="0"/>
                    </a:defRPr>
                  </a:lvl4pPr>
                  <a:lvl5pPr marL="2057400" indent="-228600">
                    <a:defRPr sz="2400">
                      <a:solidFill>
                        <a:srgbClr val="000066"/>
                      </a:solidFill>
                      <a:latin typeface="Arial" pitchFamily="34" charset="0"/>
                    </a:defRPr>
                  </a:lvl5pPr>
                  <a:lvl6pPr marL="2514600" indent="-228600" eaLnBrk="0" fontAlgn="base" hangingPunct="0">
                    <a:spcBef>
                      <a:spcPct val="50000"/>
                    </a:spcBef>
                    <a:spcAft>
                      <a:spcPct val="0"/>
                    </a:spcAft>
                    <a:defRPr sz="2400">
                      <a:solidFill>
                        <a:srgbClr val="000066"/>
                      </a:solidFill>
                      <a:latin typeface="Arial" pitchFamily="34" charset="0"/>
                    </a:defRPr>
                  </a:lvl6pPr>
                  <a:lvl7pPr marL="2971800" indent="-228600" eaLnBrk="0" fontAlgn="base" hangingPunct="0">
                    <a:spcBef>
                      <a:spcPct val="50000"/>
                    </a:spcBef>
                    <a:spcAft>
                      <a:spcPct val="0"/>
                    </a:spcAft>
                    <a:defRPr sz="2400">
                      <a:solidFill>
                        <a:srgbClr val="000066"/>
                      </a:solidFill>
                      <a:latin typeface="Arial" pitchFamily="34" charset="0"/>
                    </a:defRPr>
                  </a:lvl7pPr>
                  <a:lvl8pPr marL="3429000" indent="-228600" eaLnBrk="0" fontAlgn="base" hangingPunct="0">
                    <a:spcBef>
                      <a:spcPct val="50000"/>
                    </a:spcBef>
                    <a:spcAft>
                      <a:spcPct val="0"/>
                    </a:spcAft>
                    <a:defRPr sz="2400">
                      <a:solidFill>
                        <a:srgbClr val="000066"/>
                      </a:solidFill>
                      <a:latin typeface="Arial" pitchFamily="34" charset="0"/>
                    </a:defRPr>
                  </a:lvl8pPr>
                  <a:lvl9pPr marL="3886200" indent="-228600" eaLnBrk="0" fontAlgn="base" hangingPunct="0">
                    <a:spcBef>
                      <a:spcPct val="50000"/>
                    </a:spcBef>
                    <a:spcAft>
                      <a:spcPct val="0"/>
                    </a:spcAft>
                    <a:defRPr sz="2400">
                      <a:solidFill>
                        <a:srgbClr val="000066"/>
                      </a:solidFill>
                      <a:latin typeface="Arial" pitchFamily="34" charset="0"/>
                    </a:defRPr>
                  </a:lvl9pPr>
                </a:lstStyle>
                <a:p>
                  <a:pPr algn="ctr"/>
                  <a:r>
                    <a:rPr lang="en-GB" b="1">
                      <a:solidFill>
                        <a:srgbClr val="010066"/>
                      </a:solidFill>
                    </a:rPr>
                    <a:t>Na</a:t>
                  </a:r>
                </a:p>
              </p:txBody>
            </p:sp>
          </p:grpSp>
          <p:grpSp>
            <p:nvGrpSpPr>
              <p:cNvPr id="19577" name="Group 440"/>
              <p:cNvGrpSpPr>
                <a:grpSpLocks/>
              </p:cNvGrpSpPr>
              <p:nvPr/>
            </p:nvGrpSpPr>
            <p:grpSpPr bwMode="auto">
              <a:xfrm>
                <a:off x="2154" y="1071"/>
                <a:ext cx="293" cy="376"/>
                <a:chOff x="5378" y="1512"/>
                <a:chExt cx="293" cy="376"/>
              </a:xfrm>
            </p:grpSpPr>
            <p:sp>
              <p:nvSpPr>
                <p:cNvPr id="19581" name="AutoShape 441"/>
                <p:cNvSpPr>
                  <a:spLocks noChangeArrowheads="1"/>
                </p:cNvSpPr>
                <p:nvPr/>
              </p:nvSpPr>
              <p:spPr bwMode="auto">
                <a:xfrm>
                  <a:off x="5379" y="1512"/>
                  <a:ext cx="290" cy="376"/>
                </a:xfrm>
                <a:prstGeom prst="roundRect">
                  <a:avLst>
                    <a:gd name="adj" fmla="val 16667"/>
                  </a:avLst>
                </a:prstGeom>
                <a:solidFill>
                  <a:srgbClr val="E1B7F7"/>
                </a:solidFill>
                <a:ln w="9525">
                  <a:solidFill>
                    <a:srgbClr val="9900CC"/>
                  </a:solidFill>
                  <a:round/>
                  <a:headEnd/>
                  <a:tailEnd/>
                </a:ln>
              </p:spPr>
              <p:txBody>
                <a:bodyPr wrap="none" anchor="ctr"/>
                <a:lstStyle/>
                <a:p>
                  <a:endParaRPr lang="en-US"/>
                </a:p>
              </p:txBody>
            </p:sp>
            <p:sp>
              <p:nvSpPr>
                <p:cNvPr id="19582" name="Text Box 442"/>
                <p:cNvSpPr txBox="1">
                  <a:spLocks noChangeArrowheads="1"/>
                </p:cNvSpPr>
                <p:nvPr/>
              </p:nvSpPr>
              <p:spPr bwMode="auto">
                <a:xfrm>
                  <a:off x="5378" y="1585"/>
                  <a:ext cx="293"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rgbClr val="000066"/>
                      </a:solidFill>
                      <a:latin typeface="Arial" pitchFamily="34" charset="0"/>
                    </a:defRPr>
                  </a:lvl1pPr>
                  <a:lvl2pPr marL="742950" indent="-285750">
                    <a:defRPr sz="2400">
                      <a:solidFill>
                        <a:srgbClr val="000066"/>
                      </a:solidFill>
                      <a:latin typeface="Arial" pitchFamily="34" charset="0"/>
                    </a:defRPr>
                  </a:lvl2pPr>
                  <a:lvl3pPr marL="1143000" indent="-228600">
                    <a:defRPr sz="2400">
                      <a:solidFill>
                        <a:srgbClr val="000066"/>
                      </a:solidFill>
                      <a:latin typeface="Arial" pitchFamily="34" charset="0"/>
                    </a:defRPr>
                  </a:lvl3pPr>
                  <a:lvl4pPr marL="1600200" indent="-228600">
                    <a:defRPr sz="2400">
                      <a:solidFill>
                        <a:srgbClr val="000066"/>
                      </a:solidFill>
                      <a:latin typeface="Arial" pitchFamily="34" charset="0"/>
                    </a:defRPr>
                  </a:lvl4pPr>
                  <a:lvl5pPr marL="2057400" indent="-228600">
                    <a:defRPr sz="2400">
                      <a:solidFill>
                        <a:srgbClr val="000066"/>
                      </a:solidFill>
                      <a:latin typeface="Arial" pitchFamily="34" charset="0"/>
                    </a:defRPr>
                  </a:lvl5pPr>
                  <a:lvl6pPr marL="2514600" indent="-228600" eaLnBrk="0" fontAlgn="base" hangingPunct="0">
                    <a:spcBef>
                      <a:spcPct val="50000"/>
                    </a:spcBef>
                    <a:spcAft>
                      <a:spcPct val="0"/>
                    </a:spcAft>
                    <a:defRPr sz="2400">
                      <a:solidFill>
                        <a:srgbClr val="000066"/>
                      </a:solidFill>
                      <a:latin typeface="Arial" pitchFamily="34" charset="0"/>
                    </a:defRPr>
                  </a:lvl6pPr>
                  <a:lvl7pPr marL="2971800" indent="-228600" eaLnBrk="0" fontAlgn="base" hangingPunct="0">
                    <a:spcBef>
                      <a:spcPct val="50000"/>
                    </a:spcBef>
                    <a:spcAft>
                      <a:spcPct val="0"/>
                    </a:spcAft>
                    <a:defRPr sz="2400">
                      <a:solidFill>
                        <a:srgbClr val="000066"/>
                      </a:solidFill>
                      <a:latin typeface="Arial" pitchFamily="34" charset="0"/>
                    </a:defRPr>
                  </a:lvl7pPr>
                  <a:lvl8pPr marL="3429000" indent="-228600" eaLnBrk="0" fontAlgn="base" hangingPunct="0">
                    <a:spcBef>
                      <a:spcPct val="50000"/>
                    </a:spcBef>
                    <a:spcAft>
                      <a:spcPct val="0"/>
                    </a:spcAft>
                    <a:defRPr sz="2400">
                      <a:solidFill>
                        <a:srgbClr val="000066"/>
                      </a:solidFill>
                      <a:latin typeface="Arial" pitchFamily="34" charset="0"/>
                    </a:defRPr>
                  </a:lvl8pPr>
                  <a:lvl9pPr marL="3886200" indent="-228600" eaLnBrk="0" fontAlgn="base" hangingPunct="0">
                    <a:spcBef>
                      <a:spcPct val="50000"/>
                    </a:spcBef>
                    <a:spcAft>
                      <a:spcPct val="0"/>
                    </a:spcAft>
                    <a:defRPr sz="2400">
                      <a:solidFill>
                        <a:srgbClr val="000066"/>
                      </a:solidFill>
                      <a:latin typeface="Arial" pitchFamily="34" charset="0"/>
                    </a:defRPr>
                  </a:lvl9pPr>
                </a:lstStyle>
                <a:p>
                  <a:pPr algn="ctr"/>
                  <a:r>
                    <a:rPr lang="en-GB" b="1">
                      <a:solidFill>
                        <a:srgbClr val="010066"/>
                      </a:solidFill>
                    </a:rPr>
                    <a:t>Li</a:t>
                  </a:r>
                </a:p>
              </p:txBody>
            </p:sp>
          </p:grpSp>
          <p:grpSp>
            <p:nvGrpSpPr>
              <p:cNvPr id="19578" name="Group 443"/>
              <p:cNvGrpSpPr>
                <a:grpSpLocks/>
              </p:cNvGrpSpPr>
              <p:nvPr/>
            </p:nvGrpSpPr>
            <p:grpSpPr bwMode="auto">
              <a:xfrm>
                <a:off x="2154" y="3041"/>
                <a:ext cx="293" cy="376"/>
                <a:chOff x="5378" y="3090"/>
                <a:chExt cx="293" cy="376"/>
              </a:xfrm>
            </p:grpSpPr>
            <p:sp>
              <p:nvSpPr>
                <p:cNvPr id="19579" name="AutoShape 444"/>
                <p:cNvSpPr>
                  <a:spLocks noChangeArrowheads="1"/>
                </p:cNvSpPr>
                <p:nvPr/>
              </p:nvSpPr>
              <p:spPr bwMode="auto">
                <a:xfrm>
                  <a:off x="5379" y="3090"/>
                  <a:ext cx="290" cy="376"/>
                </a:xfrm>
                <a:prstGeom prst="roundRect">
                  <a:avLst>
                    <a:gd name="adj" fmla="val 16667"/>
                  </a:avLst>
                </a:prstGeom>
                <a:solidFill>
                  <a:srgbClr val="E1B7F7"/>
                </a:solidFill>
                <a:ln w="9525">
                  <a:solidFill>
                    <a:srgbClr val="9900CC"/>
                  </a:solidFill>
                  <a:round/>
                  <a:headEnd/>
                  <a:tailEnd/>
                </a:ln>
              </p:spPr>
              <p:txBody>
                <a:bodyPr wrap="none" anchor="ctr"/>
                <a:lstStyle/>
                <a:p>
                  <a:endParaRPr lang="en-US"/>
                </a:p>
              </p:txBody>
            </p:sp>
            <p:sp>
              <p:nvSpPr>
                <p:cNvPr id="19580" name="Text Box 445"/>
                <p:cNvSpPr txBox="1">
                  <a:spLocks noChangeArrowheads="1"/>
                </p:cNvSpPr>
                <p:nvPr/>
              </p:nvSpPr>
              <p:spPr bwMode="auto">
                <a:xfrm>
                  <a:off x="5378" y="3163"/>
                  <a:ext cx="293"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rgbClr val="000066"/>
                      </a:solidFill>
                      <a:latin typeface="Arial" pitchFamily="34" charset="0"/>
                    </a:defRPr>
                  </a:lvl1pPr>
                  <a:lvl2pPr marL="742950" indent="-285750">
                    <a:defRPr sz="2400">
                      <a:solidFill>
                        <a:srgbClr val="000066"/>
                      </a:solidFill>
                      <a:latin typeface="Arial" pitchFamily="34" charset="0"/>
                    </a:defRPr>
                  </a:lvl2pPr>
                  <a:lvl3pPr marL="1143000" indent="-228600">
                    <a:defRPr sz="2400">
                      <a:solidFill>
                        <a:srgbClr val="000066"/>
                      </a:solidFill>
                      <a:latin typeface="Arial" pitchFamily="34" charset="0"/>
                    </a:defRPr>
                  </a:lvl3pPr>
                  <a:lvl4pPr marL="1600200" indent="-228600">
                    <a:defRPr sz="2400">
                      <a:solidFill>
                        <a:srgbClr val="000066"/>
                      </a:solidFill>
                      <a:latin typeface="Arial" pitchFamily="34" charset="0"/>
                    </a:defRPr>
                  </a:lvl4pPr>
                  <a:lvl5pPr marL="2057400" indent="-228600">
                    <a:defRPr sz="2400">
                      <a:solidFill>
                        <a:srgbClr val="000066"/>
                      </a:solidFill>
                      <a:latin typeface="Arial" pitchFamily="34" charset="0"/>
                    </a:defRPr>
                  </a:lvl5pPr>
                  <a:lvl6pPr marL="2514600" indent="-228600" eaLnBrk="0" fontAlgn="base" hangingPunct="0">
                    <a:spcBef>
                      <a:spcPct val="50000"/>
                    </a:spcBef>
                    <a:spcAft>
                      <a:spcPct val="0"/>
                    </a:spcAft>
                    <a:defRPr sz="2400">
                      <a:solidFill>
                        <a:srgbClr val="000066"/>
                      </a:solidFill>
                      <a:latin typeface="Arial" pitchFamily="34" charset="0"/>
                    </a:defRPr>
                  </a:lvl6pPr>
                  <a:lvl7pPr marL="2971800" indent="-228600" eaLnBrk="0" fontAlgn="base" hangingPunct="0">
                    <a:spcBef>
                      <a:spcPct val="50000"/>
                    </a:spcBef>
                    <a:spcAft>
                      <a:spcPct val="0"/>
                    </a:spcAft>
                    <a:defRPr sz="2400">
                      <a:solidFill>
                        <a:srgbClr val="000066"/>
                      </a:solidFill>
                      <a:latin typeface="Arial" pitchFamily="34" charset="0"/>
                    </a:defRPr>
                  </a:lvl7pPr>
                  <a:lvl8pPr marL="3429000" indent="-228600" eaLnBrk="0" fontAlgn="base" hangingPunct="0">
                    <a:spcBef>
                      <a:spcPct val="50000"/>
                    </a:spcBef>
                    <a:spcAft>
                      <a:spcPct val="0"/>
                    </a:spcAft>
                    <a:defRPr sz="2400">
                      <a:solidFill>
                        <a:srgbClr val="000066"/>
                      </a:solidFill>
                      <a:latin typeface="Arial" pitchFamily="34" charset="0"/>
                    </a:defRPr>
                  </a:lvl8pPr>
                  <a:lvl9pPr marL="3886200" indent="-228600" eaLnBrk="0" fontAlgn="base" hangingPunct="0">
                    <a:spcBef>
                      <a:spcPct val="50000"/>
                    </a:spcBef>
                    <a:spcAft>
                      <a:spcPct val="0"/>
                    </a:spcAft>
                    <a:defRPr sz="2400">
                      <a:solidFill>
                        <a:srgbClr val="000066"/>
                      </a:solidFill>
                      <a:latin typeface="Arial" pitchFamily="34" charset="0"/>
                    </a:defRPr>
                  </a:lvl9pPr>
                </a:lstStyle>
                <a:p>
                  <a:pPr algn="ctr"/>
                  <a:r>
                    <a:rPr lang="en-GB" b="1">
                      <a:solidFill>
                        <a:srgbClr val="010066"/>
                      </a:solidFill>
                    </a:rPr>
                    <a:t>Fr</a:t>
                  </a:r>
                </a:p>
              </p:txBody>
            </p:sp>
          </p:grpSp>
        </p:grpSp>
      </p:grpSp>
      <p:sp>
        <p:nvSpPr>
          <p:cNvPr id="17798" name="Rectangle 390"/>
          <p:cNvSpPr>
            <a:spLocks noChangeArrowheads="1"/>
          </p:cNvSpPr>
          <p:nvPr/>
        </p:nvSpPr>
        <p:spPr bwMode="auto">
          <a:xfrm>
            <a:off x="230188" y="2381250"/>
            <a:ext cx="504825" cy="3756025"/>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9460" name="Rectangle 109"/>
          <p:cNvSpPr>
            <a:spLocks noGrp="1" noChangeArrowheads="1"/>
          </p:cNvSpPr>
          <p:nvPr>
            <p:ph type="title"/>
          </p:nvPr>
        </p:nvSpPr>
        <p:spPr/>
        <p:txBody>
          <a:bodyPr/>
          <a:lstStyle/>
          <a:p>
            <a:pPr eaLnBrk="1" hangingPunct="1"/>
            <a:r>
              <a:rPr lang="en-GB" smtClean="0"/>
              <a:t>      Group 1 – the alkali metals</a:t>
            </a:r>
          </a:p>
        </p:txBody>
      </p:sp>
      <p:sp>
        <p:nvSpPr>
          <p:cNvPr id="19461" name="Text Box 112"/>
          <p:cNvSpPr txBox="1">
            <a:spLocks noChangeArrowheads="1"/>
          </p:cNvSpPr>
          <p:nvPr/>
        </p:nvSpPr>
        <p:spPr bwMode="auto">
          <a:xfrm>
            <a:off x="568325" y="701675"/>
            <a:ext cx="85756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000066"/>
                </a:solidFill>
                <a:latin typeface="Arial" pitchFamily="34" charset="0"/>
              </a:defRPr>
            </a:lvl1pPr>
            <a:lvl2pPr marL="742950" indent="-285750">
              <a:defRPr sz="2400">
                <a:solidFill>
                  <a:srgbClr val="000066"/>
                </a:solidFill>
                <a:latin typeface="Arial" pitchFamily="34" charset="0"/>
              </a:defRPr>
            </a:lvl2pPr>
            <a:lvl3pPr marL="1143000" indent="-228600">
              <a:defRPr sz="2400">
                <a:solidFill>
                  <a:srgbClr val="000066"/>
                </a:solidFill>
                <a:latin typeface="Arial" pitchFamily="34" charset="0"/>
              </a:defRPr>
            </a:lvl3pPr>
            <a:lvl4pPr marL="1600200" indent="-228600">
              <a:defRPr sz="2400">
                <a:solidFill>
                  <a:srgbClr val="000066"/>
                </a:solidFill>
                <a:latin typeface="Arial" pitchFamily="34" charset="0"/>
              </a:defRPr>
            </a:lvl4pPr>
            <a:lvl5pPr marL="2057400" indent="-228600">
              <a:defRPr sz="2400">
                <a:solidFill>
                  <a:srgbClr val="000066"/>
                </a:solidFill>
                <a:latin typeface="Arial" pitchFamily="34" charset="0"/>
              </a:defRPr>
            </a:lvl5pPr>
            <a:lvl6pPr marL="2514600" indent="-228600" eaLnBrk="0" fontAlgn="base" hangingPunct="0">
              <a:spcBef>
                <a:spcPct val="50000"/>
              </a:spcBef>
              <a:spcAft>
                <a:spcPct val="0"/>
              </a:spcAft>
              <a:defRPr sz="2400">
                <a:solidFill>
                  <a:srgbClr val="000066"/>
                </a:solidFill>
                <a:latin typeface="Arial" pitchFamily="34" charset="0"/>
              </a:defRPr>
            </a:lvl6pPr>
            <a:lvl7pPr marL="2971800" indent="-228600" eaLnBrk="0" fontAlgn="base" hangingPunct="0">
              <a:spcBef>
                <a:spcPct val="50000"/>
              </a:spcBef>
              <a:spcAft>
                <a:spcPct val="0"/>
              </a:spcAft>
              <a:defRPr sz="2400">
                <a:solidFill>
                  <a:srgbClr val="000066"/>
                </a:solidFill>
                <a:latin typeface="Arial" pitchFamily="34" charset="0"/>
              </a:defRPr>
            </a:lvl7pPr>
            <a:lvl8pPr marL="3429000" indent="-228600" eaLnBrk="0" fontAlgn="base" hangingPunct="0">
              <a:spcBef>
                <a:spcPct val="50000"/>
              </a:spcBef>
              <a:spcAft>
                <a:spcPct val="0"/>
              </a:spcAft>
              <a:defRPr sz="2400">
                <a:solidFill>
                  <a:srgbClr val="000066"/>
                </a:solidFill>
                <a:latin typeface="Arial" pitchFamily="34" charset="0"/>
              </a:defRPr>
            </a:lvl8pPr>
            <a:lvl9pPr marL="3886200" indent="-228600" eaLnBrk="0" fontAlgn="base" hangingPunct="0">
              <a:spcBef>
                <a:spcPct val="50000"/>
              </a:spcBef>
              <a:spcAft>
                <a:spcPct val="0"/>
              </a:spcAft>
              <a:defRPr sz="2400">
                <a:solidFill>
                  <a:srgbClr val="000066"/>
                </a:solidFill>
                <a:latin typeface="Arial" pitchFamily="34" charset="0"/>
              </a:defRPr>
            </a:lvl9pPr>
          </a:lstStyle>
          <a:p>
            <a:pPr>
              <a:spcBef>
                <a:spcPct val="0"/>
              </a:spcBef>
            </a:pPr>
            <a:r>
              <a:rPr lang="en-GB" b="1">
                <a:solidFill>
                  <a:srgbClr val="FF6600"/>
                </a:solidFill>
              </a:rPr>
              <a:t>Alkali metals</a:t>
            </a:r>
            <a:r>
              <a:rPr lang="en-GB">
                <a:solidFill>
                  <a:srgbClr val="010066"/>
                </a:solidFill>
              </a:rPr>
              <a:t> are in group 1 of the periodic table, on the left.</a:t>
            </a:r>
          </a:p>
        </p:txBody>
      </p:sp>
      <p:sp>
        <p:nvSpPr>
          <p:cNvPr id="17521" name="Oval 113"/>
          <p:cNvSpPr>
            <a:spLocks noChangeAspect="1" noChangeArrowheads="1"/>
          </p:cNvSpPr>
          <p:nvPr/>
        </p:nvSpPr>
        <p:spPr bwMode="auto">
          <a:xfrm>
            <a:off x="241300" y="809625"/>
            <a:ext cx="252413" cy="252413"/>
          </a:xfrm>
          <a:prstGeom prst="ellipse">
            <a:avLst/>
          </a:prstGeom>
          <a:gradFill rotWithShape="1">
            <a:gsLst>
              <a:gs pos="0">
                <a:schemeClr val="bg1"/>
              </a:gs>
              <a:gs pos="100000">
                <a:srgbClr val="9900CC"/>
              </a:gs>
            </a:gsLst>
            <a:path path="shape">
              <a:fillToRect l="50000" t="50000" r="50000" b="50000"/>
            </a:path>
          </a:gradFill>
          <a:ln w="9525">
            <a:noFill/>
            <a:round/>
            <a:headEnd/>
            <a:tailEnd/>
          </a:ln>
          <a:effectLst>
            <a:outerShdw dist="35921" dir="2700000" algn="ctr" rotWithShape="0">
              <a:srgbClr val="B2B2B2"/>
            </a:outerShdw>
          </a:effectLst>
        </p:spPr>
        <p:txBody>
          <a:bodyPr wrap="none" anchor="ctr"/>
          <a:lstStyle/>
          <a:p>
            <a:pPr>
              <a:defRPr/>
            </a:pPr>
            <a:endParaRPr lang="en-US">
              <a:latin typeface="Arial" charset="0"/>
            </a:endParaRPr>
          </a:p>
        </p:txBody>
      </p:sp>
      <p:grpSp>
        <p:nvGrpSpPr>
          <p:cNvPr id="8240" name="Group 419"/>
          <p:cNvGrpSpPr>
            <a:grpSpLocks/>
          </p:cNvGrpSpPr>
          <p:nvPr/>
        </p:nvGrpSpPr>
        <p:grpSpPr bwMode="auto">
          <a:xfrm>
            <a:off x="296863" y="1268413"/>
            <a:ext cx="373062" cy="457200"/>
            <a:chOff x="204" y="799"/>
            <a:chExt cx="235" cy="288"/>
          </a:xfrm>
        </p:grpSpPr>
        <p:sp>
          <p:nvSpPr>
            <p:cNvPr id="19487" name="AutoShape 392"/>
            <p:cNvSpPr>
              <a:spLocks noChangeArrowheads="1"/>
            </p:cNvSpPr>
            <p:nvPr/>
          </p:nvSpPr>
          <p:spPr bwMode="auto">
            <a:xfrm>
              <a:off x="209" y="830"/>
              <a:ext cx="227" cy="227"/>
            </a:xfrm>
            <a:prstGeom prst="roundRect">
              <a:avLst>
                <a:gd name="adj" fmla="val 16667"/>
              </a:avLst>
            </a:prstGeom>
            <a:solidFill>
              <a:schemeClr val="bg1"/>
            </a:solidFill>
            <a:ln w="25400">
              <a:solidFill>
                <a:srgbClr val="FF6600"/>
              </a:solidFill>
              <a:round/>
              <a:headEnd/>
              <a:tailEnd/>
            </a:ln>
          </p:spPr>
          <p:txBody>
            <a:bodyPr wrap="none" anchor="ctr"/>
            <a:lstStyle/>
            <a:p>
              <a:endParaRPr lang="en-US"/>
            </a:p>
          </p:txBody>
        </p:sp>
        <p:sp>
          <p:nvSpPr>
            <p:cNvPr id="19488" name="Text Box 393"/>
            <p:cNvSpPr txBox="1">
              <a:spLocks noChangeArrowheads="1"/>
            </p:cNvSpPr>
            <p:nvPr/>
          </p:nvSpPr>
          <p:spPr bwMode="auto">
            <a:xfrm>
              <a:off x="204" y="799"/>
              <a:ext cx="23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000066"/>
                  </a:solidFill>
                  <a:latin typeface="Arial" pitchFamily="34" charset="0"/>
                </a:defRPr>
              </a:lvl1pPr>
              <a:lvl2pPr marL="742950" indent="-285750">
                <a:defRPr sz="2400">
                  <a:solidFill>
                    <a:srgbClr val="000066"/>
                  </a:solidFill>
                  <a:latin typeface="Arial" pitchFamily="34" charset="0"/>
                </a:defRPr>
              </a:lvl2pPr>
              <a:lvl3pPr marL="1143000" indent="-228600">
                <a:defRPr sz="2400">
                  <a:solidFill>
                    <a:srgbClr val="000066"/>
                  </a:solidFill>
                  <a:latin typeface="Arial" pitchFamily="34" charset="0"/>
                </a:defRPr>
              </a:lvl3pPr>
              <a:lvl4pPr marL="1600200" indent="-228600">
                <a:defRPr sz="2400">
                  <a:solidFill>
                    <a:srgbClr val="000066"/>
                  </a:solidFill>
                  <a:latin typeface="Arial" pitchFamily="34" charset="0"/>
                </a:defRPr>
              </a:lvl4pPr>
              <a:lvl5pPr marL="2057400" indent="-228600">
                <a:defRPr sz="2400">
                  <a:solidFill>
                    <a:srgbClr val="000066"/>
                  </a:solidFill>
                  <a:latin typeface="Arial" pitchFamily="34" charset="0"/>
                </a:defRPr>
              </a:lvl5pPr>
              <a:lvl6pPr marL="2514600" indent="-228600" eaLnBrk="0" fontAlgn="base" hangingPunct="0">
                <a:spcBef>
                  <a:spcPct val="50000"/>
                </a:spcBef>
                <a:spcAft>
                  <a:spcPct val="0"/>
                </a:spcAft>
                <a:defRPr sz="2400">
                  <a:solidFill>
                    <a:srgbClr val="000066"/>
                  </a:solidFill>
                  <a:latin typeface="Arial" pitchFamily="34" charset="0"/>
                </a:defRPr>
              </a:lvl6pPr>
              <a:lvl7pPr marL="2971800" indent="-228600" eaLnBrk="0" fontAlgn="base" hangingPunct="0">
                <a:spcBef>
                  <a:spcPct val="50000"/>
                </a:spcBef>
                <a:spcAft>
                  <a:spcPct val="0"/>
                </a:spcAft>
                <a:defRPr sz="2400">
                  <a:solidFill>
                    <a:srgbClr val="000066"/>
                  </a:solidFill>
                  <a:latin typeface="Arial" pitchFamily="34" charset="0"/>
                </a:defRPr>
              </a:lvl7pPr>
              <a:lvl8pPr marL="3429000" indent="-228600" eaLnBrk="0" fontAlgn="base" hangingPunct="0">
                <a:spcBef>
                  <a:spcPct val="50000"/>
                </a:spcBef>
                <a:spcAft>
                  <a:spcPct val="0"/>
                </a:spcAft>
                <a:defRPr sz="2400">
                  <a:solidFill>
                    <a:srgbClr val="000066"/>
                  </a:solidFill>
                  <a:latin typeface="Arial" pitchFamily="34" charset="0"/>
                </a:defRPr>
              </a:lvl8pPr>
              <a:lvl9pPr marL="3886200" indent="-228600" eaLnBrk="0" fontAlgn="base" hangingPunct="0">
                <a:spcBef>
                  <a:spcPct val="50000"/>
                </a:spcBef>
                <a:spcAft>
                  <a:spcPct val="0"/>
                </a:spcAft>
                <a:defRPr sz="2400">
                  <a:solidFill>
                    <a:srgbClr val="000066"/>
                  </a:solidFill>
                  <a:latin typeface="Arial" pitchFamily="34" charset="0"/>
                </a:defRPr>
              </a:lvl9pPr>
            </a:lstStyle>
            <a:p>
              <a:pPr algn="ctr"/>
              <a:r>
                <a:rPr lang="en-GB" b="1">
                  <a:solidFill>
                    <a:srgbClr val="010066"/>
                  </a:solidFill>
                </a:rPr>
                <a:t>1</a:t>
              </a:r>
            </a:p>
          </p:txBody>
        </p:sp>
      </p:grpSp>
      <p:grpSp>
        <p:nvGrpSpPr>
          <p:cNvPr id="19464" name="Group 425"/>
          <p:cNvGrpSpPr>
            <a:grpSpLocks/>
          </p:cNvGrpSpPr>
          <p:nvPr/>
        </p:nvGrpSpPr>
        <p:grpSpPr bwMode="auto">
          <a:xfrm>
            <a:off x="8537575" y="1774825"/>
            <a:ext cx="465138" cy="596900"/>
            <a:chOff x="5378" y="1118"/>
            <a:chExt cx="293" cy="376"/>
          </a:xfrm>
        </p:grpSpPr>
        <p:sp>
          <p:nvSpPr>
            <p:cNvPr id="19485" name="AutoShape 385"/>
            <p:cNvSpPr>
              <a:spLocks noChangeArrowheads="1"/>
            </p:cNvSpPr>
            <p:nvPr/>
          </p:nvSpPr>
          <p:spPr bwMode="auto">
            <a:xfrm>
              <a:off x="5379" y="1118"/>
              <a:ext cx="290" cy="376"/>
            </a:xfrm>
            <a:prstGeom prst="roundRect">
              <a:avLst>
                <a:gd name="adj" fmla="val 16667"/>
              </a:avLst>
            </a:prstGeom>
            <a:solidFill>
              <a:srgbClr val="E1B7F7"/>
            </a:solidFill>
            <a:ln w="9525">
              <a:solidFill>
                <a:srgbClr val="9900CC"/>
              </a:solidFill>
              <a:round/>
              <a:headEnd/>
              <a:tailEnd/>
            </a:ln>
          </p:spPr>
          <p:txBody>
            <a:bodyPr wrap="none" anchor="ctr"/>
            <a:lstStyle/>
            <a:p>
              <a:endParaRPr lang="en-US"/>
            </a:p>
          </p:txBody>
        </p:sp>
        <p:sp>
          <p:nvSpPr>
            <p:cNvPr id="19486" name="Text Box 386"/>
            <p:cNvSpPr txBox="1">
              <a:spLocks noChangeArrowheads="1"/>
            </p:cNvSpPr>
            <p:nvPr/>
          </p:nvSpPr>
          <p:spPr bwMode="auto">
            <a:xfrm>
              <a:off x="5378" y="1191"/>
              <a:ext cx="293"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rgbClr val="000066"/>
                  </a:solidFill>
                  <a:latin typeface="Arial" pitchFamily="34" charset="0"/>
                </a:defRPr>
              </a:lvl1pPr>
              <a:lvl2pPr marL="742950" indent="-285750">
                <a:defRPr sz="2400">
                  <a:solidFill>
                    <a:srgbClr val="000066"/>
                  </a:solidFill>
                  <a:latin typeface="Arial" pitchFamily="34" charset="0"/>
                </a:defRPr>
              </a:lvl2pPr>
              <a:lvl3pPr marL="1143000" indent="-228600">
                <a:defRPr sz="2400">
                  <a:solidFill>
                    <a:srgbClr val="000066"/>
                  </a:solidFill>
                  <a:latin typeface="Arial" pitchFamily="34" charset="0"/>
                </a:defRPr>
              </a:lvl3pPr>
              <a:lvl4pPr marL="1600200" indent="-228600">
                <a:defRPr sz="2400">
                  <a:solidFill>
                    <a:srgbClr val="000066"/>
                  </a:solidFill>
                  <a:latin typeface="Arial" pitchFamily="34" charset="0"/>
                </a:defRPr>
              </a:lvl4pPr>
              <a:lvl5pPr marL="2057400" indent="-228600">
                <a:defRPr sz="2400">
                  <a:solidFill>
                    <a:srgbClr val="000066"/>
                  </a:solidFill>
                  <a:latin typeface="Arial" pitchFamily="34" charset="0"/>
                </a:defRPr>
              </a:lvl5pPr>
              <a:lvl6pPr marL="2514600" indent="-228600" eaLnBrk="0" fontAlgn="base" hangingPunct="0">
                <a:spcBef>
                  <a:spcPct val="50000"/>
                </a:spcBef>
                <a:spcAft>
                  <a:spcPct val="0"/>
                </a:spcAft>
                <a:defRPr sz="2400">
                  <a:solidFill>
                    <a:srgbClr val="000066"/>
                  </a:solidFill>
                  <a:latin typeface="Arial" pitchFamily="34" charset="0"/>
                </a:defRPr>
              </a:lvl6pPr>
              <a:lvl7pPr marL="2971800" indent="-228600" eaLnBrk="0" fontAlgn="base" hangingPunct="0">
                <a:spcBef>
                  <a:spcPct val="50000"/>
                </a:spcBef>
                <a:spcAft>
                  <a:spcPct val="0"/>
                </a:spcAft>
                <a:defRPr sz="2400">
                  <a:solidFill>
                    <a:srgbClr val="000066"/>
                  </a:solidFill>
                  <a:latin typeface="Arial" pitchFamily="34" charset="0"/>
                </a:defRPr>
              </a:lvl7pPr>
              <a:lvl8pPr marL="3429000" indent="-228600" eaLnBrk="0" fontAlgn="base" hangingPunct="0">
                <a:spcBef>
                  <a:spcPct val="50000"/>
                </a:spcBef>
                <a:spcAft>
                  <a:spcPct val="0"/>
                </a:spcAft>
                <a:defRPr sz="2400">
                  <a:solidFill>
                    <a:srgbClr val="000066"/>
                  </a:solidFill>
                  <a:latin typeface="Arial" pitchFamily="34" charset="0"/>
                </a:defRPr>
              </a:lvl8pPr>
              <a:lvl9pPr marL="3886200" indent="-228600" eaLnBrk="0" fontAlgn="base" hangingPunct="0">
                <a:spcBef>
                  <a:spcPct val="50000"/>
                </a:spcBef>
                <a:spcAft>
                  <a:spcPct val="0"/>
                </a:spcAft>
                <a:defRPr sz="2400">
                  <a:solidFill>
                    <a:srgbClr val="000066"/>
                  </a:solidFill>
                  <a:latin typeface="Arial" pitchFamily="34" charset="0"/>
                </a:defRPr>
              </a:lvl9pPr>
            </a:lstStyle>
            <a:p>
              <a:pPr algn="ctr"/>
              <a:r>
                <a:rPr lang="en-GB" b="1"/>
                <a:t>He</a:t>
              </a:r>
            </a:p>
          </p:txBody>
        </p:sp>
      </p:grpSp>
      <p:grpSp>
        <p:nvGrpSpPr>
          <p:cNvPr id="8242" name="Group 426"/>
          <p:cNvGrpSpPr>
            <a:grpSpLocks/>
          </p:cNvGrpSpPr>
          <p:nvPr/>
        </p:nvGrpSpPr>
        <p:grpSpPr bwMode="auto">
          <a:xfrm>
            <a:off x="250825" y="2400300"/>
            <a:ext cx="466725" cy="3724275"/>
            <a:chOff x="158" y="1512"/>
            <a:chExt cx="294" cy="2346"/>
          </a:xfrm>
        </p:grpSpPr>
        <p:grpSp>
          <p:nvGrpSpPr>
            <p:cNvPr id="19467" name="Group 400"/>
            <p:cNvGrpSpPr>
              <a:grpSpLocks/>
            </p:cNvGrpSpPr>
            <p:nvPr/>
          </p:nvGrpSpPr>
          <p:grpSpPr bwMode="auto">
            <a:xfrm>
              <a:off x="158" y="3090"/>
              <a:ext cx="293" cy="376"/>
              <a:chOff x="5378" y="3090"/>
              <a:chExt cx="293" cy="376"/>
            </a:xfrm>
          </p:grpSpPr>
          <p:sp>
            <p:nvSpPr>
              <p:cNvPr id="19483" name="AutoShape 401"/>
              <p:cNvSpPr>
                <a:spLocks noChangeArrowheads="1"/>
              </p:cNvSpPr>
              <p:nvPr/>
            </p:nvSpPr>
            <p:spPr bwMode="auto">
              <a:xfrm>
                <a:off x="5379" y="3090"/>
                <a:ext cx="290" cy="376"/>
              </a:xfrm>
              <a:prstGeom prst="roundRect">
                <a:avLst>
                  <a:gd name="adj" fmla="val 16667"/>
                </a:avLst>
              </a:prstGeom>
              <a:solidFill>
                <a:srgbClr val="9900CC"/>
              </a:solidFill>
              <a:ln w="9525">
                <a:solidFill>
                  <a:srgbClr val="9900CC"/>
                </a:solidFill>
                <a:round/>
                <a:headEnd/>
                <a:tailEnd/>
              </a:ln>
            </p:spPr>
            <p:txBody>
              <a:bodyPr wrap="none" anchor="ctr"/>
              <a:lstStyle/>
              <a:p>
                <a:endParaRPr lang="en-US"/>
              </a:p>
            </p:txBody>
          </p:sp>
          <p:sp>
            <p:nvSpPr>
              <p:cNvPr id="19484" name="Text Box 402"/>
              <p:cNvSpPr txBox="1">
                <a:spLocks noChangeArrowheads="1"/>
              </p:cNvSpPr>
              <p:nvPr/>
            </p:nvSpPr>
            <p:spPr bwMode="auto">
              <a:xfrm>
                <a:off x="5378" y="3163"/>
                <a:ext cx="293"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rgbClr val="000066"/>
                    </a:solidFill>
                    <a:latin typeface="Arial" pitchFamily="34" charset="0"/>
                  </a:defRPr>
                </a:lvl1pPr>
                <a:lvl2pPr marL="742950" indent="-285750">
                  <a:defRPr sz="2400">
                    <a:solidFill>
                      <a:srgbClr val="000066"/>
                    </a:solidFill>
                    <a:latin typeface="Arial" pitchFamily="34" charset="0"/>
                  </a:defRPr>
                </a:lvl2pPr>
                <a:lvl3pPr marL="1143000" indent="-228600">
                  <a:defRPr sz="2400">
                    <a:solidFill>
                      <a:srgbClr val="000066"/>
                    </a:solidFill>
                    <a:latin typeface="Arial" pitchFamily="34" charset="0"/>
                  </a:defRPr>
                </a:lvl3pPr>
                <a:lvl4pPr marL="1600200" indent="-228600">
                  <a:defRPr sz="2400">
                    <a:solidFill>
                      <a:srgbClr val="000066"/>
                    </a:solidFill>
                    <a:latin typeface="Arial" pitchFamily="34" charset="0"/>
                  </a:defRPr>
                </a:lvl4pPr>
                <a:lvl5pPr marL="2057400" indent="-228600">
                  <a:defRPr sz="2400">
                    <a:solidFill>
                      <a:srgbClr val="000066"/>
                    </a:solidFill>
                    <a:latin typeface="Arial" pitchFamily="34" charset="0"/>
                  </a:defRPr>
                </a:lvl5pPr>
                <a:lvl6pPr marL="2514600" indent="-228600" eaLnBrk="0" fontAlgn="base" hangingPunct="0">
                  <a:spcBef>
                    <a:spcPct val="50000"/>
                  </a:spcBef>
                  <a:spcAft>
                    <a:spcPct val="0"/>
                  </a:spcAft>
                  <a:defRPr sz="2400">
                    <a:solidFill>
                      <a:srgbClr val="000066"/>
                    </a:solidFill>
                    <a:latin typeface="Arial" pitchFamily="34" charset="0"/>
                  </a:defRPr>
                </a:lvl6pPr>
                <a:lvl7pPr marL="2971800" indent="-228600" eaLnBrk="0" fontAlgn="base" hangingPunct="0">
                  <a:spcBef>
                    <a:spcPct val="50000"/>
                  </a:spcBef>
                  <a:spcAft>
                    <a:spcPct val="0"/>
                  </a:spcAft>
                  <a:defRPr sz="2400">
                    <a:solidFill>
                      <a:srgbClr val="000066"/>
                    </a:solidFill>
                    <a:latin typeface="Arial" pitchFamily="34" charset="0"/>
                  </a:defRPr>
                </a:lvl7pPr>
                <a:lvl8pPr marL="3429000" indent="-228600" eaLnBrk="0" fontAlgn="base" hangingPunct="0">
                  <a:spcBef>
                    <a:spcPct val="50000"/>
                  </a:spcBef>
                  <a:spcAft>
                    <a:spcPct val="0"/>
                  </a:spcAft>
                  <a:defRPr sz="2400">
                    <a:solidFill>
                      <a:srgbClr val="000066"/>
                    </a:solidFill>
                    <a:latin typeface="Arial" pitchFamily="34" charset="0"/>
                  </a:defRPr>
                </a:lvl8pPr>
                <a:lvl9pPr marL="3886200" indent="-228600" eaLnBrk="0" fontAlgn="base" hangingPunct="0">
                  <a:spcBef>
                    <a:spcPct val="50000"/>
                  </a:spcBef>
                  <a:spcAft>
                    <a:spcPct val="0"/>
                  </a:spcAft>
                  <a:defRPr sz="2400">
                    <a:solidFill>
                      <a:srgbClr val="000066"/>
                    </a:solidFill>
                    <a:latin typeface="Arial" pitchFamily="34" charset="0"/>
                  </a:defRPr>
                </a:lvl9pPr>
              </a:lstStyle>
              <a:p>
                <a:pPr algn="ctr"/>
                <a:r>
                  <a:rPr lang="en-GB" b="1">
                    <a:solidFill>
                      <a:schemeClr val="bg1"/>
                    </a:solidFill>
                  </a:rPr>
                  <a:t>Cs</a:t>
                </a:r>
              </a:p>
            </p:txBody>
          </p:sp>
        </p:grpSp>
        <p:grpSp>
          <p:nvGrpSpPr>
            <p:cNvPr id="19468" name="Group 403"/>
            <p:cNvGrpSpPr>
              <a:grpSpLocks/>
            </p:cNvGrpSpPr>
            <p:nvPr/>
          </p:nvGrpSpPr>
          <p:grpSpPr bwMode="auto">
            <a:xfrm>
              <a:off x="158" y="2694"/>
              <a:ext cx="293" cy="376"/>
              <a:chOff x="5378" y="2694"/>
              <a:chExt cx="293" cy="376"/>
            </a:xfrm>
          </p:grpSpPr>
          <p:sp>
            <p:nvSpPr>
              <p:cNvPr id="19481" name="AutoShape 404"/>
              <p:cNvSpPr>
                <a:spLocks noChangeArrowheads="1"/>
              </p:cNvSpPr>
              <p:nvPr/>
            </p:nvSpPr>
            <p:spPr bwMode="auto">
              <a:xfrm>
                <a:off x="5379" y="2694"/>
                <a:ext cx="290" cy="376"/>
              </a:xfrm>
              <a:prstGeom prst="roundRect">
                <a:avLst>
                  <a:gd name="adj" fmla="val 16667"/>
                </a:avLst>
              </a:prstGeom>
              <a:solidFill>
                <a:srgbClr val="9900CC"/>
              </a:solidFill>
              <a:ln w="9525">
                <a:solidFill>
                  <a:srgbClr val="9900CC"/>
                </a:solidFill>
                <a:round/>
                <a:headEnd/>
                <a:tailEnd/>
              </a:ln>
            </p:spPr>
            <p:txBody>
              <a:bodyPr wrap="none" anchor="ctr"/>
              <a:lstStyle/>
              <a:p>
                <a:endParaRPr lang="en-US"/>
              </a:p>
            </p:txBody>
          </p:sp>
          <p:sp>
            <p:nvSpPr>
              <p:cNvPr id="19482" name="Text Box 405"/>
              <p:cNvSpPr txBox="1">
                <a:spLocks noChangeArrowheads="1"/>
              </p:cNvSpPr>
              <p:nvPr/>
            </p:nvSpPr>
            <p:spPr bwMode="auto">
              <a:xfrm>
                <a:off x="5378" y="2767"/>
                <a:ext cx="293"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rgbClr val="000066"/>
                    </a:solidFill>
                    <a:latin typeface="Arial" pitchFamily="34" charset="0"/>
                  </a:defRPr>
                </a:lvl1pPr>
                <a:lvl2pPr marL="742950" indent="-285750">
                  <a:defRPr sz="2400">
                    <a:solidFill>
                      <a:srgbClr val="000066"/>
                    </a:solidFill>
                    <a:latin typeface="Arial" pitchFamily="34" charset="0"/>
                  </a:defRPr>
                </a:lvl2pPr>
                <a:lvl3pPr marL="1143000" indent="-228600">
                  <a:defRPr sz="2400">
                    <a:solidFill>
                      <a:srgbClr val="000066"/>
                    </a:solidFill>
                    <a:latin typeface="Arial" pitchFamily="34" charset="0"/>
                  </a:defRPr>
                </a:lvl3pPr>
                <a:lvl4pPr marL="1600200" indent="-228600">
                  <a:defRPr sz="2400">
                    <a:solidFill>
                      <a:srgbClr val="000066"/>
                    </a:solidFill>
                    <a:latin typeface="Arial" pitchFamily="34" charset="0"/>
                  </a:defRPr>
                </a:lvl4pPr>
                <a:lvl5pPr marL="2057400" indent="-228600">
                  <a:defRPr sz="2400">
                    <a:solidFill>
                      <a:srgbClr val="000066"/>
                    </a:solidFill>
                    <a:latin typeface="Arial" pitchFamily="34" charset="0"/>
                  </a:defRPr>
                </a:lvl5pPr>
                <a:lvl6pPr marL="2514600" indent="-228600" eaLnBrk="0" fontAlgn="base" hangingPunct="0">
                  <a:spcBef>
                    <a:spcPct val="50000"/>
                  </a:spcBef>
                  <a:spcAft>
                    <a:spcPct val="0"/>
                  </a:spcAft>
                  <a:defRPr sz="2400">
                    <a:solidFill>
                      <a:srgbClr val="000066"/>
                    </a:solidFill>
                    <a:latin typeface="Arial" pitchFamily="34" charset="0"/>
                  </a:defRPr>
                </a:lvl6pPr>
                <a:lvl7pPr marL="2971800" indent="-228600" eaLnBrk="0" fontAlgn="base" hangingPunct="0">
                  <a:spcBef>
                    <a:spcPct val="50000"/>
                  </a:spcBef>
                  <a:spcAft>
                    <a:spcPct val="0"/>
                  </a:spcAft>
                  <a:defRPr sz="2400">
                    <a:solidFill>
                      <a:srgbClr val="000066"/>
                    </a:solidFill>
                    <a:latin typeface="Arial" pitchFamily="34" charset="0"/>
                  </a:defRPr>
                </a:lvl7pPr>
                <a:lvl8pPr marL="3429000" indent="-228600" eaLnBrk="0" fontAlgn="base" hangingPunct="0">
                  <a:spcBef>
                    <a:spcPct val="50000"/>
                  </a:spcBef>
                  <a:spcAft>
                    <a:spcPct val="0"/>
                  </a:spcAft>
                  <a:defRPr sz="2400">
                    <a:solidFill>
                      <a:srgbClr val="000066"/>
                    </a:solidFill>
                    <a:latin typeface="Arial" pitchFamily="34" charset="0"/>
                  </a:defRPr>
                </a:lvl8pPr>
                <a:lvl9pPr marL="3886200" indent="-228600" eaLnBrk="0" fontAlgn="base" hangingPunct="0">
                  <a:spcBef>
                    <a:spcPct val="50000"/>
                  </a:spcBef>
                  <a:spcAft>
                    <a:spcPct val="0"/>
                  </a:spcAft>
                  <a:defRPr sz="2400">
                    <a:solidFill>
                      <a:srgbClr val="000066"/>
                    </a:solidFill>
                    <a:latin typeface="Arial" pitchFamily="34" charset="0"/>
                  </a:defRPr>
                </a:lvl9pPr>
              </a:lstStyle>
              <a:p>
                <a:pPr algn="ctr"/>
                <a:r>
                  <a:rPr lang="en-GB" b="1">
                    <a:solidFill>
                      <a:schemeClr val="bg1"/>
                    </a:solidFill>
                  </a:rPr>
                  <a:t>Rb</a:t>
                </a:r>
              </a:p>
            </p:txBody>
          </p:sp>
        </p:grpSp>
        <p:grpSp>
          <p:nvGrpSpPr>
            <p:cNvPr id="19469" name="Group 406"/>
            <p:cNvGrpSpPr>
              <a:grpSpLocks/>
            </p:cNvGrpSpPr>
            <p:nvPr/>
          </p:nvGrpSpPr>
          <p:grpSpPr bwMode="auto">
            <a:xfrm>
              <a:off x="159" y="2298"/>
              <a:ext cx="293" cy="376"/>
              <a:chOff x="5378" y="2298"/>
              <a:chExt cx="293" cy="376"/>
            </a:xfrm>
          </p:grpSpPr>
          <p:sp>
            <p:nvSpPr>
              <p:cNvPr id="19479" name="AutoShape 407"/>
              <p:cNvSpPr>
                <a:spLocks noChangeArrowheads="1"/>
              </p:cNvSpPr>
              <p:nvPr/>
            </p:nvSpPr>
            <p:spPr bwMode="auto">
              <a:xfrm>
                <a:off x="5379" y="2298"/>
                <a:ext cx="290" cy="376"/>
              </a:xfrm>
              <a:prstGeom prst="roundRect">
                <a:avLst>
                  <a:gd name="adj" fmla="val 16667"/>
                </a:avLst>
              </a:prstGeom>
              <a:solidFill>
                <a:srgbClr val="9900CC"/>
              </a:solidFill>
              <a:ln w="9525">
                <a:solidFill>
                  <a:srgbClr val="9900CC"/>
                </a:solidFill>
                <a:round/>
                <a:headEnd/>
                <a:tailEnd/>
              </a:ln>
            </p:spPr>
            <p:txBody>
              <a:bodyPr wrap="none" anchor="ctr"/>
              <a:lstStyle/>
              <a:p>
                <a:endParaRPr lang="en-US"/>
              </a:p>
            </p:txBody>
          </p:sp>
          <p:sp>
            <p:nvSpPr>
              <p:cNvPr id="19480" name="Text Box 408"/>
              <p:cNvSpPr txBox="1">
                <a:spLocks noChangeArrowheads="1"/>
              </p:cNvSpPr>
              <p:nvPr/>
            </p:nvSpPr>
            <p:spPr bwMode="auto">
              <a:xfrm>
                <a:off x="5378" y="2371"/>
                <a:ext cx="293"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rgbClr val="000066"/>
                    </a:solidFill>
                    <a:latin typeface="Arial" pitchFamily="34" charset="0"/>
                  </a:defRPr>
                </a:lvl1pPr>
                <a:lvl2pPr marL="742950" indent="-285750">
                  <a:defRPr sz="2400">
                    <a:solidFill>
                      <a:srgbClr val="000066"/>
                    </a:solidFill>
                    <a:latin typeface="Arial" pitchFamily="34" charset="0"/>
                  </a:defRPr>
                </a:lvl2pPr>
                <a:lvl3pPr marL="1143000" indent="-228600">
                  <a:defRPr sz="2400">
                    <a:solidFill>
                      <a:srgbClr val="000066"/>
                    </a:solidFill>
                    <a:latin typeface="Arial" pitchFamily="34" charset="0"/>
                  </a:defRPr>
                </a:lvl3pPr>
                <a:lvl4pPr marL="1600200" indent="-228600">
                  <a:defRPr sz="2400">
                    <a:solidFill>
                      <a:srgbClr val="000066"/>
                    </a:solidFill>
                    <a:latin typeface="Arial" pitchFamily="34" charset="0"/>
                  </a:defRPr>
                </a:lvl4pPr>
                <a:lvl5pPr marL="2057400" indent="-228600">
                  <a:defRPr sz="2400">
                    <a:solidFill>
                      <a:srgbClr val="000066"/>
                    </a:solidFill>
                    <a:latin typeface="Arial" pitchFamily="34" charset="0"/>
                  </a:defRPr>
                </a:lvl5pPr>
                <a:lvl6pPr marL="2514600" indent="-228600" eaLnBrk="0" fontAlgn="base" hangingPunct="0">
                  <a:spcBef>
                    <a:spcPct val="50000"/>
                  </a:spcBef>
                  <a:spcAft>
                    <a:spcPct val="0"/>
                  </a:spcAft>
                  <a:defRPr sz="2400">
                    <a:solidFill>
                      <a:srgbClr val="000066"/>
                    </a:solidFill>
                    <a:latin typeface="Arial" pitchFamily="34" charset="0"/>
                  </a:defRPr>
                </a:lvl6pPr>
                <a:lvl7pPr marL="2971800" indent="-228600" eaLnBrk="0" fontAlgn="base" hangingPunct="0">
                  <a:spcBef>
                    <a:spcPct val="50000"/>
                  </a:spcBef>
                  <a:spcAft>
                    <a:spcPct val="0"/>
                  </a:spcAft>
                  <a:defRPr sz="2400">
                    <a:solidFill>
                      <a:srgbClr val="000066"/>
                    </a:solidFill>
                    <a:latin typeface="Arial" pitchFamily="34" charset="0"/>
                  </a:defRPr>
                </a:lvl7pPr>
                <a:lvl8pPr marL="3429000" indent="-228600" eaLnBrk="0" fontAlgn="base" hangingPunct="0">
                  <a:spcBef>
                    <a:spcPct val="50000"/>
                  </a:spcBef>
                  <a:spcAft>
                    <a:spcPct val="0"/>
                  </a:spcAft>
                  <a:defRPr sz="2400">
                    <a:solidFill>
                      <a:srgbClr val="000066"/>
                    </a:solidFill>
                    <a:latin typeface="Arial" pitchFamily="34" charset="0"/>
                  </a:defRPr>
                </a:lvl8pPr>
                <a:lvl9pPr marL="3886200" indent="-228600" eaLnBrk="0" fontAlgn="base" hangingPunct="0">
                  <a:spcBef>
                    <a:spcPct val="50000"/>
                  </a:spcBef>
                  <a:spcAft>
                    <a:spcPct val="0"/>
                  </a:spcAft>
                  <a:defRPr sz="2400">
                    <a:solidFill>
                      <a:srgbClr val="000066"/>
                    </a:solidFill>
                    <a:latin typeface="Arial" pitchFamily="34" charset="0"/>
                  </a:defRPr>
                </a:lvl9pPr>
              </a:lstStyle>
              <a:p>
                <a:pPr algn="ctr"/>
                <a:r>
                  <a:rPr lang="en-GB" b="1">
                    <a:solidFill>
                      <a:schemeClr val="bg1"/>
                    </a:solidFill>
                  </a:rPr>
                  <a:t>K</a:t>
                </a:r>
              </a:p>
            </p:txBody>
          </p:sp>
        </p:grpSp>
        <p:grpSp>
          <p:nvGrpSpPr>
            <p:cNvPr id="19470" name="Group 409"/>
            <p:cNvGrpSpPr>
              <a:grpSpLocks/>
            </p:cNvGrpSpPr>
            <p:nvPr/>
          </p:nvGrpSpPr>
          <p:grpSpPr bwMode="auto">
            <a:xfrm>
              <a:off x="159" y="1904"/>
              <a:ext cx="293" cy="376"/>
              <a:chOff x="5378" y="1904"/>
              <a:chExt cx="293" cy="376"/>
            </a:xfrm>
          </p:grpSpPr>
          <p:sp>
            <p:nvSpPr>
              <p:cNvPr id="19477" name="AutoShape 410"/>
              <p:cNvSpPr>
                <a:spLocks noChangeArrowheads="1"/>
              </p:cNvSpPr>
              <p:nvPr/>
            </p:nvSpPr>
            <p:spPr bwMode="auto">
              <a:xfrm>
                <a:off x="5379" y="1904"/>
                <a:ext cx="290" cy="376"/>
              </a:xfrm>
              <a:prstGeom prst="roundRect">
                <a:avLst>
                  <a:gd name="adj" fmla="val 16667"/>
                </a:avLst>
              </a:prstGeom>
              <a:solidFill>
                <a:srgbClr val="9900CC"/>
              </a:solidFill>
              <a:ln w="9525">
                <a:solidFill>
                  <a:srgbClr val="9900CC"/>
                </a:solidFill>
                <a:round/>
                <a:headEnd/>
                <a:tailEnd/>
              </a:ln>
            </p:spPr>
            <p:txBody>
              <a:bodyPr wrap="none" anchor="ctr"/>
              <a:lstStyle/>
              <a:p>
                <a:endParaRPr lang="en-US"/>
              </a:p>
            </p:txBody>
          </p:sp>
          <p:sp>
            <p:nvSpPr>
              <p:cNvPr id="19478" name="Text Box 411"/>
              <p:cNvSpPr txBox="1">
                <a:spLocks noChangeArrowheads="1"/>
              </p:cNvSpPr>
              <p:nvPr/>
            </p:nvSpPr>
            <p:spPr bwMode="auto">
              <a:xfrm>
                <a:off x="5378" y="1977"/>
                <a:ext cx="293"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rgbClr val="000066"/>
                    </a:solidFill>
                    <a:latin typeface="Arial" pitchFamily="34" charset="0"/>
                  </a:defRPr>
                </a:lvl1pPr>
                <a:lvl2pPr marL="742950" indent="-285750">
                  <a:defRPr sz="2400">
                    <a:solidFill>
                      <a:srgbClr val="000066"/>
                    </a:solidFill>
                    <a:latin typeface="Arial" pitchFamily="34" charset="0"/>
                  </a:defRPr>
                </a:lvl2pPr>
                <a:lvl3pPr marL="1143000" indent="-228600">
                  <a:defRPr sz="2400">
                    <a:solidFill>
                      <a:srgbClr val="000066"/>
                    </a:solidFill>
                    <a:latin typeface="Arial" pitchFamily="34" charset="0"/>
                  </a:defRPr>
                </a:lvl3pPr>
                <a:lvl4pPr marL="1600200" indent="-228600">
                  <a:defRPr sz="2400">
                    <a:solidFill>
                      <a:srgbClr val="000066"/>
                    </a:solidFill>
                    <a:latin typeface="Arial" pitchFamily="34" charset="0"/>
                  </a:defRPr>
                </a:lvl4pPr>
                <a:lvl5pPr marL="2057400" indent="-228600">
                  <a:defRPr sz="2400">
                    <a:solidFill>
                      <a:srgbClr val="000066"/>
                    </a:solidFill>
                    <a:latin typeface="Arial" pitchFamily="34" charset="0"/>
                  </a:defRPr>
                </a:lvl5pPr>
                <a:lvl6pPr marL="2514600" indent="-228600" eaLnBrk="0" fontAlgn="base" hangingPunct="0">
                  <a:spcBef>
                    <a:spcPct val="50000"/>
                  </a:spcBef>
                  <a:spcAft>
                    <a:spcPct val="0"/>
                  </a:spcAft>
                  <a:defRPr sz="2400">
                    <a:solidFill>
                      <a:srgbClr val="000066"/>
                    </a:solidFill>
                    <a:latin typeface="Arial" pitchFamily="34" charset="0"/>
                  </a:defRPr>
                </a:lvl6pPr>
                <a:lvl7pPr marL="2971800" indent="-228600" eaLnBrk="0" fontAlgn="base" hangingPunct="0">
                  <a:spcBef>
                    <a:spcPct val="50000"/>
                  </a:spcBef>
                  <a:spcAft>
                    <a:spcPct val="0"/>
                  </a:spcAft>
                  <a:defRPr sz="2400">
                    <a:solidFill>
                      <a:srgbClr val="000066"/>
                    </a:solidFill>
                    <a:latin typeface="Arial" pitchFamily="34" charset="0"/>
                  </a:defRPr>
                </a:lvl7pPr>
                <a:lvl8pPr marL="3429000" indent="-228600" eaLnBrk="0" fontAlgn="base" hangingPunct="0">
                  <a:spcBef>
                    <a:spcPct val="50000"/>
                  </a:spcBef>
                  <a:spcAft>
                    <a:spcPct val="0"/>
                  </a:spcAft>
                  <a:defRPr sz="2400">
                    <a:solidFill>
                      <a:srgbClr val="000066"/>
                    </a:solidFill>
                    <a:latin typeface="Arial" pitchFamily="34" charset="0"/>
                  </a:defRPr>
                </a:lvl8pPr>
                <a:lvl9pPr marL="3886200" indent="-228600" eaLnBrk="0" fontAlgn="base" hangingPunct="0">
                  <a:spcBef>
                    <a:spcPct val="50000"/>
                  </a:spcBef>
                  <a:spcAft>
                    <a:spcPct val="0"/>
                  </a:spcAft>
                  <a:defRPr sz="2400">
                    <a:solidFill>
                      <a:srgbClr val="000066"/>
                    </a:solidFill>
                    <a:latin typeface="Arial" pitchFamily="34" charset="0"/>
                  </a:defRPr>
                </a:lvl9pPr>
              </a:lstStyle>
              <a:p>
                <a:pPr algn="ctr"/>
                <a:r>
                  <a:rPr lang="en-GB" b="1">
                    <a:solidFill>
                      <a:schemeClr val="bg1"/>
                    </a:solidFill>
                  </a:rPr>
                  <a:t>Na</a:t>
                </a:r>
              </a:p>
            </p:txBody>
          </p:sp>
        </p:grpSp>
        <p:grpSp>
          <p:nvGrpSpPr>
            <p:cNvPr id="19471" name="Group 412"/>
            <p:cNvGrpSpPr>
              <a:grpSpLocks/>
            </p:cNvGrpSpPr>
            <p:nvPr/>
          </p:nvGrpSpPr>
          <p:grpSpPr bwMode="auto">
            <a:xfrm>
              <a:off x="158" y="1512"/>
              <a:ext cx="293" cy="376"/>
              <a:chOff x="5378" y="1512"/>
              <a:chExt cx="293" cy="376"/>
            </a:xfrm>
          </p:grpSpPr>
          <p:sp>
            <p:nvSpPr>
              <p:cNvPr id="19475" name="AutoShape 413"/>
              <p:cNvSpPr>
                <a:spLocks noChangeArrowheads="1"/>
              </p:cNvSpPr>
              <p:nvPr/>
            </p:nvSpPr>
            <p:spPr bwMode="auto">
              <a:xfrm>
                <a:off x="5379" y="1512"/>
                <a:ext cx="290" cy="376"/>
              </a:xfrm>
              <a:prstGeom prst="roundRect">
                <a:avLst>
                  <a:gd name="adj" fmla="val 16667"/>
                </a:avLst>
              </a:prstGeom>
              <a:solidFill>
                <a:srgbClr val="9900CC"/>
              </a:solidFill>
              <a:ln w="9525">
                <a:solidFill>
                  <a:srgbClr val="9900CC"/>
                </a:solidFill>
                <a:round/>
                <a:headEnd/>
                <a:tailEnd/>
              </a:ln>
            </p:spPr>
            <p:txBody>
              <a:bodyPr wrap="none" anchor="ctr"/>
              <a:lstStyle/>
              <a:p>
                <a:endParaRPr lang="en-US"/>
              </a:p>
            </p:txBody>
          </p:sp>
          <p:sp>
            <p:nvSpPr>
              <p:cNvPr id="19476" name="Text Box 414"/>
              <p:cNvSpPr txBox="1">
                <a:spLocks noChangeArrowheads="1"/>
              </p:cNvSpPr>
              <p:nvPr/>
            </p:nvSpPr>
            <p:spPr bwMode="auto">
              <a:xfrm>
                <a:off x="5378" y="1585"/>
                <a:ext cx="293"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rgbClr val="000066"/>
                    </a:solidFill>
                    <a:latin typeface="Arial" pitchFamily="34" charset="0"/>
                  </a:defRPr>
                </a:lvl1pPr>
                <a:lvl2pPr marL="742950" indent="-285750">
                  <a:defRPr sz="2400">
                    <a:solidFill>
                      <a:srgbClr val="000066"/>
                    </a:solidFill>
                    <a:latin typeface="Arial" pitchFamily="34" charset="0"/>
                  </a:defRPr>
                </a:lvl2pPr>
                <a:lvl3pPr marL="1143000" indent="-228600">
                  <a:defRPr sz="2400">
                    <a:solidFill>
                      <a:srgbClr val="000066"/>
                    </a:solidFill>
                    <a:latin typeface="Arial" pitchFamily="34" charset="0"/>
                  </a:defRPr>
                </a:lvl3pPr>
                <a:lvl4pPr marL="1600200" indent="-228600">
                  <a:defRPr sz="2400">
                    <a:solidFill>
                      <a:srgbClr val="000066"/>
                    </a:solidFill>
                    <a:latin typeface="Arial" pitchFamily="34" charset="0"/>
                  </a:defRPr>
                </a:lvl4pPr>
                <a:lvl5pPr marL="2057400" indent="-228600">
                  <a:defRPr sz="2400">
                    <a:solidFill>
                      <a:srgbClr val="000066"/>
                    </a:solidFill>
                    <a:latin typeface="Arial" pitchFamily="34" charset="0"/>
                  </a:defRPr>
                </a:lvl5pPr>
                <a:lvl6pPr marL="2514600" indent="-228600" eaLnBrk="0" fontAlgn="base" hangingPunct="0">
                  <a:spcBef>
                    <a:spcPct val="50000"/>
                  </a:spcBef>
                  <a:spcAft>
                    <a:spcPct val="0"/>
                  </a:spcAft>
                  <a:defRPr sz="2400">
                    <a:solidFill>
                      <a:srgbClr val="000066"/>
                    </a:solidFill>
                    <a:latin typeface="Arial" pitchFamily="34" charset="0"/>
                  </a:defRPr>
                </a:lvl6pPr>
                <a:lvl7pPr marL="2971800" indent="-228600" eaLnBrk="0" fontAlgn="base" hangingPunct="0">
                  <a:spcBef>
                    <a:spcPct val="50000"/>
                  </a:spcBef>
                  <a:spcAft>
                    <a:spcPct val="0"/>
                  </a:spcAft>
                  <a:defRPr sz="2400">
                    <a:solidFill>
                      <a:srgbClr val="000066"/>
                    </a:solidFill>
                    <a:latin typeface="Arial" pitchFamily="34" charset="0"/>
                  </a:defRPr>
                </a:lvl7pPr>
                <a:lvl8pPr marL="3429000" indent="-228600" eaLnBrk="0" fontAlgn="base" hangingPunct="0">
                  <a:spcBef>
                    <a:spcPct val="50000"/>
                  </a:spcBef>
                  <a:spcAft>
                    <a:spcPct val="0"/>
                  </a:spcAft>
                  <a:defRPr sz="2400">
                    <a:solidFill>
                      <a:srgbClr val="000066"/>
                    </a:solidFill>
                    <a:latin typeface="Arial" pitchFamily="34" charset="0"/>
                  </a:defRPr>
                </a:lvl8pPr>
                <a:lvl9pPr marL="3886200" indent="-228600" eaLnBrk="0" fontAlgn="base" hangingPunct="0">
                  <a:spcBef>
                    <a:spcPct val="50000"/>
                  </a:spcBef>
                  <a:spcAft>
                    <a:spcPct val="0"/>
                  </a:spcAft>
                  <a:defRPr sz="2400">
                    <a:solidFill>
                      <a:srgbClr val="000066"/>
                    </a:solidFill>
                    <a:latin typeface="Arial" pitchFamily="34" charset="0"/>
                  </a:defRPr>
                </a:lvl9pPr>
              </a:lstStyle>
              <a:p>
                <a:pPr algn="ctr"/>
                <a:r>
                  <a:rPr lang="en-GB" b="1">
                    <a:solidFill>
                      <a:schemeClr val="bg1"/>
                    </a:solidFill>
                  </a:rPr>
                  <a:t>Li</a:t>
                </a:r>
              </a:p>
            </p:txBody>
          </p:sp>
        </p:grpSp>
        <p:grpSp>
          <p:nvGrpSpPr>
            <p:cNvPr id="19472" name="Group 416"/>
            <p:cNvGrpSpPr>
              <a:grpSpLocks/>
            </p:cNvGrpSpPr>
            <p:nvPr/>
          </p:nvGrpSpPr>
          <p:grpSpPr bwMode="auto">
            <a:xfrm>
              <a:off x="158" y="3482"/>
              <a:ext cx="293" cy="376"/>
              <a:chOff x="5378" y="3090"/>
              <a:chExt cx="293" cy="376"/>
            </a:xfrm>
          </p:grpSpPr>
          <p:sp>
            <p:nvSpPr>
              <p:cNvPr id="19473" name="AutoShape 417"/>
              <p:cNvSpPr>
                <a:spLocks noChangeArrowheads="1"/>
              </p:cNvSpPr>
              <p:nvPr/>
            </p:nvSpPr>
            <p:spPr bwMode="auto">
              <a:xfrm>
                <a:off x="5379" y="3090"/>
                <a:ext cx="290" cy="376"/>
              </a:xfrm>
              <a:prstGeom prst="roundRect">
                <a:avLst>
                  <a:gd name="adj" fmla="val 16667"/>
                </a:avLst>
              </a:prstGeom>
              <a:solidFill>
                <a:srgbClr val="9900CC"/>
              </a:solidFill>
              <a:ln w="9525">
                <a:solidFill>
                  <a:srgbClr val="9900CC"/>
                </a:solidFill>
                <a:round/>
                <a:headEnd/>
                <a:tailEnd/>
              </a:ln>
            </p:spPr>
            <p:txBody>
              <a:bodyPr wrap="none" anchor="ctr"/>
              <a:lstStyle/>
              <a:p>
                <a:endParaRPr lang="en-US"/>
              </a:p>
            </p:txBody>
          </p:sp>
          <p:sp>
            <p:nvSpPr>
              <p:cNvPr id="19474" name="Text Box 418"/>
              <p:cNvSpPr txBox="1">
                <a:spLocks noChangeArrowheads="1"/>
              </p:cNvSpPr>
              <p:nvPr/>
            </p:nvSpPr>
            <p:spPr bwMode="auto">
              <a:xfrm>
                <a:off x="5378" y="3163"/>
                <a:ext cx="293"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rgbClr val="000066"/>
                    </a:solidFill>
                    <a:latin typeface="Arial" pitchFamily="34" charset="0"/>
                  </a:defRPr>
                </a:lvl1pPr>
                <a:lvl2pPr marL="742950" indent="-285750">
                  <a:defRPr sz="2400">
                    <a:solidFill>
                      <a:srgbClr val="000066"/>
                    </a:solidFill>
                    <a:latin typeface="Arial" pitchFamily="34" charset="0"/>
                  </a:defRPr>
                </a:lvl2pPr>
                <a:lvl3pPr marL="1143000" indent="-228600">
                  <a:defRPr sz="2400">
                    <a:solidFill>
                      <a:srgbClr val="000066"/>
                    </a:solidFill>
                    <a:latin typeface="Arial" pitchFamily="34" charset="0"/>
                  </a:defRPr>
                </a:lvl3pPr>
                <a:lvl4pPr marL="1600200" indent="-228600">
                  <a:defRPr sz="2400">
                    <a:solidFill>
                      <a:srgbClr val="000066"/>
                    </a:solidFill>
                    <a:latin typeface="Arial" pitchFamily="34" charset="0"/>
                  </a:defRPr>
                </a:lvl4pPr>
                <a:lvl5pPr marL="2057400" indent="-228600">
                  <a:defRPr sz="2400">
                    <a:solidFill>
                      <a:srgbClr val="000066"/>
                    </a:solidFill>
                    <a:latin typeface="Arial" pitchFamily="34" charset="0"/>
                  </a:defRPr>
                </a:lvl5pPr>
                <a:lvl6pPr marL="2514600" indent="-228600" eaLnBrk="0" fontAlgn="base" hangingPunct="0">
                  <a:spcBef>
                    <a:spcPct val="50000"/>
                  </a:spcBef>
                  <a:spcAft>
                    <a:spcPct val="0"/>
                  </a:spcAft>
                  <a:defRPr sz="2400">
                    <a:solidFill>
                      <a:srgbClr val="000066"/>
                    </a:solidFill>
                    <a:latin typeface="Arial" pitchFamily="34" charset="0"/>
                  </a:defRPr>
                </a:lvl6pPr>
                <a:lvl7pPr marL="2971800" indent="-228600" eaLnBrk="0" fontAlgn="base" hangingPunct="0">
                  <a:spcBef>
                    <a:spcPct val="50000"/>
                  </a:spcBef>
                  <a:spcAft>
                    <a:spcPct val="0"/>
                  </a:spcAft>
                  <a:defRPr sz="2400">
                    <a:solidFill>
                      <a:srgbClr val="000066"/>
                    </a:solidFill>
                    <a:latin typeface="Arial" pitchFamily="34" charset="0"/>
                  </a:defRPr>
                </a:lvl7pPr>
                <a:lvl8pPr marL="3429000" indent="-228600" eaLnBrk="0" fontAlgn="base" hangingPunct="0">
                  <a:spcBef>
                    <a:spcPct val="50000"/>
                  </a:spcBef>
                  <a:spcAft>
                    <a:spcPct val="0"/>
                  </a:spcAft>
                  <a:defRPr sz="2400">
                    <a:solidFill>
                      <a:srgbClr val="000066"/>
                    </a:solidFill>
                    <a:latin typeface="Arial" pitchFamily="34" charset="0"/>
                  </a:defRPr>
                </a:lvl8pPr>
                <a:lvl9pPr marL="3886200" indent="-228600" eaLnBrk="0" fontAlgn="base" hangingPunct="0">
                  <a:spcBef>
                    <a:spcPct val="50000"/>
                  </a:spcBef>
                  <a:spcAft>
                    <a:spcPct val="0"/>
                  </a:spcAft>
                  <a:defRPr sz="2400">
                    <a:solidFill>
                      <a:srgbClr val="000066"/>
                    </a:solidFill>
                    <a:latin typeface="Arial" pitchFamily="34" charset="0"/>
                  </a:defRPr>
                </a:lvl9pPr>
              </a:lstStyle>
              <a:p>
                <a:pPr algn="ctr"/>
                <a:r>
                  <a:rPr lang="en-GB" b="1">
                    <a:solidFill>
                      <a:schemeClr val="bg1"/>
                    </a:solidFill>
                  </a:rPr>
                  <a:t>Fr</a:t>
                </a:r>
              </a:p>
            </p:txBody>
          </p:sp>
        </p:grpSp>
      </p:grpSp>
      <p:sp>
        <p:nvSpPr>
          <p:cNvPr id="17830" name="Text Box 422"/>
          <p:cNvSpPr txBox="1">
            <a:spLocks noChangeArrowheads="1"/>
          </p:cNvSpPr>
          <p:nvPr/>
        </p:nvSpPr>
        <p:spPr bwMode="auto">
          <a:xfrm>
            <a:off x="1485900" y="1657350"/>
            <a:ext cx="4530725"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000066"/>
                </a:solidFill>
                <a:latin typeface="Arial" pitchFamily="34" charset="0"/>
              </a:defRPr>
            </a:lvl1pPr>
            <a:lvl2pPr marL="742950" indent="-285750">
              <a:defRPr sz="2400">
                <a:solidFill>
                  <a:srgbClr val="000066"/>
                </a:solidFill>
                <a:latin typeface="Arial" pitchFamily="34" charset="0"/>
              </a:defRPr>
            </a:lvl2pPr>
            <a:lvl3pPr marL="1143000" indent="-228600">
              <a:defRPr sz="2400">
                <a:solidFill>
                  <a:srgbClr val="000066"/>
                </a:solidFill>
                <a:latin typeface="Arial" pitchFamily="34" charset="0"/>
              </a:defRPr>
            </a:lvl3pPr>
            <a:lvl4pPr marL="1600200" indent="-228600">
              <a:defRPr sz="2400">
                <a:solidFill>
                  <a:srgbClr val="000066"/>
                </a:solidFill>
                <a:latin typeface="Arial" pitchFamily="34" charset="0"/>
              </a:defRPr>
            </a:lvl4pPr>
            <a:lvl5pPr marL="2057400" indent="-228600">
              <a:defRPr sz="2400">
                <a:solidFill>
                  <a:srgbClr val="000066"/>
                </a:solidFill>
                <a:latin typeface="Arial" pitchFamily="34" charset="0"/>
              </a:defRPr>
            </a:lvl5pPr>
            <a:lvl6pPr marL="2514600" indent="-228600" eaLnBrk="0" fontAlgn="base" hangingPunct="0">
              <a:spcBef>
                <a:spcPct val="50000"/>
              </a:spcBef>
              <a:spcAft>
                <a:spcPct val="0"/>
              </a:spcAft>
              <a:defRPr sz="2400">
                <a:solidFill>
                  <a:srgbClr val="000066"/>
                </a:solidFill>
                <a:latin typeface="Arial" pitchFamily="34" charset="0"/>
              </a:defRPr>
            </a:lvl6pPr>
            <a:lvl7pPr marL="2971800" indent="-228600" eaLnBrk="0" fontAlgn="base" hangingPunct="0">
              <a:spcBef>
                <a:spcPct val="50000"/>
              </a:spcBef>
              <a:spcAft>
                <a:spcPct val="0"/>
              </a:spcAft>
              <a:defRPr sz="2400">
                <a:solidFill>
                  <a:srgbClr val="000066"/>
                </a:solidFill>
                <a:latin typeface="Arial" pitchFamily="34" charset="0"/>
              </a:defRPr>
            </a:lvl7pPr>
            <a:lvl8pPr marL="3429000" indent="-228600" eaLnBrk="0" fontAlgn="base" hangingPunct="0">
              <a:spcBef>
                <a:spcPct val="50000"/>
              </a:spcBef>
              <a:spcAft>
                <a:spcPct val="0"/>
              </a:spcAft>
              <a:defRPr sz="2400">
                <a:solidFill>
                  <a:srgbClr val="000066"/>
                </a:solidFill>
                <a:latin typeface="Arial" pitchFamily="34" charset="0"/>
              </a:defRPr>
            </a:lvl8pPr>
            <a:lvl9pPr marL="3886200" indent="-228600" eaLnBrk="0" fontAlgn="base" hangingPunct="0">
              <a:spcBef>
                <a:spcPct val="50000"/>
              </a:spcBef>
              <a:spcAft>
                <a:spcPct val="0"/>
              </a:spcAft>
              <a:defRPr sz="2400">
                <a:solidFill>
                  <a:srgbClr val="000066"/>
                </a:solidFill>
                <a:latin typeface="Arial" pitchFamily="34" charset="0"/>
              </a:defRPr>
            </a:lvl9pPr>
          </a:lstStyle>
          <a:p>
            <a:r>
              <a:rPr lang="en-GB"/>
              <a:t>Of these alkali metals, francium (Fr) is a very rare, radioactive and unstable element. This makes it difficult to study.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8242"/>
                                        </p:tgtEl>
                                        <p:attrNameLst>
                                          <p:attrName>style.visibility</p:attrName>
                                        </p:attrNameLst>
                                      </p:cBhvr>
                                      <p:to>
                                        <p:strVal val="visible"/>
                                      </p:to>
                                    </p:set>
                                    <p:animEffect transition="in" filter="wipe(up)">
                                      <p:cBhvr>
                                        <p:cTn id="7" dur="1000"/>
                                        <p:tgtEl>
                                          <p:spTgt spid="8242"/>
                                        </p:tgtEl>
                                      </p:cBhvr>
                                    </p:animEffect>
                                  </p:childTnLst>
                                </p:cTn>
                              </p:par>
                              <p:par>
                                <p:cTn id="8" presetID="23" presetClass="entr" presetSubtype="16" fill="hold" nodeType="withEffect">
                                  <p:stCondLst>
                                    <p:cond delay="0"/>
                                  </p:stCondLst>
                                  <p:childTnLst>
                                    <p:set>
                                      <p:cBhvr>
                                        <p:cTn id="9" dur="1" fill="hold">
                                          <p:stCondLst>
                                            <p:cond delay="0"/>
                                          </p:stCondLst>
                                        </p:cTn>
                                        <p:tgtEl>
                                          <p:spTgt spid="8240"/>
                                        </p:tgtEl>
                                        <p:attrNameLst>
                                          <p:attrName>style.visibility</p:attrName>
                                        </p:attrNameLst>
                                      </p:cBhvr>
                                      <p:to>
                                        <p:strVal val="visible"/>
                                      </p:to>
                                    </p:set>
                                    <p:anim calcmode="lin" valueType="num">
                                      <p:cBhvr>
                                        <p:cTn id="10" dur="1000" fill="hold"/>
                                        <p:tgtEl>
                                          <p:spTgt spid="8240"/>
                                        </p:tgtEl>
                                        <p:attrNameLst>
                                          <p:attrName>ppt_w</p:attrName>
                                        </p:attrNameLst>
                                      </p:cBhvr>
                                      <p:tavLst>
                                        <p:tav tm="0">
                                          <p:val>
                                            <p:fltVal val="0"/>
                                          </p:val>
                                        </p:tav>
                                        <p:tav tm="100000">
                                          <p:val>
                                            <p:strVal val="#ppt_w"/>
                                          </p:val>
                                        </p:tav>
                                      </p:tavLst>
                                    </p:anim>
                                    <p:anim calcmode="lin" valueType="num">
                                      <p:cBhvr>
                                        <p:cTn id="11" dur="1000" fill="hold"/>
                                        <p:tgtEl>
                                          <p:spTgt spid="8240"/>
                                        </p:tgtEl>
                                        <p:attrNameLst>
                                          <p:attrName>ppt_h</p:attrName>
                                        </p:attrNameLst>
                                      </p:cBhvr>
                                      <p:tavLst>
                                        <p:tav tm="0">
                                          <p:val>
                                            <p:fltVal val="0"/>
                                          </p:val>
                                        </p:tav>
                                        <p:tav tm="100000">
                                          <p:val>
                                            <p:strVal val="#ppt_h"/>
                                          </p:val>
                                        </p:tav>
                                      </p:tavLst>
                                    </p:anim>
                                  </p:childTnLst>
                                </p:cTn>
                              </p:par>
                            </p:childTnLst>
                          </p:cTn>
                        </p:par>
                        <p:par>
                          <p:cTn id="12" fill="hold" nodeType="afterGroup">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17798"/>
                                        </p:tgtEl>
                                        <p:attrNameLst>
                                          <p:attrName>style.visibility</p:attrName>
                                        </p:attrNameLst>
                                      </p:cBhvr>
                                      <p:to>
                                        <p:strVal val="visible"/>
                                      </p:to>
                                    </p:set>
                                    <p:animEffect transition="in" filter="wipe(up)">
                                      <p:cBhvr>
                                        <p:cTn id="15" dur="1000"/>
                                        <p:tgtEl>
                                          <p:spTgt spid="17798"/>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17830"/>
                                        </p:tgtEl>
                                        <p:attrNameLst>
                                          <p:attrName>style.visibility</p:attrName>
                                        </p:attrNameLst>
                                      </p:cBhvr>
                                      <p:to>
                                        <p:strVal val="visible"/>
                                      </p:to>
                                    </p:set>
                                    <p:animEffect transition="in" filter="dissolve">
                                      <p:cBhvr>
                                        <p:cTn id="20" dur="500"/>
                                        <p:tgtEl>
                                          <p:spTgt spid="178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798" grpId="0" animBg="1"/>
      <p:bldP spid="17830" grpId="0"/>
    </p:bld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GB" smtClean="0"/>
              <a:t>      Uses of lithium</a:t>
            </a:r>
          </a:p>
        </p:txBody>
      </p:sp>
      <p:sp>
        <p:nvSpPr>
          <p:cNvPr id="123908" name="Text Box 4"/>
          <p:cNvSpPr txBox="1">
            <a:spLocks noChangeArrowheads="1"/>
          </p:cNvSpPr>
          <p:nvPr/>
        </p:nvSpPr>
        <p:spPr bwMode="auto">
          <a:xfrm>
            <a:off x="568325" y="3784600"/>
            <a:ext cx="857567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61950" indent="-361950">
              <a:defRPr sz="2400">
                <a:solidFill>
                  <a:srgbClr val="000066"/>
                </a:solidFill>
                <a:latin typeface="Arial" pitchFamily="34" charset="0"/>
              </a:defRPr>
            </a:lvl1pPr>
            <a:lvl2pPr marL="742950" indent="-285750">
              <a:defRPr sz="2400">
                <a:solidFill>
                  <a:srgbClr val="000066"/>
                </a:solidFill>
                <a:latin typeface="Arial" pitchFamily="34" charset="0"/>
              </a:defRPr>
            </a:lvl2pPr>
            <a:lvl3pPr marL="1143000" indent="-228600">
              <a:defRPr sz="2400">
                <a:solidFill>
                  <a:srgbClr val="000066"/>
                </a:solidFill>
                <a:latin typeface="Arial" pitchFamily="34" charset="0"/>
              </a:defRPr>
            </a:lvl3pPr>
            <a:lvl4pPr marL="1600200" indent="-228600">
              <a:defRPr sz="2400">
                <a:solidFill>
                  <a:srgbClr val="000066"/>
                </a:solidFill>
                <a:latin typeface="Arial" pitchFamily="34" charset="0"/>
              </a:defRPr>
            </a:lvl4pPr>
            <a:lvl5pPr marL="2057400" indent="-228600">
              <a:defRPr sz="2400">
                <a:solidFill>
                  <a:srgbClr val="000066"/>
                </a:solidFill>
                <a:latin typeface="Arial" pitchFamily="34" charset="0"/>
              </a:defRPr>
            </a:lvl5pPr>
            <a:lvl6pPr marL="2514600" indent="-228600" eaLnBrk="0" fontAlgn="base" hangingPunct="0">
              <a:spcBef>
                <a:spcPct val="50000"/>
              </a:spcBef>
              <a:spcAft>
                <a:spcPct val="0"/>
              </a:spcAft>
              <a:defRPr sz="2400">
                <a:solidFill>
                  <a:srgbClr val="000066"/>
                </a:solidFill>
                <a:latin typeface="Arial" pitchFamily="34" charset="0"/>
              </a:defRPr>
            </a:lvl6pPr>
            <a:lvl7pPr marL="2971800" indent="-228600" eaLnBrk="0" fontAlgn="base" hangingPunct="0">
              <a:spcBef>
                <a:spcPct val="50000"/>
              </a:spcBef>
              <a:spcAft>
                <a:spcPct val="0"/>
              </a:spcAft>
              <a:defRPr sz="2400">
                <a:solidFill>
                  <a:srgbClr val="000066"/>
                </a:solidFill>
                <a:latin typeface="Arial" pitchFamily="34" charset="0"/>
              </a:defRPr>
            </a:lvl7pPr>
            <a:lvl8pPr marL="3429000" indent="-228600" eaLnBrk="0" fontAlgn="base" hangingPunct="0">
              <a:spcBef>
                <a:spcPct val="50000"/>
              </a:spcBef>
              <a:spcAft>
                <a:spcPct val="0"/>
              </a:spcAft>
              <a:defRPr sz="2400">
                <a:solidFill>
                  <a:srgbClr val="000066"/>
                </a:solidFill>
                <a:latin typeface="Arial" pitchFamily="34" charset="0"/>
              </a:defRPr>
            </a:lvl8pPr>
            <a:lvl9pPr marL="3886200" indent="-228600" eaLnBrk="0" fontAlgn="base" hangingPunct="0">
              <a:spcBef>
                <a:spcPct val="50000"/>
              </a:spcBef>
              <a:spcAft>
                <a:spcPct val="0"/>
              </a:spcAft>
              <a:defRPr sz="2400">
                <a:solidFill>
                  <a:srgbClr val="000066"/>
                </a:solidFill>
                <a:latin typeface="Arial" pitchFamily="34" charset="0"/>
              </a:defRPr>
            </a:lvl9pPr>
          </a:lstStyle>
          <a:p>
            <a:pPr>
              <a:buFont typeface="Wingdings" pitchFamily="2" charset="2"/>
              <a:buChar char="l"/>
            </a:pPr>
            <a:r>
              <a:rPr lang="en-GB" b="1"/>
              <a:t>medical treatment – lithium carbonate </a:t>
            </a:r>
            <a:r>
              <a:rPr lang="en-GB"/>
              <a:t>is sometimes used to treat mental illnesses such as depression.</a:t>
            </a:r>
          </a:p>
        </p:txBody>
      </p:sp>
      <p:sp>
        <p:nvSpPr>
          <p:cNvPr id="34820" name="Text Box 7"/>
          <p:cNvSpPr txBox="1">
            <a:spLocks noChangeArrowheads="1"/>
          </p:cNvSpPr>
          <p:nvPr/>
        </p:nvSpPr>
        <p:spPr bwMode="auto">
          <a:xfrm>
            <a:off x="568325" y="701675"/>
            <a:ext cx="85756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000066"/>
                </a:solidFill>
                <a:latin typeface="Arial" pitchFamily="34" charset="0"/>
              </a:defRPr>
            </a:lvl1pPr>
            <a:lvl2pPr marL="742950" indent="-285750">
              <a:defRPr sz="2400">
                <a:solidFill>
                  <a:srgbClr val="000066"/>
                </a:solidFill>
                <a:latin typeface="Arial" pitchFamily="34" charset="0"/>
              </a:defRPr>
            </a:lvl2pPr>
            <a:lvl3pPr marL="1143000" indent="-228600">
              <a:defRPr sz="2400">
                <a:solidFill>
                  <a:srgbClr val="000066"/>
                </a:solidFill>
                <a:latin typeface="Arial" pitchFamily="34" charset="0"/>
              </a:defRPr>
            </a:lvl3pPr>
            <a:lvl4pPr marL="1600200" indent="-228600">
              <a:defRPr sz="2400">
                <a:solidFill>
                  <a:srgbClr val="000066"/>
                </a:solidFill>
                <a:latin typeface="Arial" pitchFamily="34" charset="0"/>
              </a:defRPr>
            </a:lvl4pPr>
            <a:lvl5pPr marL="2057400" indent="-228600">
              <a:defRPr sz="2400">
                <a:solidFill>
                  <a:srgbClr val="000066"/>
                </a:solidFill>
                <a:latin typeface="Arial" pitchFamily="34" charset="0"/>
              </a:defRPr>
            </a:lvl5pPr>
            <a:lvl6pPr marL="2514600" indent="-228600" eaLnBrk="0" fontAlgn="base" hangingPunct="0">
              <a:spcBef>
                <a:spcPct val="50000"/>
              </a:spcBef>
              <a:spcAft>
                <a:spcPct val="0"/>
              </a:spcAft>
              <a:defRPr sz="2400">
                <a:solidFill>
                  <a:srgbClr val="000066"/>
                </a:solidFill>
                <a:latin typeface="Arial" pitchFamily="34" charset="0"/>
              </a:defRPr>
            </a:lvl6pPr>
            <a:lvl7pPr marL="2971800" indent="-228600" eaLnBrk="0" fontAlgn="base" hangingPunct="0">
              <a:spcBef>
                <a:spcPct val="50000"/>
              </a:spcBef>
              <a:spcAft>
                <a:spcPct val="0"/>
              </a:spcAft>
              <a:defRPr sz="2400">
                <a:solidFill>
                  <a:srgbClr val="000066"/>
                </a:solidFill>
                <a:latin typeface="Arial" pitchFamily="34" charset="0"/>
              </a:defRPr>
            </a:lvl7pPr>
            <a:lvl8pPr marL="3429000" indent="-228600" eaLnBrk="0" fontAlgn="base" hangingPunct="0">
              <a:spcBef>
                <a:spcPct val="50000"/>
              </a:spcBef>
              <a:spcAft>
                <a:spcPct val="0"/>
              </a:spcAft>
              <a:defRPr sz="2400">
                <a:solidFill>
                  <a:srgbClr val="000066"/>
                </a:solidFill>
                <a:latin typeface="Arial" pitchFamily="34" charset="0"/>
              </a:defRPr>
            </a:lvl8pPr>
            <a:lvl9pPr marL="3886200" indent="-228600" eaLnBrk="0" fontAlgn="base" hangingPunct="0">
              <a:spcBef>
                <a:spcPct val="50000"/>
              </a:spcBef>
              <a:spcAft>
                <a:spcPct val="0"/>
              </a:spcAft>
              <a:defRPr sz="2400">
                <a:solidFill>
                  <a:srgbClr val="000066"/>
                </a:solidFill>
                <a:latin typeface="Arial" pitchFamily="34" charset="0"/>
              </a:defRPr>
            </a:lvl9pPr>
          </a:lstStyle>
          <a:p>
            <a:pPr>
              <a:spcBef>
                <a:spcPct val="0"/>
              </a:spcBef>
            </a:pPr>
            <a:r>
              <a:rPr lang="en-GB">
                <a:solidFill>
                  <a:srgbClr val="010066"/>
                </a:solidFill>
              </a:rPr>
              <a:t>Lithium and its compounds are used in:</a:t>
            </a:r>
          </a:p>
        </p:txBody>
      </p:sp>
      <p:sp>
        <p:nvSpPr>
          <p:cNvPr id="123912" name="Oval 8"/>
          <p:cNvSpPr>
            <a:spLocks noChangeAspect="1" noChangeArrowheads="1"/>
          </p:cNvSpPr>
          <p:nvPr/>
        </p:nvSpPr>
        <p:spPr bwMode="auto">
          <a:xfrm>
            <a:off x="241300" y="809625"/>
            <a:ext cx="252413" cy="252413"/>
          </a:xfrm>
          <a:prstGeom prst="ellipse">
            <a:avLst/>
          </a:prstGeom>
          <a:gradFill rotWithShape="1">
            <a:gsLst>
              <a:gs pos="0">
                <a:schemeClr val="bg1"/>
              </a:gs>
              <a:gs pos="100000">
                <a:srgbClr val="9900CC"/>
              </a:gs>
            </a:gsLst>
            <a:path path="shape">
              <a:fillToRect l="50000" t="50000" r="50000" b="50000"/>
            </a:path>
          </a:gradFill>
          <a:ln w="9525">
            <a:noFill/>
            <a:round/>
            <a:headEnd/>
            <a:tailEnd/>
          </a:ln>
          <a:effectLst>
            <a:outerShdw dist="35921" dir="2700000" algn="ctr" rotWithShape="0">
              <a:srgbClr val="B2B2B2"/>
            </a:outerShdw>
          </a:effectLst>
        </p:spPr>
        <p:txBody>
          <a:bodyPr wrap="none" anchor="ctr"/>
          <a:lstStyle/>
          <a:p>
            <a:pPr>
              <a:defRPr/>
            </a:pPr>
            <a:endParaRPr lang="en-US">
              <a:latin typeface="Arial" charset="0"/>
            </a:endParaRPr>
          </a:p>
        </p:txBody>
      </p:sp>
      <p:sp>
        <p:nvSpPr>
          <p:cNvPr id="123914" name="Text Box 10"/>
          <p:cNvSpPr txBox="1">
            <a:spLocks noChangeArrowheads="1"/>
          </p:cNvSpPr>
          <p:nvPr/>
        </p:nvSpPr>
        <p:spPr bwMode="auto">
          <a:xfrm>
            <a:off x="568325" y="4867275"/>
            <a:ext cx="857567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61950" indent="-361950">
              <a:defRPr sz="2400">
                <a:solidFill>
                  <a:srgbClr val="000066"/>
                </a:solidFill>
                <a:latin typeface="Arial" pitchFamily="34" charset="0"/>
              </a:defRPr>
            </a:lvl1pPr>
            <a:lvl2pPr marL="742950" indent="-285750">
              <a:defRPr sz="2400">
                <a:solidFill>
                  <a:srgbClr val="000066"/>
                </a:solidFill>
                <a:latin typeface="Arial" pitchFamily="34" charset="0"/>
              </a:defRPr>
            </a:lvl2pPr>
            <a:lvl3pPr marL="1143000" indent="-228600">
              <a:defRPr sz="2400">
                <a:solidFill>
                  <a:srgbClr val="000066"/>
                </a:solidFill>
                <a:latin typeface="Arial" pitchFamily="34" charset="0"/>
              </a:defRPr>
            </a:lvl3pPr>
            <a:lvl4pPr marL="1600200" indent="-228600">
              <a:defRPr sz="2400">
                <a:solidFill>
                  <a:srgbClr val="000066"/>
                </a:solidFill>
                <a:latin typeface="Arial" pitchFamily="34" charset="0"/>
              </a:defRPr>
            </a:lvl4pPr>
            <a:lvl5pPr marL="2057400" indent="-228600">
              <a:defRPr sz="2400">
                <a:solidFill>
                  <a:srgbClr val="000066"/>
                </a:solidFill>
                <a:latin typeface="Arial" pitchFamily="34" charset="0"/>
              </a:defRPr>
            </a:lvl5pPr>
            <a:lvl6pPr marL="2514600" indent="-228600" eaLnBrk="0" fontAlgn="base" hangingPunct="0">
              <a:spcBef>
                <a:spcPct val="50000"/>
              </a:spcBef>
              <a:spcAft>
                <a:spcPct val="0"/>
              </a:spcAft>
              <a:defRPr sz="2400">
                <a:solidFill>
                  <a:srgbClr val="000066"/>
                </a:solidFill>
                <a:latin typeface="Arial" pitchFamily="34" charset="0"/>
              </a:defRPr>
            </a:lvl6pPr>
            <a:lvl7pPr marL="2971800" indent="-228600" eaLnBrk="0" fontAlgn="base" hangingPunct="0">
              <a:spcBef>
                <a:spcPct val="50000"/>
              </a:spcBef>
              <a:spcAft>
                <a:spcPct val="0"/>
              </a:spcAft>
              <a:defRPr sz="2400">
                <a:solidFill>
                  <a:srgbClr val="000066"/>
                </a:solidFill>
                <a:latin typeface="Arial" pitchFamily="34" charset="0"/>
              </a:defRPr>
            </a:lvl7pPr>
            <a:lvl8pPr marL="3429000" indent="-228600" eaLnBrk="0" fontAlgn="base" hangingPunct="0">
              <a:spcBef>
                <a:spcPct val="50000"/>
              </a:spcBef>
              <a:spcAft>
                <a:spcPct val="0"/>
              </a:spcAft>
              <a:defRPr sz="2400">
                <a:solidFill>
                  <a:srgbClr val="000066"/>
                </a:solidFill>
                <a:latin typeface="Arial" pitchFamily="34" charset="0"/>
              </a:defRPr>
            </a:lvl8pPr>
            <a:lvl9pPr marL="3886200" indent="-228600" eaLnBrk="0" fontAlgn="base" hangingPunct="0">
              <a:spcBef>
                <a:spcPct val="50000"/>
              </a:spcBef>
              <a:spcAft>
                <a:spcPct val="0"/>
              </a:spcAft>
              <a:defRPr sz="2400">
                <a:solidFill>
                  <a:srgbClr val="000066"/>
                </a:solidFill>
                <a:latin typeface="Arial" pitchFamily="34" charset="0"/>
              </a:defRPr>
            </a:lvl9pPr>
          </a:lstStyle>
          <a:p>
            <a:pPr>
              <a:buFont typeface="Wingdings" pitchFamily="2" charset="2"/>
              <a:buChar char="l"/>
            </a:pPr>
            <a:r>
              <a:rPr lang="en-GB" b="1"/>
              <a:t>submarines and space vehicles – lithium hydroxide</a:t>
            </a:r>
            <a:r>
              <a:rPr lang="en-GB"/>
              <a:t> is used to absorb carbon dioxide from the air.</a:t>
            </a:r>
          </a:p>
        </p:txBody>
      </p:sp>
      <p:sp>
        <p:nvSpPr>
          <p:cNvPr id="123916" name="Text Box 12"/>
          <p:cNvSpPr txBox="1">
            <a:spLocks noChangeArrowheads="1"/>
          </p:cNvSpPr>
          <p:nvPr/>
        </p:nvSpPr>
        <p:spPr bwMode="auto">
          <a:xfrm>
            <a:off x="568325" y="1295400"/>
            <a:ext cx="8575675"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61950" indent="-361950">
              <a:defRPr sz="2400">
                <a:solidFill>
                  <a:srgbClr val="000066"/>
                </a:solidFill>
                <a:latin typeface="Arial" pitchFamily="34" charset="0"/>
              </a:defRPr>
            </a:lvl1pPr>
            <a:lvl2pPr marL="742950" indent="-285750">
              <a:defRPr sz="2400">
                <a:solidFill>
                  <a:srgbClr val="000066"/>
                </a:solidFill>
                <a:latin typeface="Arial" pitchFamily="34" charset="0"/>
              </a:defRPr>
            </a:lvl2pPr>
            <a:lvl3pPr marL="1143000" indent="-228600">
              <a:defRPr sz="2400">
                <a:solidFill>
                  <a:srgbClr val="000066"/>
                </a:solidFill>
                <a:latin typeface="Arial" pitchFamily="34" charset="0"/>
              </a:defRPr>
            </a:lvl3pPr>
            <a:lvl4pPr marL="1600200" indent="-228600">
              <a:defRPr sz="2400">
                <a:solidFill>
                  <a:srgbClr val="000066"/>
                </a:solidFill>
                <a:latin typeface="Arial" pitchFamily="34" charset="0"/>
              </a:defRPr>
            </a:lvl4pPr>
            <a:lvl5pPr marL="2057400" indent="-228600">
              <a:defRPr sz="2400">
                <a:solidFill>
                  <a:srgbClr val="000066"/>
                </a:solidFill>
                <a:latin typeface="Arial" pitchFamily="34" charset="0"/>
              </a:defRPr>
            </a:lvl5pPr>
            <a:lvl6pPr marL="2514600" indent="-228600" eaLnBrk="0" fontAlgn="base" hangingPunct="0">
              <a:spcBef>
                <a:spcPct val="50000"/>
              </a:spcBef>
              <a:spcAft>
                <a:spcPct val="0"/>
              </a:spcAft>
              <a:defRPr sz="2400">
                <a:solidFill>
                  <a:srgbClr val="000066"/>
                </a:solidFill>
                <a:latin typeface="Arial" pitchFamily="34" charset="0"/>
              </a:defRPr>
            </a:lvl6pPr>
            <a:lvl7pPr marL="2971800" indent="-228600" eaLnBrk="0" fontAlgn="base" hangingPunct="0">
              <a:spcBef>
                <a:spcPct val="50000"/>
              </a:spcBef>
              <a:spcAft>
                <a:spcPct val="0"/>
              </a:spcAft>
              <a:defRPr sz="2400">
                <a:solidFill>
                  <a:srgbClr val="000066"/>
                </a:solidFill>
                <a:latin typeface="Arial" pitchFamily="34" charset="0"/>
              </a:defRPr>
            </a:lvl7pPr>
            <a:lvl8pPr marL="3429000" indent="-228600" eaLnBrk="0" fontAlgn="base" hangingPunct="0">
              <a:spcBef>
                <a:spcPct val="50000"/>
              </a:spcBef>
              <a:spcAft>
                <a:spcPct val="0"/>
              </a:spcAft>
              <a:defRPr sz="2400">
                <a:solidFill>
                  <a:srgbClr val="000066"/>
                </a:solidFill>
                <a:latin typeface="Arial" pitchFamily="34" charset="0"/>
              </a:defRPr>
            </a:lvl8pPr>
            <a:lvl9pPr marL="3886200" indent="-228600" eaLnBrk="0" fontAlgn="base" hangingPunct="0">
              <a:spcBef>
                <a:spcPct val="50000"/>
              </a:spcBef>
              <a:spcAft>
                <a:spcPct val="0"/>
              </a:spcAft>
              <a:defRPr sz="2400">
                <a:solidFill>
                  <a:srgbClr val="000066"/>
                </a:solidFill>
                <a:latin typeface="Arial" pitchFamily="34" charset="0"/>
              </a:defRPr>
            </a:lvl9pPr>
          </a:lstStyle>
          <a:p>
            <a:pPr>
              <a:buFont typeface="Wingdings" pitchFamily="2" charset="2"/>
              <a:buChar char="l"/>
            </a:pPr>
            <a:r>
              <a:rPr lang="en-GB" b="1"/>
              <a:t>batteries</a:t>
            </a:r>
            <a:r>
              <a:rPr lang="en-GB"/>
              <a:t> – elemental lithium is used in non-rechargeable batteries. Lithium compounds are used in </a:t>
            </a:r>
            <a:r>
              <a:rPr lang="en-GB" b="1"/>
              <a:t>lithium-ion</a:t>
            </a:r>
            <a:r>
              <a:rPr lang="en-GB"/>
              <a:t> batteries, which are rechargeable.</a:t>
            </a:r>
            <a:endParaRPr lang="en-GB" b="1"/>
          </a:p>
        </p:txBody>
      </p:sp>
      <p:sp>
        <p:nvSpPr>
          <p:cNvPr id="123917" name="Text Box 13"/>
          <p:cNvSpPr txBox="1">
            <a:spLocks noChangeArrowheads="1"/>
          </p:cNvSpPr>
          <p:nvPr/>
        </p:nvSpPr>
        <p:spPr bwMode="auto">
          <a:xfrm>
            <a:off x="568325" y="2720975"/>
            <a:ext cx="857567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61950" indent="-361950">
              <a:defRPr sz="2400">
                <a:solidFill>
                  <a:srgbClr val="000066"/>
                </a:solidFill>
                <a:latin typeface="Arial" pitchFamily="34" charset="0"/>
              </a:defRPr>
            </a:lvl1pPr>
            <a:lvl2pPr marL="742950" indent="-285750">
              <a:defRPr sz="2400">
                <a:solidFill>
                  <a:srgbClr val="000066"/>
                </a:solidFill>
                <a:latin typeface="Arial" pitchFamily="34" charset="0"/>
              </a:defRPr>
            </a:lvl2pPr>
            <a:lvl3pPr marL="1143000" indent="-228600">
              <a:defRPr sz="2400">
                <a:solidFill>
                  <a:srgbClr val="000066"/>
                </a:solidFill>
                <a:latin typeface="Arial" pitchFamily="34" charset="0"/>
              </a:defRPr>
            </a:lvl3pPr>
            <a:lvl4pPr marL="1600200" indent="-228600">
              <a:defRPr sz="2400">
                <a:solidFill>
                  <a:srgbClr val="000066"/>
                </a:solidFill>
                <a:latin typeface="Arial" pitchFamily="34" charset="0"/>
              </a:defRPr>
            </a:lvl4pPr>
            <a:lvl5pPr marL="2057400" indent="-228600">
              <a:defRPr sz="2400">
                <a:solidFill>
                  <a:srgbClr val="000066"/>
                </a:solidFill>
                <a:latin typeface="Arial" pitchFamily="34" charset="0"/>
              </a:defRPr>
            </a:lvl5pPr>
            <a:lvl6pPr marL="2514600" indent="-228600" eaLnBrk="0" fontAlgn="base" hangingPunct="0">
              <a:spcBef>
                <a:spcPct val="50000"/>
              </a:spcBef>
              <a:spcAft>
                <a:spcPct val="0"/>
              </a:spcAft>
              <a:defRPr sz="2400">
                <a:solidFill>
                  <a:srgbClr val="000066"/>
                </a:solidFill>
                <a:latin typeface="Arial" pitchFamily="34" charset="0"/>
              </a:defRPr>
            </a:lvl6pPr>
            <a:lvl7pPr marL="2971800" indent="-228600" eaLnBrk="0" fontAlgn="base" hangingPunct="0">
              <a:spcBef>
                <a:spcPct val="50000"/>
              </a:spcBef>
              <a:spcAft>
                <a:spcPct val="0"/>
              </a:spcAft>
              <a:defRPr sz="2400">
                <a:solidFill>
                  <a:srgbClr val="000066"/>
                </a:solidFill>
                <a:latin typeface="Arial" pitchFamily="34" charset="0"/>
              </a:defRPr>
            </a:lvl7pPr>
            <a:lvl8pPr marL="3429000" indent="-228600" eaLnBrk="0" fontAlgn="base" hangingPunct="0">
              <a:spcBef>
                <a:spcPct val="50000"/>
              </a:spcBef>
              <a:spcAft>
                <a:spcPct val="0"/>
              </a:spcAft>
              <a:defRPr sz="2400">
                <a:solidFill>
                  <a:srgbClr val="000066"/>
                </a:solidFill>
                <a:latin typeface="Arial" pitchFamily="34" charset="0"/>
              </a:defRPr>
            </a:lvl8pPr>
            <a:lvl9pPr marL="3886200" indent="-228600" eaLnBrk="0" fontAlgn="base" hangingPunct="0">
              <a:spcBef>
                <a:spcPct val="50000"/>
              </a:spcBef>
              <a:spcAft>
                <a:spcPct val="0"/>
              </a:spcAft>
              <a:defRPr sz="2400">
                <a:solidFill>
                  <a:srgbClr val="000066"/>
                </a:solidFill>
                <a:latin typeface="Arial" pitchFamily="34" charset="0"/>
              </a:defRPr>
            </a:lvl9pPr>
          </a:lstStyle>
          <a:p>
            <a:pPr>
              <a:buFont typeface="Wingdings" pitchFamily="2" charset="2"/>
              <a:buChar char="l"/>
            </a:pPr>
            <a:r>
              <a:rPr lang="en-GB" b="1"/>
              <a:t>alloys</a:t>
            </a:r>
            <a:r>
              <a:rPr lang="en-GB"/>
              <a:t> – with other metals, such as aluminium, copper and manganese, for use in aircraft parts.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23916"/>
                                        </p:tgtEl>
                                        <p:attrNameLst>
                                          <p:attrName>style.visibility</p:attrName>
                                        </p:attrNameLst>
                                      </p:cBhvr>
                                      <p:to>
                                        <p:strVal val="visible"/>
                                      </p:to>
                                    </p:set>
                                    <p:animEffect transition="in" filter="dissolve">
                                      <p:cBhvr>
                                        <p:cTn id="7" dur="500"/>
                                        <p:tgtEl>
                                          <p:spTgt spid="12391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23917"/>
                                        </p:tgtEl>
                                        <p:attrNameLst>
                                          <p:attrName>style.visibility</p:attrName>
                                        </p:attrNameLst>
                                      </p:cBhvr>
                                      <p:to>
                                        <p:strVal val="visible"/>
                                      </p:to>
                                    </p:set>
                                    <p:animEffect transition="in" filter="dissolve">
                                      <p:cBhvr>
                                        <p:cTn id="12" dur="500"/>
                                        <p:tgtEl>
                                          <p:spTgt spid="12391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23908"/>
                                        </p:tgtEl>
                                        <p:attrNameLst>
                                          <p:attrName>style.visibility</p:attrName>
                                        </p:attrNameLst>
                                      </p:cBhvr>
                                      <p:to>
                                        <p:strVal val="visible"/>
                                      </p:to>
                                    </p:set>
                                    <p:animEffect transition="in" filter="dissolve">
                                      <p:cBhvr>
                                        <p:cTn id="17" dur="500"/>
                                        <p:tgtEl>
                                          <p:spTgt spid="12390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23914"/>
                                        </p:tgtEl>
                                        <p:attrNameLst>
                                          <p:attrName>style.visibility</p:attrName>
                                        </p:attrNameLst>
                                      </p:cBhvr>
                                      <p:to>
                                        <p:strVal val="visible"/>
                                      </p:to>
                                    </p:set>
                                    <p:animEffect transition="in" filter="dissolve">
                                      <p:cBhvr>
                                        <p:cTn id="22" dur="500"/>
                                        <p:tgtEl>
                                          <p:spTgt spid="1239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8" grpId="0"/>
      <p:bldP spid="123914" grpId="0"/>
      <p:bldP spid="123916" grpId="0"/>
      <p:bldP spid="123917" grpId="0"/>
    </p:bld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GB" smtClean="0"/>
              <a:t>      Uses of sodium</a:t>
            </a:r>
          </a:p>
        </p:txBody>
      </p:sp>
      <p:pic>
        <p:nvPicPr>
          <p:cNvPr id="122885" name="Picture 5" descr="Sodlight2"/>
          <p:cNvPicPr>
            <a:picLocks noChangeAspect="1" noChangeArrowheads="1"/>
          </p:cNvPicPr>
          <p:nvPr/>
        </p:nvPicPr>
        <p:blipFill>
          <a:blip r:embed="rId3">
            <a:extLst>
              <a:ext uri="{28A0092B-C50C-407E-A947-70E740481C1C}">
                <a14:useLocalDpi xmlns:a14="http://schemas.microsoft.com/office/drawing/2010/main" val="0"/>
              </a:ext>
            </a:extLst>
          </a:blip>
          <a:srcRect t="18407" b="18407"/>
          <a:stretch>
            <a:fillRect/>
          </a:stretch>
        </p:blipFill>
        <p:spPr bwMode="auto">
          <a:xfrm>
            <a:off x="7037388" y="1066800"/>
            <a:ext cx="1477962" cy="209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887" name="Text Box 7"/>
          <p:cNvSpPr txBox="1">
            <a:spLocks noChangeArrowheads="1"/>
          </p:cNvSpPr>
          <p:nvPr/>
        </p:nvSpPr>
        <p:spPr bwMode="auto">
          <a:xfrm>
            <a:off x="568325" y="4454525"/>
            <a:ext cx="54197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61950" indent="-361950">
              <a:defRPr sz="2400">
                <a:solidFill>
                  <a:srgbClr val="000066"/>
                </a:solidFill>
                <a:latin typeface="Arial" pitchFamily="34" charset="0"/>
              </a:defRPr>
            </a:lvl1pPr>
            <a:lvl2pPr marL="742950" indent="-285750">
              <a:defRPr sz="2400">
                <a:solidFill>
                  <a:srgbClr val="000066"/>
                </a:solidFill>
                <a:latin typeface="Arial" pitchFamily="34" charset="0"/>
              </a:defRPr>
            </a:lvl2pPr>
            <a:lvl3pPr marL="1143000" indent="-228600">
              <a:defRPr sz="2400">
                <a:solidFill>
                  <a:srgbClr val="000066"/>
                </a:solidFill>
                <a:latin typeface="Arial" pitchFamily="34" charset="0"/>
              </a:defRPr>
            </a:lvl3pPr>
            <a:lvl4pPr marL="1600200" indent="-228600">
              <a:defRPr sz="2400">
                <a:solidFill>
                  <a:srgbClr val="000066"/>
                </a:solidFill>
                <a:latin typeface="Arial" pitchFamily="34" charset="0"/>
              </a:defRPr>
            </a:lvl4pPr>
            <a:lvl5pPr marL="2057400" indent="-228600">
              <a:defRPr sz="2400">
                <a:solidFill>
                  <a:srgbClr val="000066"/>
                </a:solidFill>
                <a:latin typeface="Arial" pitchFamily="34" charset="0"/>
              </a:defRPr>
            </a:lvl5pPr>
            <a:lvl6pPr marL="2514600" indent="-228600" eaLnBrk="0" fontAlgn="base" hangingPunct="0">
              <a:spcBef>
                <a:spcPct val="50000"/>
              </a:spcBef>
              <a:spcAft>
                <a:spcPct val="0"/>
              </a:spcAft>
              <a:defRPr sz="2400">
                <a:solidFill>
                  <a:srgbClr val="000066"/>
                </a:solidFill>
                <a:latin typeface="Arial" pitchFamily="34" charset="0"/>
              </a:defRPr>
            </a:lvl6pPr>
            <a:lvl7pPr marL="2971800" indent="-228600" eaLnBrk="0" fontAlgn="base" hangingPunct="0">
              <a:spcBef>
                <a:spcPct val="50000"/>
              </a:spcBef>
              <a:spcAft>
                <a:spcPct val="0"/>
              </a:spcAft>
              <a:defRPr sz="2400">
                <a:solidFill>
                  <a:srgbClr val="000066"/>
                </a:solidFill>
                <a:latin typeface="Arial" pitchFamily="34" charset="0"/>
              </a:defRPr>
            </a:lvl7pPr>
            <a:lvl8pPr marL="3429000" indent="-228600" eaLnBrk="0" fontAlgn="base" hangingPunct="0">
              <a:spcBef>
                <a:spcPct val="50000"/>
              </a:spcBef>
              <a:spcAft>
                <a:spcPct val="0"/>
              </a:spcAft>
              <a:defRPr sz="2400">
                <a:solidFill>
                  <a:srgbClr val="000066"/>
                </a:solidFill>
                <a:latin typeface="Arial" pitchFamily="34" charset="0"/>
              </a:defRPr>
            </a:lvl8pPr>
            <a:lvl9pPr marL="3886200" indent="-228600" eaLnBrk="0" fontAlgn="base" hangingPunct="0">
              <a:spcBef>
                <a:spcPct val="50000"/>
              </a:spcBef>
              <a:spcAft>
                <a:spcPct val="0"/>
              </a:spcAft>
              <a:defRPr sz="2400">
                <a:solidFill>
                  <a:srgbClr val="000066"/>
                </a:solidFill>
                <a:latin typeface="Arial" pitchFamily="34" charset="0"/>
              </a:defRPr>
            </a:lvl9pPr>
          </a:lstStyle>
          <a:p>
            <a:pPr>
              <a:buFont typeface="Wingdings" pitchFamily="2" charset="2"/>
              <a:buChar char="l"/>
            </a:pPr>
            <a:r>
              <a:rPr lang="en-GB" b="1"/>
              <a:t>sodium chloride</a:t>
            </a:r>
            <a:r>
              <a:rPr lang="en-GB"/>
              <a:t> – table salt</a:t>
            </a:r>
          </a:p>
        </p:txBody>
      </p:sp>
      <p:sp>
        <p:nvSpPr>
          <p:cNvPr id="122888" name="Text Box 8"/>
          <p:cNvSpPr txBox="1">
            <a:spLocks noChangeArrowheads="1"/>
          </p:cNvSpPr>
          <p:nvPr/>
        </p:nvSpPr>
        <p:spPr bwMode="auto">
          <a:xfrm>
            <a:off x="568325" y="1457325"/>
            <a:ext cx="638175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61950" indent="-361950">
              <a:defRPr sz="2400">
                <a:solidFill>
                  <a:srgbClr val="000066"/>
                </a:solidFill>
                <a:latin typeface="Arial" pitchFamily="34" charset="0"/>
              </a:defRPr>
            </a:lvl1pPr>
            <a:lvl2pPr marL="742950" indent="-285750">
              <a:defRPr sz="2400">
                <a:solidFill>
                  <a:srgbClr val="000066"/>
                </a:solidFill>
                <a:latin typeface="Arial" pitchFamily="34" charset="0"/>
              </a:defRPr>
            </a:lvl2pPr>
            <a:lvl3pPr marL="1143000" indent="-228600">
              <a:defRPr sz="2400">
                <a:solidFill>
                  <a:srgbClr val="000066"/>
                </a:solidFill>
                <a:latin typeface="Arial" pitchFamily="34" charset="0"/>
              </a:defRPr>
            </a:lvl3pPr>
            <a:lvl4pPr marL="1600200" indent="-228600">
              <a:defRPr sz="2400">
                <a:solidFill>
                  <a:srgbClr val="000066"/>
                </a:solidFill>
                <a:latin typeface="Arial" pitchFamily="34" charset="0"/>
              </a:defRPr>
            </a:lvl4pPr>
            <a:lvl5pPr marL="2057400" indent="-228600">
              <a:defRPr sz="2400">
                <a:solidFill>
                  <a:srgbClr val="000066"/>
                </a:solidFill>
                <a:latin typeface="Arial" pitchFamily="34" charset="0"/>
              </a:defRPr>
            </a:lvl5pPr>
            <a:lvl6pPr marL="2514600" indent="-228600" eaLnBrk="0" fontAlgn="base" hangingPunct="0">
              <a:spcBef>
                <a:spcPct val="50000"/>
              </a:spcBef>
              <a:spcAft>
                <a:spcPct val="0"/>
              </a:spcAft>
              <a:defRPr sz="2400">
                <a:solidFill>
                  <a:srgbClr val="000066"/>
                </a:solidFill>
                <a:latin typeface="Arial" pitchFamily="34" charset="0"/>
              </a:defRPr>
            </a:lvl6pPr>
            <a:lvl7pPr marL="2971800" indent="-228600" eaLnBrk="0" fontAlgn="base" hangingPunct="0">
              <a:spcBef>
                <a:spcPct val="50000"/>
              </a:spcBef>
              <a:spcAft>
                <a:spcPct val="0"/>
              </a:spcAft>
              <a:defRPr sz="2400">
                <a:solidFill>
                  <a:srgbClr val="000066"/>
                </a:solidFill>
                <a:latin typeface="Arial" pitchFamily="34" charset="0"/>
              </a:defRPr>
            </a:lvl7pPr>
            <a:lvl8pPr marL="3429000" indent="-228600" eaLnBrk="0" fontAlgn="base" hangingPunct="0">
              <a:spcBef>
                <a:spcPct val="50000"/>
              </a:spcBef>
              <a:spcAft>
                <a:spcPct val="0"/>
              </a:spcAft>
              <a:defRPr sz="2400">
                <a:solidFill>
                  <a:srgbClr val="000066"/>
                </a:solidFill>
                <a:latin typeface="Arial" pitchFamily="34" charset="0"/>
              </a:defRPr>
            </a:lvl8pPr>
            <a:lvl9pPr marL="3886200" indent="-228600" eaLnBrk="0" fontAlgn="base" hangingPunct="0">
              <a:spcBef>
                <a:spcPct val="50000"/>
              </a:spcBef>
              <a:spcAft>
                <a:spcPct val="0"/>
              </a:spcAft>
              <a:defRPr sz="2400">
                <a:solidFill>
                  <a:srgbClr val="000066"/>
                </a:solidFill>
                <a:latin typeface="Arial" pitchFamily="34" charset="0"/>
              </a:defRPr>
            </a:lvl9pPr>
          </a:lstStyle>
          <a:p>
            <a:pPr>
              <a:buFont typeface="Wingdings" pitchFamily="2" charset="2"/>
              <a:buChar char="l"/>
            </a:pPr>
            <a:r>
              <a:rPr lang="en-GB" b="1"/>
              <a:t>street lights</a:t>
            </a:r>
            <a:r>
              <a:rPr lang="en-GB"/>
              <a:t> – sodium vapour gives them their yellow glow.</a:t>
            </a:r>
          </a:p>
        </p:txBody>
      </p:sp>
      <p:sp>
        <p:nvSpPr>
          <p:cNvPr id="122889" name="Text Box 9"/>
          <p:cNvSpPr txBox="1">
            <a:spLocks noChangeArrowheads="1"/>
          </p:cNvSpPr>
          <p:nvPr/>
        </p:nvSpPr>
        <p:spPr bwMode="auto">
          <a:xfrm>
            <a:off x="568325" y="2330450"/>
            <a:ext cx="6334125"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61950" indent="-361950">
              <a:defRPr sz="2400">
                <a:solidFill>
                  <a:srgbClr val="000066"/>
                </a:solidFill>
                <a:latin typeface="Arial" pitchFamily="34" charset="0"/>
              </a:defRPr>
            </a:lvl1pPr>
            <a:lvl2pPr marL="742950" indent="-285750">
              <a:defRPr sz="2400">
                <a:solidFill>
                  <a:srgbClr val="000066"/>
                </a:solidFill>
                <a:latin typeface="Arial" pitchFamily="34" charset="0"/>
              </a:defRPr>
            </a:lvl2pPr>
            <a:lvl3pPr marL="1143000" indent="-228600">
              <a:defRPr sz="2400">
                <a:solidFill>
                  <a:srgbClr val="000066"/>
                </a:solidFill>
                <a:latin typeface="Arial" pitchFamily="34" charset="0"/>
              </a:defRPr>
            </a:lvl3pPr>
            <a:lvl4pPr marL="1600200" indent="-228600">
              <a:defRPr sz="2400">
                <a:solidFill>
                  <a:srgbClr val="000066"/>
                </a:solidFill>
                <a:latin typeface="Arial" pitchFamily="34" charset="0"/>
              </a:defRPr>
            </a:lvl4pPr>
            <a:lvl5pPr marL="2057400" indent="-228600">
              <a:defRPr sz="2400">
                <a:solidFill>
                  <a:srgbClr val="000066"/>
                </a:solidFill>
                <a:latin typeface="Arial" pitchFamily="34" charset="0"/>
              </a:defRPr>
            </a:lvl5pPr>
            <a:lvl6pPr marL="2514600" indent="-228600" eaLnBrk="0" fontAlgn="base" hangingPunct="0">
              <a:spcBef>
                <a:spcPct val="50000"/>
              </a:spcBef>
              <a:spcAft>
                <a:spcPct val="0"/>
              </a:spcAft>
              <a:defRPr sz="2400">
                <a:solidFill>
                  <a:srgbClr val="000066"/>
                </a:solidFill>
                <a:latin typeface="Arial" pitchFamily="34" charset="0"/>
              </a:defRPr>
            </a:lvl6pPr>
            <a:lvl7pPr marL="2971800" indent="-228600" eaLnBrk="0" fontAlgn="base" hangingPunct="0">
              <a:spcBef>
                <a:spcPct val="50000"/>
              </a:spcBef>
              <a:spcAft>
                <a:spcPct val="0"/>
              </a:spcAft>
              <a:defRPr sz="2400">
                <a:solidFill>
                  <a:srgbClr val="000066"/>
                </a:solidFill>
                <a:latin typeface="Arial" pitchFamily="34" charset="0"/>
              </a:defRPr>
            </a:lvl7pPr>
            <a:lvl8pPr marL="3429000" indent="-228600" eaLnBrk="0" fontAlgn="base" hangingPunct="0">
              <a:spcBef>
                <a:spcPct val="50000"/>
              </a:spcBef>
              <a:spcAft>
                <a:spcPct val="0"/>
              </a:spcAft>
              <a:defRPr sz="2400">
                <a:solidFill>
                  <a:srgbClr val="000066"/>
                </a:solidFill>
                <a:latin typeface="Arial" pitchFamily="34" charset="0"/>
              </a:defRPr>
            </a:lvl8pPr>
            <a:lvl9pPr marL="3886200" indent="-228600" eaLnBrk="0" fontAlgn="base" hangingPunct="0">
              <a:spcBef>
                <a:spcPct val="50000"/>
              </a:spcBef>
              <a:spcAft>
                <a:spcPct val="0"/>
              </a:spcAft>
              <a:defRPr sz="2400">
                <a:solidFill>
                  <a:srgbClr val="000066"/>
                </a:solidFill>
                <a:latin typeface="Arial" pitchFamily="34" charset="0"/>
              </a:defRPr>
            </a:lvl9pPr>
          </a:lstStyle>
          <a:p>
            <a:pPr>
              <a:buFont typeface="Wingdings" pitchFamily="2" charset="2"/>
              <a:buChar char="l"/>
            </a:pPr>
            <a:r>
              <a:rPr lang="en-GB" b="1"/>
              <a:t>nuclear reactors</a:t>
            </a:r>
            <a:r>
              <a:rPr lang="en-GB"/>
              <a:t> – used as a coolant due to its good conductivity and low melting point.</a:t>
            </a:r>
          </a:p>
        </p:txBody>
      </p:sp>
      <p:sp>
        <p:nvSpPr>
          <p:cNvPr id="35847" name="Text Box 10"/>
          <p:cNvSpPr txBox="1">
            <a:spLocks noChangeArrowheads="1"/>
          </p:cNvSpPr>
          <p:nvPr/>
        </p:nvSpPr>
        <p:spPr bwMode="auto">
          <a:xfrm>
            <a:off x="568325" y="701675"/>
            <a:ext cx="85756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000066"/>
                </a:solidFill>
                <a:latin typeface="Arial" pitchFamily="34" charset="0"/>
              </a:defRPr>
            </a:lvl1pPr>
            <a:lvl2pPr marL="742950" indent="-285750">
              <a:defRPr sz="2400">
                <a:solidFill>
                  <a:srgbClr val="000066"/>
                </a:solidFill>
                <a:latin typeface="Arial" pitchFamily="34" charset="0"/>
              </a:defRPr>
            </a:lvl2pPr>
            <a:lvl3pPr marL="1143000" indent="-228600">
              <a:defRPr sz="2400">
                <a:solidFill>
                  <a:srgbClr val="000066"/>
                </a:solidFill>
                <a:latin typeface="Arial" pitchFamily="34" charset="0"/>
              </a:defRPr>
            </a:lvl3pPr>
            <a:lvl4pPr marL="1600200" indent="-228600">
              <a:defRPr sz="2400">
                <a:solidFill>
                  <a:srgbClr val="000066"/>
                </a:solidFill>
                <a:latin typeface="Arial" pitchFamily="34" charset="0"/>
              </a:defRPr>
            </a:lvl4pPr>
            <a:lvl5pPr marL="2057400" indent="-228600">
              <a:defRPr sz="2400">
                <a:solidFill>
                  <a:srgbClr val="000066"/>
                </a:solidFill>
                <a:latin typeface="Arial" pitchFamily="34" charset="0"/>
              </a:defRPr>
            </a:lvl5pPr>
            <a:lvl6pPr marL="2514600" indent="-228600" eaLnBrk="0" fontAlgn="base" hangingPunct="0">
              <a:spcBef>
                <a:spcPct val="50000"/>
              </a:spcBef>
              <a:spcAft>
                <a:spcPct val="0"/>
              </a:spcAft>
              <a:defRPr sz="2400">
                <a:solidFill>
                  <a:srgbClr val="000066"/>
                </a:solidFill>
                <a:latin typeface="Arial" pitchFamily="34" charset="0"/>
              </a:defRPr>
            </a:lvl6pPr>
            <a:lvl7pPr marL="2971800" indent="-228600" eaLnBrk="0" fontAlgn="base" hangingPunct="0">
              <a:spcBef>
                <a:spcPct val="50000"/>
              </a:spcBef>
              <a:spcAft>
                <a:spcPct val="0"/>
              </a:spcAft>
              <a:defRPr sz="2400">
                <a:solidFill>
                  <a:srgbClr val="000066"/>
                </a:solidFill>
                <a:latin typeface="Arial" pitchFamily="34" charset="0"/>
              </a:defRPr>
            </a:lvl7pPr>
            <a:lvl8pPr marL="3429000" indent="-228600" eaLnBrk="0" fontAlgn="base" hangingPunct="0">
              <a:spcBef>
                <a:spcPct val="50000"/>
              </a:spcBef>
              <a:spcAft>
                <a:spcPct val="0"/>
              </a:spcAft>
              <a:defRPr sz="2400">
                <a:solidFill>
                  <a:srgbClr val="000066"/>
                </a:solidFill>
                <a:latin typeface="Arial" pitchFamily="34" charset="0"/>
              </a:defRPr>
            </a:lvl8pPr>
            <a:lvl9pPr marL="3886200" indent="-228600" eaLnBrk="0" fontAlgn="base" hangingPunct="0">
              <a:spcBef>
                <a:spcPct val="50000"/>
              </a:spcBef>
              <a:spcAft>
                <a:spcPct val="0"/>
              </a:spcAft>
              <a:defRPr sz="2400">
                <a:solidFill>
                  <a:srgbClr val="000066"/>
                </a:solidFill>
                <a:latin typeface="Arial" pitchFamily="34" charset="0"/>
              </a:defRPr>
            </a:lvl9pPr>
          </a:lstStyle>
          <a:p>
            <a:pPr>
              <a:spcBef>
                <a:spcPct val="0"/>
              </a:spcBef>
            </a:pPr>
            <a:r>
              <a:rPr lang="en-GB">
                <a:solidFill>
                  <a:srgbClr val="010066"/>
                </a:solidFill>
              </a:rPr>
              <a:t>Elemental sodium is used in:</a:t>
            </a:r>
          </a:p>
        </p:txBody>
      </p:sp>
      <p:sp>
        <p:nvSpPr>
          <p:cNvPr id="122891" name="Oval 11"/>
          <p:cNvSpPr>
            <a:spLocks noChangeAspect="1" noChangeArrowheads="1"/>
          </p:cNvSpPr>
          <p:nvPr/>
        </p:nvSpPr>
        <p:spPr bwMode="auto">
          <a:xfrm>
            <a:off x="241300" y="809625"/>
            <a:ext cx="252413" cy="252413"/>
          </a:xfrm>
          <a:prstGeom prst="ellipse">
            <a:avLst/>
          </a:prstGeom>
          <a:gradFill rotWithShape="1">
            <a:gsLst>
              <a:gs pos="0">
                <a:schemeClr val="bg1"/>
              </a:gs>
              <a:gs pos="100000">
                <a:srgbClr val="9900CC"/>
              </a:gs>
            </a:gsLst>
            <a:path path="shape">
              <a:fillToRect l="50000" t="50000" r="50000" b="50000"/>
            </a:path>
          </a:gradFill>
          <a:ln w="9525">
            <a:noFill/>
            <a:round/>
            <a:headEnd/>
            <a:tailEnd/>
          </a:ln>
          <a:effectLst>
            <a:outerShdw dist="35921" dir="2700000" algn="ctr" rotWithShape="0">
              <a:srgbClr val="B2B2B2"/>
            </a:outerShdw>
          </a:effectLst>
        </p:spPr>
        <p:txBody>
          <a:bodyPr wrap="none" anchor="ctr"/>
          <a:lstStyle/>
          <a:p>
            <a:pPr>
              <a:defRPr/>
            </a:pPr>
            <a:endParaRPr lang="en-US">
              <a:latin typeface="Arial" charset="0"/>
            </a:endParaRPr>
          </a:p>
        </p:txBody>
      </p:sp>
      <p:sp>
        <p:nvSpPr>
          <p:cNvPr id="122893" name="Text Box 13"/>
          <p:cNvSpPr txBox="1">
            <a:spLocks noChangeArrowheads="1"/>
          </p:cNvSpPr>
          <p:nvPr/>
        </p:nvSpPr>
        <p:spPr bwMode="auto">
          <a:xfrm>
            <a:off x="568325" y="4975225"/>
            <a:ext cx="76866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61950" indent="-361950">
              <a:defRPr sz="2400">
                <a:solidFill>
                  <a:srgbClr val="000066"/>
                </a:solidFill>
                <a:latin typeface="Arial" pitchFamily="34" charset="0"/>
              </a:defRPr>
            </a:lvl1pPr>
            <a:lvl2pPr marL="742950" indent="-285750">
              <a:defRPr sz="2400">
                <a:solidFill>
                  <a:srgbClr val="000066"/>
                </a:solidFill>
                <a:latin typeface="Arial" pitchFamily="34" charset="0"/>
              </a:defRPr>
            </a:lvl2pPr>
            <a:lvl3pPr marL="1143000" indent="-228600">
              <a:defRPr sz="2400">
                <a:solidFill>
                  <a:srgbClr val="000066"/>
                </a:solidFill>
                <a:latin typeface="Arial" pitchFamily="34" charset="0"/>
              </a:defRPr>
            </a:lvl3pPr>
            <a:lvl4pPr marL="1600200" indent="-228600">
              <a:defRPr sz="2400">
                <a:solidFill>
                  <a:srgbClr val="000066"/>
                </a:solidFill>
                <a:latin typeface="Arial" pitchFamily="34" charset="0"/>
              </a:defRPr>
            </a:lvl4pPr>
            <a:lvl5pPr marL="2057400" indent="-228600">
              <a:defRPr sz="2400">
                <a:solidFill>
                  <a:srgbClr val="000066"/>
                </a:solidFill>
                <a:latin typeface="Arial" pitchFamily="34" charset="0"/>
              </a:defRPr>
            </a:lvl5pPr>
            <a:lvl6pPr marL="2514600" indent="-228600" eaLnBrk="0" fontAlgn="base" hangingPunct="0">
              <a:spcBef>
                <a:spcPct val="50000"/>
              </a:spcBef>
              <a:spcAft>
                <a:spcPct val="0"/>
              </a:spcAft>
              <a:defRPr sz="2400">
                <a:solidFill>
                  <a:srgbClr val="000066"/>
                </a:solidFill>
                <a:latin typeface="Arial" pitchFamily="34" charset="0"/>
              </a:defRPr>
            </a:lvl6pPr>
            <a:lvl7pPr marL="2971800" indent="-228600" eaLnBrk="0" fontAlgn="base" hangingPunct="0">
              <a:spcBef>
                <a:spcPct val="50000"/>
              </a:spcBef>
              <a:spcAft>
                <a:spcPct val="0"/>
              </a:spcAft>
              <a:defRPr sz="2400">
                <a:solidFill>
                  <a:srgbClr val="000066"/>
                </a:solidFill>
                <a:latin typeface="Arial" pitchFamily="34" charset="0"/>
              </a:defRPr>
            </a:lvl7pPr>
            <a:lvl8pPr marL="3429000" indent="-228600" eaLnBrk="0" fontAlgn="base" hangingPunct="0">
              <a:spcBef>
                <a:spcPct val="50000"/>
              </a:spcBef>
              <a:spcAft>
                <a:spcPct val="0"/>
              </a:spcAft>
              <a:defRPr sz="2400">
                <a:solidFill>
                  <a:srgbClr val="000066"/>
                </a:solidFill>
                <a:latin typeface="Arial" pitchFamily="34" charset="0"/>
              </a:defRPr>
            </a:lvl8pPr>
            <a:lvl9pPr marL="3886200" indent="-228600" eaLnBrk="0" fontAlgn="base" hangingPunct="0">
              <a:spcBef>
                <a:spcPct val="50000"/>
              </a:spcBef>
              <a:spcAft>
                <a:spcPct val="0"/>
              </a:spcAft>
              <a:defRPr sz="2400">
                <a:solidFill>
                  <a:srgbClr val="000066"/>
                </a:solidFill>
                <a:latin typeface="Arial" pitchFamily="34" charset="0"/>
              </a:defRPr>
            </a:lvl9pPr>
          </a:lstStyle>
          <a:p>
            <a:pPr>
              <a:buFont typeface="Wingdings" pitchFamily="2" charset="2"/>
              <a:buChar char="l"/>
            </a:pPr>
            <a:r>
              <a:rPr lang="en-GB" b="1"/>
              <a:t>sodium hydrogencarbonate</a:t>
            </a:r>
            <a:r>
              <a:rPr lang="en-GB"/>
              <a:t> – bicarbonate of soda</a:t>
            </a:r>
          </a:p>
        </p:txBody>
      </p:sp>
      <p:sp>
        <p:nvSpPr>
          <p:cNvPr id="122894" name="Text Box 14"/>
          <p:cNvSpPr txBox="1">
            <a:spLocks noChangeArrowheads="1"/>
          </p:cNvSpPr>
          <p:nvPr/>
        </p:nvSpPr>
        <p:spPr bwMode="auto">
          <a:xfrm>
            <a:off x="568325" y="5495925"/>
            <a:ext cx="76866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61950" indent="-361950">
              <a:defRPr sz="2400">
                <a:solidFill>
                  <a:srgbClr val="000066"/>
                </a:solidFill>
                <a:latin typeface="Arial" pitchFamily="34" charset="0"/>
              </a:defRPr>
            </a:lvl1pPr>
            <a:lvl2pPr marL="742950" indent="-285750">
              <a:defRPr sz="2400">
                <a:solidFill>
                  <a:srgbClr val="000066"/>
                </a:solidFill>
                <a:latin typeface="Arial" pitchFamily="34" charset="0"/>
              </a:defRPr>
            </a:lvl2pPr>
            <a:lvl3pPr marL="1143000" indent="-228600">
              <a:defRPr sz="2400">
                <a:solidFill>
                  <a:srgbClr val="000066"/>
                </a:solidFill>
                <a:latin typeface="Arial" pitchFamily="34" charset="0"/>
              </a:defRPr>
            </a:lvl3pPr>
            <a:lvl4pPr marL="1600200" indent="-228600">
              <a:defRPr sz="2400">
                <a:solidFill>
                  <a:srgbClr val="000066"/>
                </a:solidFill>
                <a:latin typeface="Arial" pitchFamily="34" charset="0"/>
              </a:defRPr>
            </a:lvl4pPr>
            <a:lvl5pPr marL="2057400" indent="-228600">
              <a:defRPr sz="2400">
                <a:solidFill>
                  <a:srgbClr val="000066"/>
                </a:solidFill>
                <a:latin typeface="Arial" pitchFamily="34" charset="0"/>
              </a:defRPr>
            </a:lvl5pPr>
            <a:lvl6pPr marL="2514600" indent="-228600" eaLnBrk="0" fontAlgn="base" hangingPunct="0">
              <a:spcBef>
                <a:spcPct val="50000"/>
              </a:spcBef>
              <a:spcAft>
                <a:spcPct val="0"/>
              </a:spcAft>
              <a:defRPr sz="2400">
                <a:solidFill>
                  <a:srgbClr val="000066"/>
                </a:solidFill>
                <a:latin typeface="Arial" pitchFamily="34" charset="0"/>
              </a:defRPr>
            </a:lvl6pPr>
            <a:lvl7pPr marL="2971800" indent="-228600" eaLnBrk="0" fontAlgn="base" hangingPunct="0">
              <a:spcBef>
                <a:spcPct val="50000"/>
              </a:spcBef>
              <a:spcAft>
                <a:spcPct val="0"/>
              </a:spcAft>
              <a:defRPr sz="2400">
                <a:solidFill>
                  <a:srgbClr val="000066"/>
                </a:solidFill>
                <a:latin typeface="Arial" pitchFamily="34" charset="0"/>
              </a:defRPr>
            </a:lvl7pPr>
            <a:lvl8pPr marL="3429000" indent="-228600" eaLnBrk="0" fontAlgn="base" hangingPunct="0">
              <a:spcBef>
                <a:spcPct val="50000"/>
              </a:spcBef>
              <a:spcAft>
                <a:spcPct val="0"/>
              </a:spcAft>
              <a:defRPr sz="2400">
                <a:solidFill>
                  <a:srgbClr val="000066"/>
                </a:solidFill>
                <a:latin typeface="Arial" pitchFamily="34" charset="0"/>
              </a:defRPr>
            </a:lvl8pPr>
            <a:lvl9pPr marL="3886200" indent="-228600" eaLnBrk="0" fontAlgn="base" hangingPunct="0">
              <a:spcBef>
                <a:spcPct val="50000"/>
              </a:spcBef>
              <a:spcAft>
                <a:spcPct val="0"/>
              </a:spcAft>
              <a:defRPr sz="2400">
                <a:solidFill>
                  <a:srgbClr val="000066"/>
                </a:solidFill>
                <a:latin typeface="Arial" pitchFamily="34" charset="0"/>
              </a:defRPr>
            </a:lvl9pPr>
          </a:lstStyle>
          <a:p>
            <a:pPr>
              <a:buFont typeface="Wingdings" pitchFamily="2" charset="2"/>
              <a:buChar char="l"/>
            </a:pPr>
            <a:r>
              <a:rPr lang="en-GB" b="1"/>
              <a:t>sodium hydroxide</a:t>
            </a:r>
            <a:r>
              <a:rPr lang="en-GB"/>
              <a:t> – oven cleaner</a:t>
            </a:r>
          </a:p>
        </p:txBody>
      </p:sp>
      <p:grpSp>
        <p:nvGrpSpPr>
          <p:cNvPr id="2" name="Group 16"/>
          <p:cNvGrpSpPr>
            <a:grpSpLocks/>
          </p:cNvGrpSpPr>
          <p:nvPr/>
        </p:nvGrpSpPr>
        <p:grpSpPr bwMode="auto">
          <a:xfrm>
            <a:off x="241300" y="3946525"/>
            <a:ext cx="8902700" cy="457200"/>
            <a:chOff x="152" y="2486"/>
            <a:chExt cx="5608" cy="288"/>
          </a:xfrm>
        </p:grpSpPr>
        <p:sp>
          <p:nvSpPr>
            <p:cNvPr id="35852" name="Text Box 12"/>
            <p:cNvSpPr txBox="1">
              <a:spLocks noChangeArrowheads="1"/>
            </p:cNvSpPr>
            <p:nvPr/>
          </p:nvSpPr>
          <p:spPr bwMode="auto">
            <a:xfrm>
              <a:off x="358" y="2486"/>
              <a:ext cx="540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000066"/>
                  </a:solidFill>
                  <a:latin typeface="Arial" pitchFamily="34" charset="0"/>
                </a:defRPr>
              </a:lvl1pPr>
              <a:lvl2pPr marL="742950" indent="-285750">
                <a:defRPr sz="2400">
                  <a:solidFill>
                    <a:srgbClr val="000066"/>
                  </a:solidFill>
                  <a:latin typeface="Arial" pitchFamily="34" charset="0"/>
                </a:defRPr>
              </a:lvl2pPr>
              <a:lvl3pPr marL="1143000" indent="-228600">
                <a:defRPr sz="2400">
                  <a:solidFill>
                    <a:srgbClr val="000066"/>
                  </a:solidFill>
                  <a:latin typeface="Arial" pitchFamily="34" charset="0"/>
                </a:defRPr>
              </a:lvl3pPr>
              <a:lvl4pPr marL="1600200" indent="-228600">
                <a:defRPr sz="2400">
                  <a:solidFill>
                    <a:srgbClr val="000066"/>
                  </a:solidFill>
                  <a:latin typeface="Arial" pitchFamily="34" charset="0"/>
                </a:defRPr>
              </a:lvl4pPr>
              <a:lvl5pPr marL="2057400" indent="-228600">
                <a:defRPr sz="2400">
                  <a:solidFill>
                    <a:srgbClr val="000066"/>
                  </a:solidFill>
                  <a:latin typeface="Arial" pitchFamily="34" charset="0"/>
                </a:defRPr>
              </a:lvl5pPr>
              <a:lvl6pPr marL="2514600" indent="-228600" eaLnBrk="0" fontAlgn="base" hangingPunct="0">
                <a:spcBef>
                  <a:spcPct val="50000"/>
                </a:spcBef>
                <a:spcAft>
                  <a:spcPct val="0"/>
                </a:spcAft>
                <a:defRPr sz="2400">
                  <a:solidFill>
                    <a:srgbClr val="000066"/>
                  </a:solidFill>
                  <a:latin typeface="Arial" pitchFamily="34" charset="0"/>
                </a:defRPr>
              </a:lvl6pPr>
              <a:lvl7pPr marL="2971800" indent="-228600" eaLnBrk="0" fontAlgn="base" hangingPunct="0">
                <a:spcBef>
                  <a:spcPct val="50000"/>
                </a:spcBef>
                <a:spcAft>
                  <a:spcPct val="0"/>
                </a:spcAft>
                <a:defRPr sz="2400">
                  <a:solidFill>
                    <a:srgbClr val="000066"/>
                  </a:solidFill>
                  <a:latin typeface="Arial" pitchFamily="34" charset="0"/>
                </a:defRPr>
              </a:lvl7pPr>
              <a:lvl8pPr marL="3429000" indent="-228600" eaLnBrk="0" fontAlgn="base" hangingPunct="0">
                <a:spcBef>
                  <a:spcPct val="50000"/>
                </a:spcBef>
                <a:spcAft>
                  <a:spcPct val="0"/>
                </a:spcAft>
                <a:defRPr sz="2400">
                  <a:solidFill>
                    <a:srgbClr val="000066"/>
                  </a:solidFill>
                  <a:latin typeface="Arial" pitchFamily="34" charset="0"/>
                </a:defRPr>
              </a:lvl8pPr>
              <a:lvl9pPr marL="3886200" indent="-228600" eaLnBrk="0" fontAlgn="base" hangingPunct="0">
                <a:spcBef>
                  <a:spcPct val="50000"/>
                </a:spcBef>
                <a:spcAft>
                  <a:spcPct val="0"/>
                </a:spcAft>
                <a:defRPr sz="2400">
                  <a:solidFill>
                    <a:srgbClr val="000066"/>
                  </a:solidFill>
                  <a:latin typeface="Arial" pitchFamily="34" charset="0"/>
                </a:defRPr>
              </a:lvl9pPr>
            </a:lstStyle>
            <a:p>
              <a:pPr>
                <a:spcBef>
                  <a:spcPct val="0"/>
                </a:spcBef>
              </a:pPr>
              <a:r>
                <a:rPr lang="en-GB">
                  <a:solidFill>
                    <a:srgbClr val="010066"/>
                  </a:solidFill>
                </a:rPr>
                <a:t>Sodium compounds are in many household products: </a:t>
              </a:r>
            </a:p>
          </p:txBody>
        </p:sp>
        <p:sp>
          <p:nvSpPr>
            <p:cNvPr id="122895" name="Oval 15"/>
            <p:cNvSpPr>
              <a:spLocks noChangeAspect="1" noChangeArrowheads="1"/>
            </p:cNvSpPr>
            <p:nvPr/>
          </p:nvSpPr>
          <p:spPr bwMode="auto">
            <a:xfrm>
              <a:off x="152" y="2548"/>
              <a:ext cx="159" cy="159"/>
            </a:xfrm>
            <a:prstGeom prst="ellipse">
              <a:avLst/>
            </a:prstGeom>
            <a:gradFill rotWithShape="1">
              <a:gsLst>
                <a:gs pos="0">
                  <a:schemeClr val="bg1"/>
                </a:gs>
                <a:gs pos="100000">
                  <a:srgbClr val="9900CC"/>
                </a:gs>
              </a:gsLst>
              <a:path path="shape">
                <a:fillToRect l="50000" t="50000" r="50000" b="50000"/>
              </a:path>
            </a:gradFill>
            <a:ln w="9525">
              <a:noFill/>
              <a:round/>
              <a:headEnd/>
              <a:tailEnd/>
            </a:ln>
            <a:effectLst>
              <a:outerShdw dist="35921" dir="2700000" algn="ctr" rotWithShape="0">
                <a:srgbClr val="B2B2B2"/>
              </a:outerShdw>
            </a:effectLst>
          </p:spPr>
          <p:txBody>
            <a:bodyPr wrap="none" anchor="ctr"/>
            <a:lstStyle/>
            <a:p>
              <a:pPr>
                <a:defRPr/>
              </a:pPr>
              <a:endParaRPr lang="en-US">
                <a:latin typeface="Arial"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22888"/>
                                        </p:tgtEl>
                                        <p:attrNameLst>
                                          <p:attrName>style.visibility</p:attrName>
                                        </p:attrNameLst>
                                      </p:cBhvr>
                                      <p:to>
                                        <p:strVal val="visible"/>
                                      </p:to>
                                    </p:set>
                                    <p:animEffect transition="in" filter="dissolve">
                                      <p:cBhvr>
                                        <p:cTn id="7" dur="500"/>
                                        <p:tgtEl>
                                          <p:spTgt spid="122888"/>
                                        </p:tgtEl>
                                      </p:cBhvr>
                                    </p:animEffect>
                                  </p:childTnLst>
                                </p:cTn>
                              </p:par>
                            </p:childTnLst>
                          </p:cTn>
                        </p:par>
                        <p:par>
                          <p:cTn id="8" fill="hold" nodeType="afterGroup">
                            <p:stCondLst>
                              <p:cond delay="500"/>
                            </p:stCondLst>
                            <p:childTnLst>
                              <p:par>
                                <p:cTn id="9" presetID="22" presetClass="entr" presetSubtype="1" fill="hold" nodeType="afterEffect">
                                  <p:stCondLst>
                                    <p:cond delay="0"/>
                                  </p:stCondLst>
                                  <p:childTnLst>
                                    <p:set>
                                      <p:cBhvr>
                                        <p:cTn id="10" dur="1" fill="hold">
                                          <p:stCondLst>
                                            <p:cond delay="0"/>
                                          </p:stCondLst>
                                        </p:cTn>
                                        <p:tgtEl>
                                          <p:spTgt spid="122885"/>
                                        </p:tgtEl>
                                        <p:attrNameLst>
                                          <p:attrName>style.visibility</p:attrName>
                                        </p:attrNameLst>
                                      </p:cBhvr>
                                      <p:to>
                                        <p:strVal val="visible"/>
                                      </p:to>
                                    </p:set>
                                    <p:animEffect transition="in" filter="wipe(up)">
                                      <p:cBhvr>
                                        <p:cTn id="11" dur="1000"/>
                                        <p:tgtEl>
                                          <p:spTgt spid="122885"/>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122889"/>
                                        </p:tgtEl>
                                        <p:attrNameLst>
                                          <p:attrName>style.visibility</p:attrName>
                                        </p:attrNameLst>
                                      </p:cBhvr>
                                      <p:to>
                                        <p:strVal val="visible"/>
                                      </p:to>
                                    </p:set>
                                    <p:animEffect transition="in" filter="dissolve">
                                      <p:cBhvr>
                                        <p:cTn id="16" dur="500"/>
                                        <p:tgtEl>
                                          <p:spTgt spid="122889"/>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9" presetClass="entr" presetSubtype="0"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dissolve">
                                      <p:cBhvr>
                                        <p:cTn id="21" dur="500"/>
                                        <p:tgtEl>
                                          <p:spTgt spid="2"/>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122887"/>
                                        </p:tgtEl>
                                        <p:attrNameLst>
                                          <p:attrName>style.visibility</p:attrName>
                                        </p:attrNameLst>
                                      </p:cBhvr>
                                      <p:to>
                                        <p:strVal val="visible"/>
                                      </p:to>
                                    </p:set>
                                    <p:animEffect transition="in" filter="dissolve">
                                      <p:cBhvr>
                                        <p:cTn id="26" dur="500"/>
                                        <p:tgtEl>
                                          <p:spTgt spid="122887"/>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122893"/>
                                        </p:tgtEl>
                                        <p:attrNameLst>
                                          <p:attrName>style.visibility</p:attrName>
                                        </p:attrNameLst>
                                      </p:cBhvr>
                                      <p:to>
                                        <p:strVal val="visible"/>
                                      </p:to>
                                    </p:set>
                                    <p:animEffect transition="in" filter="dissolve">
                                      <p:cBhvr>
                                        <p:cTn id="31" dur="500"/>
                                        <p:tgtEl>
                                          <p:spTgt spid="122893"/>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9" presetClass="entr" presetSubtype="0" fill="hold" grpId="0" nodeType="clickEffect">
                                  <p:stCondLst>
                                    <p:cond delay="0"/>
                                  </p:stCondLst>
                                  <p:childTnLst>
                                    <p:set>
                                      <p:cBhvr>
                                        <p:cTn id="35" dur="1" fill="hold">
                                          <p:stCondLst>
                                            <p:cond delay="0"/>
                                          </p:stCondLst>
                                        </p:cTn>
                                        <p:tgtEl>
                                          <p:spTgt spid="122894"/>
                                        </p:tgtEl>
                                        <p:attrNameLst>
                                          <p:attrName>style.visibility</p:attrName>
                                        </p:attrNameLst>
                                      </p:cBhvr>
                                      <p:to>
                                        <p:strVal val="visible"/>
                                      </p:to>
                                    </p:set>
                                    <p:animEffect transition="in" filter="dissolve">
                                      <p:cBhvr>
                                        <p:cTn id="36" dur="500"/>
                                        <p:tgtEl>
                                          <p:spTgt spid="1228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87" grpId="0"/>
      <p:bldP spid="122888" grpId="0"/>
      <p:bldP spid="122889" grpId="0"/>
      <p:bldP spid="122893" grpId="0"/>
      <p:bldP spid="122894" grpId="0"/>
    </p:bld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GB" smtClean="0"/>
              <a:t>      Uses of potassium</a:t>
            </a:r>
          </a:p>
        </p:txBody>
      </p:sp>
      <p:sp>
        <p:nvSpPr>
          <p:cNvPr id="36867" name="Text Box 4"/>
          <p:cNvSpPr txBox="1">
            <a:spLocks noChangeArrowheads="1"/>
          </p:cNvSpPr>
          <p:nvPr/>
        </p:nvSpPr>
        <p:spPr bwMode="auto">
          <a:xfrm>
            <a:off x="568325" y="701675"/>
            <a:ext cx="85756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000066"/>
                </a:solidFill>
                <a:latin typeface="Arial" pitchFamily="34" charset="0"/>
              </a:defRPr>
            </a:lvl1pPr>
            <a:lvl2pPr marL="742950" indent="-285750">
              <a:defRPr sz="2400">
                <a:solidFill>
                  <a:srgbClr val="000066"/>
                </a:solidFill>
                <a:latin typeface="Arial" pitchFamily="34" charset="0"/>
              </a:defRPr>
            </a:lvl2pPr>
            <a:lvl3pPr marL="1143000" indent="-228600">
              <a:defRPr sz="2400">
                <a:solidFill>
                  <a:srgbClr val="000066"/>
                </a:solidFill>
                <a:latin typeface="Arial" pitchFamily="34" charset="0"/>
              </a:defRPr>
            </a:lvl3pPr>
            <a:lvl4pPr marL="1600200" indent="-228600">
              <a:defRPr sz="2400">
                <a:solidFill>
                  <a:srgbClr val="000066"/>
                </a:solidFill>
                <a:latin typeface="Arial" pitchFamily="34" charset="0"/>
              </a:defRPr>
            </a:lvl4pPr>
            <a:lvl5pPr marL="2057400" indent="-228600">
              <a:defRPr sz="2400">
                <a:solidFill>
                  <a:srgbClr val="000066"/>
                </a:solidFill>
                <a:latin typeface="Arial" pitchFamily="34" charset="0"/>
              </a:defRPr>
            </a:lvl5pPr>
            <a:lvl6pPr marL="2514600" indent="-228600" eaLnBrk="0" fontAlgn="base" hangingPunct="0">
              <a:spcBef>
                <a:spcPct val="50000"/>
              </a:spcBef>
              <a:spcAft>
                <a:spcPct val="0"/>
              </a:spcAft>
              <a:defRPr sz="2400">
                <a:solidFill>
                  <a:srgbClr val="000066"/>
                </a:solidFill>
                <a:latin typeface="Arial" pitchFamily="34" charset="0"/>
              </a:defRPr>
            </a:lvl6pPr>
            <a:lvl7pPr marL="2971800" indent="-228600" eaLnBrk="0" fontAlgn="base" hangingPunct="0">
              <a:spcBef>
                <a:spcPct val="50000"/>
              </a:spcBef>
              <a:spcAft>
                <a:spcPct val="0"/>
              </a:spcAft>
              <a:defRPr sz="2400">
                <a:solidFill>
                  <a:srgbClr val="000066"/>
                </a:solidFill>
                <a:latin typeface="Arial" pitchFamily="34" charset="0"/>
              </a:defRPr>
            </a:lvl7pPr>
            <a:lvl8pPr marL="3429000" indent="-228600" eaLnBrk="0" fontAlgn="base" hangingPunct="0">
              <a:spcBef>
                <a:spcPct val="50000"/>
              </a:spcBef>
              <a:spcAft>
                <a:spcPct val="0"/>
              </a:spcAft>
              <a:defRPr sz="2400">
                <a:solidFill>
                  <a:srgbClr val="000066"/>
                </a:solidFill>
                <a:latin typeface="Arial" pitchFamily="34" charset="0"/>
              </a:defRPr>
            </a:lvl8pPr>
            <a:lvl9pPr marL="3886200" indent="-228600" eaLnBrk="0" fontAlgn="base" hangingPunct="0">
              <a:spcBef>
                <a:spcPct val="50000"/>
              </a:spcBef>
              <a:spcAft>
                <a:spcPct val="0"/>
              </a:spcAft>
              <a:defRPr sz="2400">
                <a:solidFill>
                  <a:srgbClr val="000066"/>
                </a:solidFill>
                <a:latin typeface="Arial" pitchFamily="34" charset="0"/>
              </a:defRPr>
            </a:lvl9pPr>
          </a:lstStyle>
          <a:p>
            <a:pPr>
              <a:spcBef>
                <a:spcPct val="0"/>
              </a:spcBef>
            </a:pPr>
            <a:r>
              <a:rPr lang="en-GB">
                <a:solidFill>
                  <a:srgbClr val="010066"/>
                </a:solidFill>
              </a:rPr>
              <a:t>Potassium compounds are used in:</a:t>
            </a:r>
          </a:p>
        </p:txBody>
      </p:sp>
      <p:sp>
        <p:nvSpPr>
          <p:cNvPr id="124933" name="Oval 5"/>
          <p:cNvSpPr>
            <a:spLocks noChangeAspect="1" noChangeArrowheads="1"/>
          </p:cNvSpPr>
          <p:nvPr/>
        </p:nvSpPr>
        <p:spPr bwMode="auto">
          <a:xfrm>
            <a:off x="241300" y="809625"/>
            <a:ext cx="252413" cy="252413"/>
          </a:xfrm>
          <a:prstGeom prst="ellipse">
            <a:avLst/>
          </a:prstGeom>
          <a:gradFill rotWithShape="1">
            <a:gsLst>
              <a:gs pos="0">
                <a:schemeClr val="bg1"/>
              </a:gs>
              <a:gs pos="100000">
                <a:srgbClr val="9900CC"/>
              </a:gs>
            </a:gsLst>
            <a:path path="shape">
              <a:fillToRect l="50000" t="50000" r="50000" b="50000"/>
            </a:path>
          </a:gradFill>
          <a:ln w="9525">
            <a:noFill/>
            <a:round/>
            <a:headEnd/>
            <a:tailEnd/>
          </a:ln>
          <a:effectLst>
            <a:outerShdw dist="35921" dir="2700000" algn="ctr" rotWithShape="0">
              <a:srgbClr val="B2B2B2"/>
            </a:outerShdw>
          </a:effectLst>
        </p:spPr>
        <p:txBody>
          <a:bodyPr wrap="none" anchor="ctr"/>
          <a:lstStyle/>
          <a:p>
            <a:pPr>
              <a:defRPr/>
            </a:pPr>
            <a:endParaRPr lang="en-US">
              <a:latin typeface="Arial" charset="0"/>
            </a:endParaRPr>
          </a:p>
        </p:txBody>
      </p:sp>
      <p:sp>
        <p:nvSpPr>
          <p:cNvPr id="124935" name="Text Box 7"/>
          <p:cNvSpPr txBox="1">
            <a:spLocks noChangeArrowheads="1"/>
          </p:cNvSpPr>
          <p:nvPr/>
        </p:nvSpPr>
        <p:spPr bwMode="auto">
          <a:xfrm>
            <a:off x="568325" y="1295400"/>
            <a:ext cx="8575675"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61950" indent="-361950">
              <a:defRPr sz="2400">
                <a:solidFill>
                  <a:srgbClr val="000066"/>
                </a:solidFill>
                <a:latin typeface="Arial" pitchFamily="34" charset="0"/>
              </a:defRPr>
            </a:lvl1pPr>
            <a:lvl2pPr marL="742950" indent="-285750">
              <a:defRPr sz="2400">
                <a:solidFill>
                  <a:srgbClr val="000066"/>
                </a:solidFill>
                <a:latin typeface="Arial" pitchFamily="34" charset="0"/>
              </a:defRPr>
            </a:lvl2pPr>
            <a:lvl3pPr marL="1143000" indent="-228600">
              <a:defRPr sz="2400">
                <a:solidFill>
                  <a:srgbClr val="000066"/>
                </a:solidFill>
                <a:latin typeface="Arial" pitchFamily="34" charset="0"/>
              </a:defRPr>
            </a:lvl3pPr>
            <a:lvl4pPr marL="1600200" indent="-228600">
              <a:defRPr sz="2400">
                <a:solidFill>
                  <a:srgbClr val="000066"/>
                </a:solidFill>
                <a:latin typeface="Arial" pitchFamily="34" charset="0"/>
              </a:defRPr>
            </a:lvl4pPr>
            <a:lvl5pPr marL="2057400" indent="-228600">
              <a:defRPr sz="2400">
                <a:solidFill>
                  <a:srgbClr val="000066"/>
                </a:solidFill>
                <a:latin typeface="Arial" pitchFamily="34" charset="0"/>
              </a:defRPr>
            </a:lvl5pPr>
            <a:lvl6pPr marL="2514600" indent="-228600" eaLnBrk="0" fontAlgn="base" hangingPunct="0">
              <a:spcBef>
                <a:spcPct val="50000"/>
              </a:spcBef>
              <a:spcAft>
                <a:spcPct val="0"/>
              </a:spcAft>
              <a:defRPr sz="2400">
                <a:solidFill>
                  <a:srgbClr val="000066"/>
                </a:solidFill>
                <a:latin typeface="Arial" pitchFamily="34" charset="0"/>
              </a:defRPr>
            </a:lvl6pPr>
            <a:lvl7pPr marL="2971800" indent="-228600" eaLnBrk="0" fontAlgn="base" hangingPunct="0">
              <a:spcBef>
                <a:spcPct val="50000"/>
              </a:spcBef>
              <a:spcAft>
                <a:spcPct val="0"/>
              </a:spcAft>
              <a:defRPr sz="2400">
                <a:solidFill>
                  <a:srgbClr val="000066"/>
                </a:solidFill>
                <a:latin typeface="Arial" pitchFamily="34" charset="0"/>
              </a:defRPr>
            </a:lvl7pPr>
            <a:lvl8pPr marL="3429000" indent="-228600" eaLnBrk="0" fontAlgn="base" hangingPunct="0">
              <a:spcBef>
                <a:spcPct val="50000"/>
              </a:spcBef>
              <a:spcAft>
                <a:spcPct val="0"/>
              </a:spcAft>
              <a:defRPr sz="2400">
                <a:solidFill>
                  <a:srgbClr val="000066"/>
                </a:solidFill>
                <a:latin typeface="Arial" pitchFamily="34" charset="0"/>
              </a:defRPr>
            </a:lvl8pPr>
            <a:lvl9pPr marL="3886200" indent="-228600" eaLnBrk="0" fontAlgn="base" hangingPunct="0">
              <a:spcBef>
                <a:spcPct val="50000"/>
              </a:spcBef>
              <a:spcAft>
                <a:spcPct val="0"/>
              </a:spcAft>
              <a:defRPr sz="2400">
                <a:solidFill>
                  <a:srgbClr val="000066"/>
                </a:solidFill>
                <a:latin typeface="Arial" pitchFamily="34" charset="0"/>
              </a:defRPr>
            </a:lvl9pPr>
          </a:lstStyle>
          <a:p>
            <a:pPr>
              <a:buFont typeface="Wingdings" pitchFamily="2" charset="2"/>
              <a:buChar char="l"/>
            </a:pPr>
            <a:r>
              <a:rPr lang="en-GB" b="1"/>
              <a:t>fertilizers</a:t>
            </a:r>
            <a:r>
              <a:rPr lang="en-GB"/>
              <a:t> – potassium is an essential element for plants.</a:t>
            </a:r>
            <a:br>
              <a:rPr lang="en-GB"/>
            </a:br>
            <a:r>
              <a:rPr lang="en-GB"/>
              <a:t>It is usually added as a chloride, sulfate, nitrate or carbonate.</a:t>
            </a:r>
            <a:endParaRPr lang="en-GB" b="1"/>
          </a:p>
        </p:txBody>
      </p:sp>
      <p:sp>
        <p:nvSpPr>
          <p:cNvPr id="124936" name="Text Box 8"/>
          <p:cNvSpPr txBox="1">
            <a:spLocks noChangeArrowheads="1"/>
          </p:cNvSpPr>
          <p:nvPr/>
        </p:nvSpPr>
        <p:spPr bwMode="auto">
          <a:xfrm>
            <a:off x="568325" y="2720975"/>
            <a:ext cx="857567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61950" indent="-361950">
              <a:defRPr sz="2400">
                <a:solidFill>
                  <a:srgbClr val="000066"/>
                </a:solidFill>
                <a:latin typeface="Arial" pitchFamily="34" charset="0"/>
              </a:defRPr>
            </a:lvl1pPr>
            <a:lvl2pPr marL="742950" indent="-285750">
              <a:defRPr sz="2400">
                <a:solidFill>
                  <a:srgbClr val="000066"/>
                </a:solidFill>
                <a:latin typeface="Arial" pitchFamily="34" charset="0"/>
              </a:defRPr>
            </a:lvl2pPr>
            <a:lvl3pPr marL="1143000" indent="-228600">
              <a:defRPr sz="2400">
                <a:solidFill>
                  <a:srgbClr val="000066"/>
                </a:solidFill>
                <a:latin typeface="Arial" pitchFamily="34" charset="0"/>
              </a:defRPr>
            </a:lvl3pPr>
            <a:lvl4pPr marL="1600200" indent="-228600">
              <a:defRPr sz="2400">
                <a:solidFill>
                  <a:srgbClr val="000066"/>
                </a:solidFill>
                <a:latin typeface="Arial" pitchFamily="34" charset="0"/>
              </a:defRPr>
            </a:lvl4pPr>
            <a:lvl5pPr marL="2057400" indent="-228600">
              <a:defRPr sz="2400">
                <a:solidFill>
                  <a:srgbClr val="000066"/>
                </a:solidFill>
                <a:latin typeface="Arial" pitchFamily="34" charset="0"/>
              </a:defRPr>
            </a:lvl5pPr>
            <a:lvl6pPr marL="2514600" indent="-228600" eaLnBrk="0" fontAlgn="base" hangingPunct="0">
              <a:spcBef>
                <a:spcPct val="50000"/>
              </a:spcBef>
              <a:spcAft>
                <a:spcPct val="0"/>
              </a:spcAft>
              <a:defRPr sz="2400">
                <a:solidFill>
                  <a:srgbClr val="000066"/>
                </a:solidFill>
                <a:latin typeface="Arial" pitchFamily="34" charset="0"/>
              </a:defRPr>
            </a:lvl6pPr>
            <a:lvl7pPr marL="2971800" indent="-228600" eaLnBrk="0" fontAlgn="base" hangingPunct="0">
              <a:spcBef>
                <a:spcPct val="50000"/>
              </a:spcBef>
              <a:spcAft>
                <a:spcPct val="0"/>
              </a:spcAft>
              <a:defRPr sz="2400">
                <a:solidFill>
                  <a:srgbClr val="000066"/>
                </a:solidFill>
                <a:latin typeface="Arial" pitchFamily="34" charset="0"/>
              </a:defRPr>
            </a:lvl7pPr>
            <a:lvl8pPr marL="3429000" indent="-228600" eaLnBrk="0" fontAlgn="base" hangingPunct="0">
              <a:spcBef>
                <a:spcPct val="50000"/>
              </a:spcBef>
              <a:spcAft>
                <a:spcPct val="0"/>
              </a:spcAft>
              <a:defRPr sz="2400">
                <a:solidFill>
                  <a:srgbClr val="000066"/>
                </a:solidFill>
                <a:latin typeface="Arial" pitchFamily="34" charset="0"/>
              </a:defRPr>
            </a:lvl8pPr>
            <a:lvl9pPr marL="3886200" indent="-228600" eaLnBrk="0" fontAlgn="base" hangingPunct="0">
              <a:spcBef>
                <a:spcPct val="50000"/>
              </a:spcBef>
              <a:spcAft>
                <a:spcPct val="0"/>
              </a:spcAft>
              <a:defRPr sz="2400">
                <a:solidFill>
                  <a:srgbClr val="000066"/>
                </a:solidFill>
                <a:latin typeface="Arial" pitchFamily="34" charset="0"/>
              </a:defRPr>
            </a:lvl9pPr>
          </a:lstStyle>
          <a:p>
            <a:pPr>
              <a:buFont typeface="Wingdings" pitchFamily="2" charset="2"/>
              <a:buChar char="l"/>
            </a:pPr>
            <a:r>
              <a:rPr lang="en-GB" b="1"/>
              <a:t>fireworks and explosives</a:t>
            </a:r>
            <a:r>
              <a:rPr lang="en-GB"/>
              <a:t> – as potassium nitrate and potassium chlorate.</a:t>
            </a:r>
          </a:p>
        </p:txBody>
      </p:sp>
      <p:sp>
        <p:nvSpPr>
          <p:cNvPr id="124937" name="Text Box 9"/>
          <p:cNvSpPr txBox="1">
            <a:spLocks noChangeArrowheads="1"/>
          </p:cNvSpPr>
          <p:nvPr/>
        </p:nvSpPr>
        <p:spPr bwMode="auto">
          <a:xfrm>
            <a:off x="568325" y="3794125"/>
            <a:ext cx="85756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61950" indent="-361950">
              <a:defRPr sz="2400">
                <a:solidFill>
                  <a:srgbClr val="000066"/>
                </a:solidFill>
                <a:latin typeface="Arial" pitchFamily="34" charset="0"/>
              </a:defRPr>
            </a:lvl1pPr>
            <a:lvl2pPr marL="742950" indent="-285750">
              <a:defRPr sz="2400">
                <a:solidFill>
                  <a:srgbClr val="000066"/>
                </a:solidFill>
                <a:latin typeface="Arial" pitchFamily="34" charset="0"/>
              </a:defRPr>
            </a:lvl2pPr>
            <a:lvl3pPr marL="1143000" indent="-228600">
              <a:defRPr sz="2400">
                <a:solidFill>
                  <a:srgbClr val="000066"/>
                </a:solidFill>
                <a:latin typeface="Arial" pitchFamily="34" charset="0"/>
              </a:defRPr>
            </a:lvl3pPr>
            <a:lvl4pPr marL="1600200" indent="-228600">
              <a:defRPr sz="2400">
                <a:solidFill>
                  <a:srgbClr val="000066"/>
                </a:solidFill>
                <a:latin typeface="Arial" pitchFamily="34" charset="0"/>
              </a:defRPr>
            </a:lvl4pPr>
            <a:lvl5pPr marL="2057400" indent="-228600">
              <a:defRPr sz="2400">
                <a:solidFill>
                  <a:srgbClr val="000066"/>
                </a:solidFill>
                <a:latin typeface="Arial" pitchFamily="34" charset="0"/>
              </a:defRPr>
            </a:lvl5pPr>
            <a:lvl6pPr marL="2514600" indent="-228600" eaLnBrk="0" fontAlgn="base" hangingPunct="0">
              <a:spcBef>
                <a:spcPct val="50000"/>
              </a:spcBef>
              <a:spcAft>
                <a:spcPct val="0"/>
              </a:spcAft>
              <a:defRPr sz="2400">
                <a:solidFill>
                  <a:srgbClr val="000066"/>
                </a:solidFill>
                <a:latin typeface="Arial" pitchFamily="34" charset="0"/>
              </a:defRPr>
            </a:lvl6pPr>
            <a:lvl7pPr marL="2971800" indent="-228600" eaLnBrk="0" fontAlgn="base" hangingPunct="0">
              <a:spcBef>
                <a:spcPct val="50000"/>
              </a:spcBef>
              <a:spcAft>
                <a:spcPct val="0"/>
              </a:spcAft>
              <a:defRPr sz="2400">
                <a:solidFill>
                  <a:srgbClr val="000066"/>
                </a:solidFill>
                <a:latin typeface="Arial" pitchFamily="34" charset="0"/>
              </a:defRPr>
            </a:lvl7pPr>
            <a:lvl8pPr marL="3429000" indent="-228600" eaLnBrk="0" fontAlgn="base" hangingPunct="0">
              <a:spcBef>
                <a:spcPct val="50000"/>
              </a:spcBef>
              <a:spcAft>
                <a:spcPct val="0"/>
              </a:spcAft>
              <a:defRPr sz="2400">
                <a:solidFill>
                  <a:srgbClr val="000066"/>
                </a:solidFill>
                <a:latin typeface="Arial" pitchFamily="34" charset="0"/>
              </a:defRPr>
            </a:lvl8pPr>
            <a:lvl9pPr marL="3886200" indent="-228600" eaLnBrk="0" fontAlgn="base" hangingPunct="0">
              <a:spcBef>
                <a:spcPct val="50000"/>
              </a:spcBef>
              <a:spcAft>
                <a:spcPct val="0"/>
              </a:spcAft>
              <a:defRPr sz="2400">
                <a:solidFill>
                  <a:srgbClr val="000066"/>
                </a:solidFill>
                <a:latin typeface="Arial" pitchFamily="34" charset="0"/>
              </a:defRPr>
            </a:lvl9pPr>
          </a:lstStyle>
          <a:p>
            <a:pPr>
              <a:buFont typeface="Wingdings" pitchFamily="2" charset="2"/>
              <a:buChar char="l"/>
            </a:pPr>
            <a:r>
              <a:rPr lang="en-GB" b="1"/>
              <a:t>food preservation</a:t>
            </a:r>
            <a:r>
              <a:rPr lang="en-GB"/>
              <a:t> – as potassium nitrate.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24935"/>
                                        </p:tgtEl>
                                        <p:attrNameLst>
                                          <p:attrName>style.visibility</p:attrName>
                                        </p:attrNameLst>
                                      </p:cBhvr>
                                      <p:to>
                                        <p:strVal val="visible"/>
                                      </p:to>
                                    </p:set>
                                    <p:animEffect transition="in" filter="dissolve">
                                      <p:cBhvr>
                                        <p:cTn id="7" dur="500"/>
                                        <p:tgtEl>
                                          <p:spTgt spid="12493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24936"/>
                                        </p:tgtEl>
                                        <p:attrNameLst>
                                          <p:attrName>style.visibility</p:attrName>
                                        </p:attrNameLst>
                                      </p:cBhvr>
                                      <p:to>
                                        <p:strVal val="visible"/>
                                      </p:to>
                                    </p:set>
                                    <p:animEffect transition="in" filter="dissolve">
                                      <p:cBhvr>
                                        <p:cTn id="12" dur="500"/>
                                        <p:tgtEl>
                                          <p:spTgt spid="12493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24937"/>
                                        </p:tgtEl>
                                        <p:attrNameLst>
                                          <p:attrName>style.visibility</p:attrName>
                                        </p:attrNameLst>
                                      </p:cBhvr>
                                      <p:to>
                                        <p:strVal val="visible"/>
                                      </p:to>
                                    </p:set>
                                    <p:animEffect transition="in" filter="dissolve">
                                      <p:cBhvr>
                                        <p:cTn id="17" dur="500"/>
                                        <p:tgtEl>
                                          <p:spTgt spid="1249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935" grpId="0" autoUpdateAnimBg="0"/>
      <p:bldP spid="124936" grpId="0" autoUpdateAnimBg="0"/>
      <p:bldP spid="124937"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noFill/>
        </p:spPr>
        <p:txBody>
          <a:bodyPr/>
          <a:lstStyle/>
          <a:p>
            <a:pPr eaLnBrk="1" hangingPunct="1"/>
            <a:r>
              <a:rPr lang="en-GB" smtClean="0"/>
              <a:t>      Glossary</a:t>
            </a:r>
          </a:p>
        </p:txBody>
      </p:sp>
      <p:sp>
        <p:nvSpPr>
          <p:cNvPr id="37891" name="Rectangle 5"/>
          <p:cNvSpPr>
            <a:spLocks noChangeArrowheads="1"/>
          </p:cNvSpPr>
          <p:nvPr/>
        </p:nvSpPr>
        <p:spPr bwMode="auto">
          <a:xfrm>
            <a:off x="273050" y="750888"/>
            <a:ext cx="8870950" cy="534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54013" indent="-354013">
              <a:lnSpc>
                <a:spcPct val="90000"/>
              </a:lnSpc>
              <a:spcBef>
                <a:spcPct val="0"/>
              </a:spcBef>
              <a:spcAft>
                <a:spcPct val="35000"/>
              </a:spcAft>
              <a:buFont typeface="Wingdings" pitchFamily="2" charset="2"/>
              <a:buChar char="l"/>
            </a:pPr>
            <a:r>
              <a:rPr lang="en-GB" sz="2800" b="1">
                <a:solidFill>
                  <a:srgbClr val="FF6600"/>
                </a:solidFill>
              </a:rPr>
              <a:t>alkali metal –</a:t>
            </a:r>
            <a:r>
              <a:rPr lang="en-GB"/>
              <a:t> An element that belongs to group 1 of the periodic table.</a:t>
            </a:r>
          </a:p>
          <a:p>
            <a:pPr marL="354013" indent="-354013">
              <a:lnSpc>
                <a:spcPct val="90000"/>
              </a:lnSpc>
              <a:spcBef>
                <a:spcPct val="0"/>
              </a:spcBef>
              <a:spcAft>
                <a:spcPct val="35000"/>
              </a:spcAft>
              <a:buFont typeface="Wingdings" pitchFamily="2" charset="2"/>
              <a:buChar char="l"/>
            </a:pPr>
            <a:r>
              <a:rPr lang="en-GB" sz="2800" b="1">
                <a:solidFill>
                  <a:srgbClr val="FF6600"/>
                </a:solidFill>
              </a:rPr>
              <a:t>hydroxide –</a:t>
            </a:r>
            <a:r>
              <a:rPr lang="en-GB"/>
              <a:t> The alkali produced by the reaction between an alkali metal and water. It is a compound ion with a charge of -1.</a:t>
            </a:r>
          </a:p>
          <a:p>
            <a:pPr marL="354013" indent="-354013">
              <a:lnSpc>
                <a:spcPct val="90000"/>
              </a:lnSpc>
              <a:spcBef>
                <a:spcPct val="0"/>
              </a:spcBef>
              <a:spcAft>
                <a:spcPct val="35000"/>
              </a:spcAft>
              <a:buFont typeface="Wingdings" pitchFamily="2" charset="2"/>
              <a:buChar char="l"/>
            </a:pPr>
            <a:r>
              <a:rPr lang="en-GB" sz="2800" b="1">
                <a:solidFill>
                  <a:srgbClr val="FF6600"/>
                </a:solidFill>
              </a:rPr>
              <a:t>metal chloride –</a:t>
            </a:r>
            <a:r>
              <a:rPr lang="en-GB"/>
              <a:t> The solid produced when an alkali metal is burned in chlorine gas.</a:t>
            </a:r>
          </a:p>
          <a:p>
            <a:pPr marL="354013" indent="-354013">
              <a:lnSpc>
                <a:spcPct val="90000"/>
              </a:lnSpc>
              <a:spcBef>
                <a:spcPct val="0"/>
              </a:spcBef>
              <a:spcAft>
                <a:spcPct val="35000"/>
              </a:spcAft>
              <a:buFont typeface="Wingdings" pitchFamily="2" charset="2"/>
              <a:buChar char="l"/>
            </a:pPr>
            <a:r>
              <a:rPr lang="en-GB" sz="2800" b="1">
                <a:solidFill>
                  <a:srgbClr val="FF6600"/>
                </a:solidFill>
              </a:rPr>
              <a:t>metal oxide –</a:t>
            </a:r>
            <a:r>
              <a:rPr lang="en-GB"/>
              <a:t> The solid produced when an alkali metal reacts with air.</a:t>
            </a:r>
          </a:p>
          <a:p>
            <a:pPr marL="354013" indent="-354013">
              <a:lnSpc>
                <a:spcPct val="90000"/>
              </a:lnSpc>
              <a:spcBef>
                <a:spcPct val="0"/>
              </a:spcBef>
              <a:spcAft>
                <a:spcPct val="35000"/>
              </a:spcAft>
              <a:buFont typeface="Wingdings" pitchFamily="2" charset="2"/>
              <a:buChar char="l"/>
            </a:pPr>
            <a:r>
              <a:rPr lang="en-GB" sz="2800" b="1">
                <a:solidFill>
                  <a:srgbClr val="FF6600"/>
                </a:solidFill>
              </a:rPr>
              <a:t>oxidation –</a:t>
            </a:r>
            <a:r>
              <a:rPr lang="en-GB"/>
              <a:t> The process by which a substance reacts with oxygen to produce an oxide.</a:t>
            </a:r>
          </a:p>
          <a:p>
            <a:pPr marL="354013" indent="-354013">
              <a:lnSpc>
                <a:spcPct val="90000"/>
              </a:lnSpc>
              <a:spcBef>
                <a:spcPct val="0"/>
              </a:spcBef>
              <a:spcAft>
                <a:spcPct val="35000"/>
              </a:spcAft>
              <a:buFont typeface="Wingdings" pitchFamily="2" charset="2"/>
              <a:buChar char="l"/>
            </a:pPr>
            <a:r>
              <a:rPr lang="en-GB" sz="2800" b="1">
                <a:solidFill>
                  <a:srgbClr val="FF6600"/>
                </a:solidFill>
              </a:rPr>
              <a:t>tarnish –</a:t>
            </a:r>
            <a:r>
              <a:rPr lang="en-GB"/>
              <a:t> Discolouration of metal after exposure to air caused by the formation of an oxide on the surface.</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9" name="Rectangle 91"/>
          <p:cNvSpPr>
            <a:spLocks noGrp="1" noChangeArrowheads="1"/>
          </p:cNvSpPr>
          <p:nvPr>
            <p:ph type="title"/>
          </p:nvPr>
        </p:nvSpPr>
        <p:spPr>
          <a:xfrm>
            <a:off x="414338" y="0"/>
            <a:ext cx="7812087" cy="519113"/>
          </a:xfrm>
        </p:spPr>
        <p:txBody>
          <a:bodyPr/>
          <a:lstStyle/>
          <a:p>
            <a:pPr eaLnBrk="1" hangingPunct="1"/>
            <a:r>
              <a:rPr lang="en-GB" smtClean="0"/>
              <a:t>      Comparing reactivity with water</a:t>
            </a:r>
          </a:p>
        </p:txBody>
      </p:sp>
    </p:spTree>
    <p:controls>
      <mc:AlternateContent xmlns:mc="http://schemas.openxmlformats.org/markup-compatibility/2006">
        <mc:Choice xmlns:v="urn:schemas-microsoft-com:vml" Requires="v">
          <p:control spid="4098" name="ShockwaveFlash1" r:id="rId2" imgW="8699111" imgH="5308229"/>
        </mc:Choice>
        <mc:Fallback>
          <p:control name="ShockwaveFlash1" r:id="rId2" imgW="8699111" imgH="5308229">
            <p:pic>
              <p:nvPicPr>
                <p:cNvPr id="0" name="ShockwaveFlash1"/>
                <p:cNvPicPr preferRelativeResize="0">
                  <a:picLocks noChangeArrowheads="1" noChangeShapeType="1"/>
                </p:cNvPicPr>
                <p:nvPr/>
              </p:nvPicPr>
              <p:blipFill>
                <a:blip r:embed="rId5">
                  <a:extLst>
                    <a:ext uri="{28A0092B-C50C-407E-A947-70E740481C1C}">
                      <a14:useLocalDpi xmlns:a14="http://schemas.microsoft.com/office/drawing/2010/main" val="0"/>
                    </a:ext>
                  </a:extLst>
                </a:blip>
                <a:srcRect/>
                <a:stretch>
                  <a:fillRect/>
                </a:stretch>
              </p:blipFill>
              <p:spPr bwMode="auto">
                <a:xfrm>
                  <a:off x="212725" y="800100"/>
                  <a:ext cx="8699500" cy="5308600"/>
                </a:xfrm>
                <a:prstGeom prst="rect">
                  <a:avLst/>
                </a:prstGeom>
                <a:noFill/>
                <a:ln>
                  <a:noFill/>
                </a:ln>
                <a:effectLst/>
                <a:extLs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control>
        </mc:Fallback>
      </mc:AlternateContent>
    </p:controls>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0482" name="Rectangle 68"/>
          <p:cNvSpPr>
            <a:spLocks noGrp="1" noChangeArrowheads="1"/>
          </p:cNvSpPr>
          <p:nvPr>
            <p:ph type="title"/>
          </p:nvPr>
        </p:nvSpPr>
        <p:spPr/>
        <p:txBody>
          <a:bodyPr/>
          <a:lstStyle/>
          <a:p>
            <a:pPr eaLnBrk="1" hangingPunct="1"/>
            <a:r>
              <a:rPr lang="en-GB" smtClean="0"/>
              <a:t>      Electron structure</a:t>
            </a:r>
          </a:p>
        </p:txBody>
      </p:sp>
      <p:sp>
        <p:nvSpPr>
          <p:cNvPr id="20483" name="Text Box 69"/>
          <p:cNvSpPr txBox="1">
            <a:spLocks noChangeArrowheads="1"/>
          </p:cNvSpPr>
          <p:nvPr/>
        </p:nvSpPr>
        <p:spPr bwMode="auto">
          <a:xfrm>
            <a:off x="568325" y="701675"/>
            <a:ext cx="73279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000066"/>
                </a:solidFill>
                <a:latin typeface="Arial" pitchFamily="34" charset="0"/>
              </a:defRPr>
            </a:lvl1pPr>
            <a:lvl2pPr marL="742950" indent="-285750">
              <a:defRPr sz="2400">
                <a:solidFill>
                  <a:srgbClr val="000066"/>
                </a:solidFill>
                <a:latin typeface="Arial" pitchFamily="34" charset="0"/>
              </a:defRPr>
            </a:lvl2pPr>
            <a:lvl3pPr marL="1143000" indent="-228600">
              <a:defRPr sz="2400">
                <a:solidFill>
                  <a:srgbClr val="000066"/>
                </a:solidFill>
                <a:latin typeface="Arial" pitchFamily="34" charset="0"/>
              </a:defRPr>
            </a:lvl3pPr>
            <a:lvl4pPr marL="1600200" indent="-228600">
              <a:defRPr sz="2400">
                <a:solidFill>
                  <a:srgbClr val="000066"/>
                </a:solidFill>
                <a:latin typeface="Arial" pitchFamily="34" charset="0"/>
              </a:defRPr>
            </a:lvl4pPr>
            <a:lvl5pPr marL="2057400" indent="-228600">
              <a:defRPr sz="2400">
                <a:solidFill>
                  <a:srgbClr val="000066"/>
                </a:solidFill>
                <a:latin typeface="Arial" pitchFamily="34" charset="0"/>
              </a:defRPr>
            </a:lvl5pPr>
            <a:lvl6pPr marL="2514600" indent="-228600" eaLnBrk="0" fontAlgn="base" hangingPunct="0">
              <a:spcBef>
                <a:spcPct val="50000"/>
              </a:spcBef>
              <a:spcAft>
                <a:spcPct val="0"/>
              </a:spcAft>
              <a:defRPr sz="2400">
                <a:solidFill>
                  <a:srgbClr val="000066"/>
                </a:solidFill>
                <a:latin typeface="Arial" pitchFamily="34" charset="0"/>
              </a:defRPr>
            </a:lvl6pPr>
            <a:lvl7pPr marL="2971800" indent="-228600" eaLnBrk="0" fontAlgn="base" hangingPunct="0">
              <a:spcBef>
                <a:spcPct val="50000"/>
              </a:spcBef>
              <a:spcAft>
                <a:spcPct val="0"/>
              </a:spcAft>
              <a:defRPr sz="2400">
                <a:solidFill>
                  <a:srgbClr val="000066"/>
                </a:solidFill>
                <a:latin typeface="Arial" pitchFamily="34" charset="0"/>
              </a:defRPr>
            </a:lvl7pPr>
            <a:lvl8pPr marL="3429000" indent="-228600" eaLnBrk="0" fontAlgn="base" hangingPunct="0">
              <a:spcBef>
                <a:spcPct val="50000"/>
              </a:spcBef>
              <a:spcAft>
                <a:spcPct val="0"/>
              </a:spcAft>
              <a:defRPr sz="2400">
                <a:solidFill>
                  <a:srgbClr val="000066"/>
                </a:solidFill>
                <a:latin typeface="Arial" pitchFamily="34" charset="0"/>
              </a:defRPr>
            </a:lvl8pPr>
            <a:lvl9pPr marL="3886200" indent="-228600" eaLnBrk="0" fontAlgn="base" hangingPunct="0">
              <a:spcBef>
                <a:spcPct val="50000"/>
              </a:spcBef>
              <a:spcAft>
                <a:spcPct val="0"/>
              </a:spcAft>
              <a:defRPr sz="2400">
                <a:solidFill>
                  <a:srgbClr val="000066"/>
                </a:solidFill>
                <a:latin typeface="Arial" pitchFamily="34" charset="0"/>
              </a:defRPr>
            </a:lvl9pPr>
          </a:lstStyle>
          <a:p>
            <a:pPr>
              <a:spcBef>
                <a:spcPct val="0"/>
              </a:spcBef>
            </a:pPr>
            <a:r>
              <a:rPr lang="en-GB">
                <a:solidFill>
                  <a:srgbClr val="010066"/>
                </a:solidFill>
              </a:rPr>
              <a:t>All alkali metals have 1 electron in their outer shell.</a:t>
            </a:r>
          </a:p>
        </p:txBody>
      </p:sp>
      <p:sp>
        <p:nvSpPr>
          <p:cNvPr id="18502" name="Oval 70"/>
          <p:cNvSpPr>
            <a:spLocks noChangeAspect="1" noChangeArrowheads="1"/>
          </p:cNvSpPr>
          <p:nvPr/>
        </p:nvSpPr>
        <p:spPr bwMode="auto">
          <a:xfrm>
            <a:off x="241300" y="809625"/>
            <a:ext cx="252413" cy="252413"/>
          </a:xfrm>
          <a:prstGeom prst="ellipse">
            <a:avLst/>
          </a:prstGeom>
          <a:gradFill rotWithShape="1">
            <a:gsLst>
              <a:gs pos="0">
                <a:schemeClr val="bg1"/>
              </a:gs>
              <a:gs pos="100000">
                <a:srgbClr val="9900CC"/>
              </a:gs>
            </a:gsLst>
            <a:path path="shape">
              <a:fillToRect l="50000" t="50000" r="50000" b="50000"/>
            </a:path>
          </a:gradFill>
          <a:ln w="9525">
            <a:noFill/>
            <a:round/>
            <a:headEnd/>
            <a:tailEnd/>
          </a:ln>
          <a:effectLst>
            <a:outerShdw dist="35921" dir="2700000" algn="ctr" rotWithShape="0">
              <a:srgbClr val="B2B2B2"/>
            </a:outerShdw>
          </a:effectLst>
        </p:spPr>
        <p:txBody>
          <a:bodyPr wrap="none" anchor="ctr"/>
          <a:lstStyle/>
          <a:p>
            <a:pPr>
              <a:defRPr/>
            </a:pPr>
            <a:endParaRPr lang="en-US">
              <a:latin typeface="Arial" charset="0"/>
            </a:endParaRPr>
          </a:p>
        </p:txBody>
      </p:sp>
      <p:grpSp>
        <p:nvGrpSpPr>
          <p:cNvPr id="2" name="Group 112"/>
          <p:cNvGrpSpPr>
            <a:grpSpLocks noChangeAspect="1"/>
          </p:cNvGrpSpPr>
          <p:nvPr/>
        </p:nvGrpSpPr>
        <p:grpSpPr bwMode="auto">
          <a:xfrm>
            <a:off x="663575" y="2713038"/>
            <a:ext cx="1457325" cy="1533525"/>
            <a:chOff x="236" y="2292"/>
            <a:chExt cx="1146" cy="1206"/>
          </a:xfrm>
        </p:grpSpPr>
        <p:sp>
          <p:nvSpPr>
            <p:cNvPr id="20523" name="Oval 76"/>
            <p:cNvSpPr>
              <a:spLocks noChangeAspect="1" noChangeArrowheads="1"/>
            </p:cNvSpPr>
            <p:nvPr/>
          </p:nvSpPr>
          <p:spPr bwMode="auto">
            <a:xfrm>
              <a:off x="236" y="2352"/>
              <a:ext cx="1146" cy="1146"/>
            </a:xfrm>
            <a:prstGeom prst="ellipse">
              <a:avLst/>
            </a:prstGeom>
            <a:solidFill>
              <a:schemeClr val="bg1"/>
            </a:solidFill>
            <a:ln w="12700">
              <a:solidFill>
                <a:schemeClr val="tx1"/>
              </a:solidFill>
              <a:round/>
              <a:headEnd/>
              <a:tailEnd/>
            </a:ln>
          </p:spPr>
          <p:txBody>
            <a:bodyPr wrap="none" anchor="ctr"/>
            <a:lstStyle/>
            <a:p>
              <a:endParaRPr lang="en-US"/>
            </a:p>
          </p:txBody>
        </p:sp>
        <p:sp>
          <p:nvSpPr>
            <p:cNvPr id="20524" name="Oval 77"/>
            <p:cNvSpPr>
              <a:spLocks noChangeAspect="1" noChangeArrowheads="1"/>
            </p:cNvSpPr>
            <p:nvPr/>
          </p:nvSpPr>
          <p:spPr bwMode="auto">
            <a:xfrm>
              <a:off x="653" y="2292"/>
              <a:ext cx="131" cy="131"/>
            </a:xfrm>
            <a:prstGeom prst="ellipse">
              <a:avLst/>
            </a:prstGeom>
            <a:gradFill rotWithShape="1">
              <a:gsLst>
                <a:gs pos="0">
                  <a:srgbClr val="B9B9D5"/>
                </a:gs>
                <a:gs pos="100000">
                  <a:srgbClr val="010066"/>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pSp>
          <p:nvGrpSpPr>
            <p:cNvPr id="20525" name="Group 85"/>
            <p:cNvGrpSpPr>
              <a:grpSpLocks noChangeAspect="1"/>
            </p:cNvGrpSpPr>
            <p:nvPr/>
          </p:nvGrpSpPr>
          <p:grpSpPr bwMode="auto">
            <a:xfrm>
              <a:off x="346" y="2480"/>
              <a:ext cx="917" cy="920"/>
              <a:chOff x="5167" y="1716"/>
              <a:chExt cx="400" cy="401"/>
            </a:xfrm>
          </p:grpSpPr>
          <p:sp>
            <p:nvSpPr>
              <p:cNvPr id="20526" name="Oval 86"/>
              <p:cNvSpPr>
                <a:spLocks noChangeAspect="1" noChangeArrowheads="1"/>
              </p:cNvSpPr>
              <p:nvPr/>
            </p:nvSpPr>
            <p:spPr bwMode="auto">
              <a:xfrm>
                <a:off x="5191" y="1739"/>
                <a:ext cx="355" cy="355"/>
              </a:xfrm>
              <a:prstGeom prst="ellipse">
                <a:avLst/>
              </a:prstGeom>
              <a:solidFill>
                <a:schemeClr val="bg1"/>
              </a:solidFill>
              <a:ln w="12700">
                <a:solidFill>
                  <a:srgbClr val="000000"/>
                </a:solidFill>
                <a:round/>
                <a:headEnd/>
                <a:tailEnd/>
              </a:ln>
            </p:spPr>
            <p:txBody>
              <a:bodyPr wrap="none" anchor="ctr"/>
              <a:lstStyle/>
              <a:p>
                <a:endParaRPr lang="en-US"/>
              </a:p>
            </p:txBody>
          </p:sp>
          <p:sp>
            <p:nvSpPr>
              <p:cNvPr id="20527" name="Oval 87"/>
              <p:cNvSpPr>
                <a:spLocks noChangeAspect="1" noChangeArrowheads="1"/>
              </p:cNvSpPr>
              <p:nvPr/>
            </p:nvSpPr>
            <p:spPr bwMode="auto">
              <a:xfrm>
                <a:off x="5264" y="1811"/>
                <a:ext cx="210" cy="210"/>
              </a:xfrm>
              <a:prstGeom prst="ellipse">
                <a:avLst/>
              </a:prstGeom>
              <a:solidFill>
                <a:schemeClr val="bg1"/>
              </a:solidFill>
              <a:ln w="12700">
                <a:solidFill>
                  <a:srgbClr val="000000"/>
                </a:solidFill>
                <a:round/>
                <a:headEnd/>
                <a:tailEnd/>
              </a:ln>
            </p:spPr>
            <p:txBody>
              <a:bodyPr wrap="none" anchor="ctr"/>
              <a:lstStyle/>
              <a:p>
                <a:endParaRPr lang="en-US"/>
              </a:p>
            </p:txBody>
          </p:sp>
          <p:sp>
            <p:nvSpPr>
              <p:cNvPr id="20528" name="Oval 88"/>
              <p:cNvSpPr>
                <a:spLocks noChangeAspect="1" noChangeArrowheads="1"/>
              </p:cNvSpPr>
              <p:nvPr/>
            </p:nvSpPr>
            <p:spPr bwMode="auto">
              <a:xfrm>
                <a:off x="5510" y="1851"/>
                <a:ext cx="57" cy="57"/>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20529" name="Oval 89"/>
              <p:cNvSpPr>
                <a:spLocks noChangeAspect="1" noChangeArrowheads="1"/>
              </p:cNvSpPr>
              <p:nvPr/>
            </p:nvSpPr>
            <p:spPr bwMode="auto">
              <a:xfrm>
                <a:off x="5301" y="1716"/>
                <a:ext cx="57" cy="57"/>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20530" name="Oval 90"/>
              <p:cNvSpPr>
                <a:spLocks noChangeAspect="1" noChangeArrowheads="1"/>
              </p:cNvSpPr>
              <p:nvPr/>
            </p:nvSpPr>
            <p:spPr bwMode="auto">
              <a:xfrm>
                <a:off x="5381" y="2060"/>
                <a:ext cx="57" cy="57"/>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20531" name="Oval 91"/>
              <p:cNvSpPr>
                <a:spLocks noChangeAspect="1" noChangeArrowheads="1"/>
              </p:cNvSpPr>
              <p:nvPr/>
            </p:nvSpPr>
            <p:spPr bwMode="auto">
              <a:xfrm>
                <a:off x="5510" y="1925"/>
                <a:ext cx="57" cy="57"/>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20532" name="Oval 92"/>
              <p:cNvSpPr>
                <a:spLocks noChangeAspect="1" noChangeArrowheads="1"/>
              </p:cNvSpPr>
              <p:nvPr/>
            </p:nvSpPr>
            <p:spPr bwMode="auto">
              <a:xfrm>
                <a:off x="5381" y="1716"/>
                <a:ext cx="57" cy="57"/>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20533" name="Oval 93"/>
              <p:cNvSpPr>
                <a:spLocks noChangeAspect="1" noChangeArrowheads="1"/>
              </p:cNvSpPr>
              <p:nvPr/>
            </p:nvSpPr>
            <p:spPr bwMode="auto">
              <a:xfrm>
                <a:off x="5167" y="1925"/>
                <a:ext cx="57" cy="57"/>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20534" name="Oval 94"/>
              <p:cNvSpPr>
                <a:spLocks noChangeAspect="1" noChangeArrowheads="1"/>
              </p:cNvSpPr>
              <p:nvPr/>
            </p:nvSpPr>
            <p:spPr bwMode="auto">
              <a:xfrm>
                <a:off x="5167" y="1851"/>
                <a:ext cx="57" cy="57"/>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20535" name="Oval 95"/>
              <p:cNvSpPr>
                <a:spLocks noChangeAspect="1" noChangeArrowheads="1"/>
              </p:cNvSpPr>
              <p:nvPr/>
            </p:nvSpPr>
            <p:spPr bwMode="auto">
              <a:xfrm>
                <a:off x="5301" y="2060"/>
                <a:ext cx="57" cy="57"/>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20536" name="Oval 96"/>
              <p:cNvSpPr>
                <a:spLocks noChangeAspect="1" noChangeArrowheads="1"/>
              </p:cNvSpPr>
              <p:nvPr/>
            </p:nvSpPr>
            <p:spPr bwMode="auto">
              <a:xfrm>
                <a:off x="5341" y="1785"/>
                <a:ext cx="57" cy="57"/>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20537" name="Oval 97"/>
              <p:cNvSpPr>
                <a:spLocks noChangeAspect="1" noChangeArrowheads="1"/>
              </p:cNvSpPr>
              <p:nvPr/>
            </p:nvSpPr>
            <p:spPr bwMode="auto">
              <a:xfrm>
                <a:off x="5341" y="1987"/>
                <a:ext cx="57" cy="57"/>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pSp>
      </p:grpSp>
      <p:grpSp>
        <p:nvGrpSpPr>
          <p:cNvPr id="4" name="Group 111"/>
          <p:cNvGrpSpPr>
            <a:grpSpLocks noChangeAspect="1"/>
          </p:cNvGrpSpPr>
          <p:nvPr/>
        </p:nvGrpSpPr>
        <p:grpSpPr bwMode="auto">
          <a:xfrm>
            <a:off x="874713" y="1525588"/>
            <a:ext cx="1033462" cy="1100137"/>
            <a:chOff x="403" y="1240"/>
            <a:chExt cx="814" cy="867"/>
          </a:xfrm>
        </p:grpSpPr>
        <p:sp>
          <p:nvSpPr>
            <p:cNvPr id="20518" name="Oval 99"/>
            <p:cNvSpPr>
              <a:spLocks noChangeAspect="1" noChangeArrowheads="1"/>
            </p:cNvSpPr>
            <p:nvPr/>
          </p:nvSpPr>
          <p:spPr bwMode="auto">
            <a:xfrm>
              <a:off x="403" y="1293"/>
              <a:ext cx="814" cy="814"/>
            </a:xfrm>
            <a:prstGeom prst="ellipse">
              <a:avLst/>
            </a:prstGeom>
            <a:solidFill>
              <a:schemeClr val="bg1"/>
            </a:solidFill>
            <a:ln w="12700">
              <a:solidFill>
                <a:srgbClr val="000000"/>
              </a:solidFill>
              <a:round/>
              <a:headEnd/>
              <a:tailEnd/>
            </a:ln>
          </p:spPr>
          <p:txBody>
            <a:bodyPr wrap="none" anchor="ctr"/>
            <a:lstStyle/>
            <a:p>
              <a:endParaRPr lang="en-US"/>
            </a:p>
          </p:txBody>
        </p:sp>
        <p:sp>
          <p:nvSpPr>
            <p:cNvPr id="20519" name="Oval 100"/>
            <p:cNvSpPr>
              <a:spLocks noChangeAspect="1" noChangeArrowheads="1"/>
            </p:cNvSpPr>
            <p:nvPr/>
          </p:nvSpPr>
          <p:spPr bwMode="auto">
            <a:xfrm>
              <a:off x="655" y="1240"/>
              <a:ext cx="131" cy="131"/>
            </a:xfrm>
            <a:prstGeom prst="ellipse">
              <a:avLst/>
            </a:prstGeom>
            <a:gradFill rotWithShape="1">
              <a:gsLst>
                <a:gs pos="0">
                  <a:srgbClr val="B9B9D5"/>
                </a:gs>
                <a:gs pos="100000">
                  <a:srgbClr val="010066"/>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20520" name="Oval 108"/>
            <p:cNvSpPr>
              <a:spLocks noChangeAspect="1" noChangeArrowheads="1"/>
            </p:cNvSpPr>
            <p:nvPr/>
          </p:nvSpPr>
          <p:spPr bwMode="auto">
            <a:xfrm>
              <a:off x="570" y="1458"/>
              <a:ext cx="482" cy="482"/>
            </a:xfrm>
            <a:prstGeom prst="ellipse">
              <a:avLst/>
            </a:prstGeom>
            <a:solidFill>
              <a:schemeClr val="bg1"/>
            </a:solidFill>
            <a:ln w="12700">
              <a:solidFill>
                <a:srgbClr val="000000"/>
              </a:solidFill>
              <a:round/>
              <a:headEnd/>
              <a:tailEnd/>
            </a:ln>
          </p:spPr>
          <p:txBody>
            <a:bodyPr wrap="none" anchor="ctr"/>
            <a:lstStyle/>
            <a:p>
              <a:endParaRPr lang="en-US"/>
            </a:p>
          </p:txBody>
        </p:sp>
        <p:sp>
          <p:nvSpPr>
            <p:cNvPr id="20521" name="Oval 109"/>
            <p:cNvSpPr>
              <a:spLocks noChangeAspect="1" noChangeArrowheads="1"/>
            </p:cNvSpPr>
            <p:nvPr/>
          </p:nvSpPr>
          <p:spPr bwMode="auto">
            <a:xfrm>
              <a:off x="747" y="1398"/>
              <a:ext cx="131" cy="131"/>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20522" name="Oval 110"/>
            <p:cNvSpPr>
              <a:spLocks noChangeAspect="1" noChangeArrowheads="1"/>
            </p:cNvSpPr>
            <p:nvPr/>
          </p:nvSpPr>
          <p:spPr bwMode="auto">
            <a:xfrm>
              <a:off x="747" y="1862"/>
              <a:ext cx="131" cy="131"/>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pSp>
      <p:grpSp>
        <p:nvGrpSpPr>
          <p:cNvPr id="5" name="Group 139"/>
          <p:cNvGrpSpPr>
            <a:grpSpLocks noChangeAspect="1"/>
          </p:cNvGrpSpPr>
          <p:nvPr/>
        </p:nvGrpSpPr>
        <p:grpSpPr bwMode="auto">
          <a:xfrm>
            <a:off x="447675" y="4322763"/>
            <a:ext cx="1889125" cy="1965325"/>
            <a:chOff x="1568" y="1907"/>
            <a:chExt cx="1488" cy="1548"/>
          </a:xfrm>
        </p:grpSpPr>
        <p:sp>
          <p:nvSpPr>
            <p:cNvPr id="20495" name="Oval 129"/>
            <p:cNvSpPr>
              <a:spLocks noChangeAspect="1" noChangeArrowheads="1"/>
            </p:cNvSpPr>
            <p:nvPr/>
          </p:nvSpPr>
          <p:spPr bwMode="auto">
            <a:xfrm>
              <a:off x="1568" y="1967"/>
              <a:ext cx="1488" cy="1488"/>
            </a:xfrm>
            <a:prstGeom prst="ellipse">
              <a:avLst/>
            </a:prstGeom>
            <a:solidFill>
              <a:schemeClr val="bg1"/>
            </a:solidFill>
            <a:ln w="12700">
              <a:solidFill>
                <a:schemeClr val="tx1"/>
              </a:solidFill>
              <a:round/>
              <a:headEnd/>
              <a:tailEnd/>
            </a:ln>
          </p:spPr>
          <p:txBody>
            <a:bodyPr wrap="none" anchor="ctr"/>
            <a:lstStyle/>
            <a:p>
              <a:endParaRPr lang="en-US"/>
            </a:p>
          </p:txBody>
        </p:sp>
        <p:sp>
          <p:nvSpPr>
            <p:cNvPr id="20496" name="Oval 114"/>
            <p:cNvSpPr>
              <a:spLocks noChangeAspect="1" noChangeArrowheads="1"/>
            </p:cNvSpPr>
            <p:nvPr/>
          </p:nvSpPr>
          <p:spPr bwMode="auto">
            <a:xfrm>
              <a:off x="1739" y="2138"/>
              <a:ext cx="1146" cy="1146"/>
            </a:xfrm>
            <a:prstGeom prst="ellipse">
              <a:avLst/>
            </a:prstGeom>
            <a:solidFill>
              <a:schemeClr val="bg1"/>
            </a:solidFill>
            <a:ln w="12700">
              <a:solidFill>
                <a:schemeClr val="tx1"/>
              </a:solidFill>
              <a:round/>
              <a:headEnd/>
              <a:tailEnd/>
            </a:ln>
          </p:spPr>
          <p:txBody>
            <a:bodyPr wrap="none" anchor="ctr"/>
            <a:lstStyle/>
            <a:p>
              <a:endParaRPr lang="en-US"/>
            </a:p>
          </p:txBody>
        </p:sp>
        <p:sp>
          <p:nvSpPr>
            <p:cNvPr id="20497" name="Oval 117"/>
            <p:cNvSpPr>
              <a:spLocks noChangeAspect="1" noChangeArrowheads="1"/>
            </p:cNvSpPr>
            <p:nvPr/>
          </p:nvSpPr>
          <p:spPr bwMode="auto">
            <a:xfrm>
              <a:off x="1904" y="2319"/>
              <a:ext cx="814" cy="814"/>
            </a:xfrm>
            <a:prstGeom prst="ellipse">
              <a:avLst/>
            </a:prstGeom>
            <a:solidFill>
              <a:schemeClr val="bg1"/>
            </a:solidFill>
            <a:ln w="12700">
              <a:solidFill>
                <a:srgbClr val="000000"/>
              </a:solidFill>
              <a:round/>
              <a:headEnd/>
              <a:tailEnd/>
            </a:ln>
          </p:spPr>
          <p:txBody>
            <a:bodyPr wrap="none" anchor="ctr"/>
            <a:lstStyle/>
            <a:p>
              <a:endParaRPr lang="en-US"/>
            </a:p>
          </p:txBody>
        </p:sp>
        <p:sp>
          <p:nvSpPr>
            <p:cNvPr id="20498" name="Oval 118"/>
            <p:cNvSpPr>
              <a:spLocks noChangeAspect="1" noChangeArrowheads="1"/>
            </p:cNvSpPr>
            <p:nvPr/>
          </p:nvSpPr>
          <p:spPr bwMode="auto">
            <a:xfrm>
              <a:off x="2071" y="2484"/>
              <a:ext cx="482" cy="482"/>
            </a:xfrm>
            <a:prstGeom prst="ellipse">
              <a:avLst/>
            </a:prstGeom>
            <a:solidFill>
              <a:schemeClr val="bg1"/>
            </a:solidFill>
            <a:ln w="12700">
              <a:solidFill>
                <a:srgbClr val="000000"/>
              </a:solidFill>
              <a:round/>
              <a:headEnd/>
              <a:tailEnd/>
            </a:ln>
          </p:spPr>
          <p:txBody>
            <a:bodyPr wrap="none" anchor="ctr"/>
            <a:lstStyle/>
            <a:p>
              <a:endParaRPr lang="en-US"/>
            </a:p>
          </p:txBody>
        </p:sp>
        <p:sp>
          <p:nvSpPr>
            <p:cNvPr id="20499" name="Oval 119"/>
            <p:cNvSpPr>
              <a:spLocks noChangeAspect="1" noChangeArrowheads="1"/>
            </p:cNvSpPr>
            <p:nvPr/>
          </p:nvSpPr>
          <p:spPr bwMode="auto">
            <a:xfrm>
              <a:off x="2635" y="2576"/>
              <a:ext cx="131" cy="130"/>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20500" name="Oval 120"/>
            <p:cNvSpPr>
              <a:spLocks noChangeAspect="1" noChangeArrowheads="1"/>
            </p:cNvSpPr>
            <p:nvPr/>
          </p:nvSpPr>
          <p:spPr bwMode="auto">
            <a:xfrm>
              <a:off x="2156" y="2266"/>
              <a:ext cx="131" cy="131"/>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20501" name="Oval 121"/>
            <p:cNvSpPr>
              <a:spLocks noChangeAspect="1" noChangeArrowheads="1"/>
            </p:cNvSpPr>
            <p:nvPr/>
          </p:nvSpPr>
          <p:spPr bwMode="auto">
            <a:xfrm>
              <a:off x="2340" y="3055"/>
              <a:ext cx="130" cy="131"/>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20502" name="Oval 122"/>
            <p:cNvSpPr>
              <a:spLocks noChangeAspect="1" noChangeArrowheads="1"/>
            </p:cNvSpPr>
            <p:nvPr/>
          </p:nvSpPr>
          <p:spPr bwMode="auto">
            <a:xfrm>
              <a:off x="2635" y="2746"/>
              <a:ext cx="131" cy="130"/>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20503" name="Oval 123"/>
            <p:cNvSpPr>
              <a:spLocks noChangeAspect="1" noChangeArrowheads="1"/>
            </p:cNvSpPr>
            <p:nvPr/>
          </p:nvSpPr>
          <p:spPr bwMode="auto">
            <a:xfrm>
              <a:off x="2340" y="2266"/>
              <a:ext cx="130" cy="131"/>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20504" name="Oval 124"/>
            <p:cNvSpPr>
              <a:spLocks noChangeAspect="1" noChangeArrowheads="1"/>
            </p:cNvSpPr>
            <p:nvPr/>
          </p:nvSpPr>
          <p:spPr bwMode="auto">
            <a:xfrm>
              <a:off x="1849" y="2746"/>
              <a:ext cx="131" cy="130"/>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20505" name="Oval 125"/>
            <p:cNvSpPr>
              <a:spLocks noChangeAspect="1" noChangeArrowheads="1"/>
            </p:cNvSpPr>
            <p:nvPr/>
          </p:nvSpPr>
          <p:spPr bwMode="auto">
            <a:xfrm>
              <a:off x="1849" y="2576"/>
              <a:ext cx="131" cy="130"/>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20506" name="Oval 126"/>
            <p:cNvSpPr>
              <a:spLocks noChangeAspect="1" noChangeArrowheads="1"/>
            </p:cNvSpPr>
            <p:nvPr/>
          </p:nvSpPr>
          <p:spPr bwMode="auto">
            <a:xfrm>
              <a:off x="2156" y="3055"/>
              <a:ext cx="131" cy="131"/>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20507" name="Oval 127"/>
            <p:cNvSpPr>
              <a:spLocks noChangeAspect="1" noChangeArrowheads="1"/>
            </p:cNvSpPr>
            <p:nvPr/>
          </p:nvSpPr>
          <p:spPr bwMode="auto">
            <a:xfrm>
              <a:off x="2248" y="2424"/>
              <a:ext cx="131" cy="131"/>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20508" name="Oval 128"/>
            <p:cNvSpPr>
              <a:spLocks noChangeAspect="1" noChangeArrowheads="1"/>
            </p:cNvSpPr>
            <p:nvPr/>
          </p:nvSpPr>
          <p:spPr bwMode="auto">
            <a:xfrm>
              <a:off x="2248" y="2888"/>
              <a:ext cx="131" cy="131"/>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20509" name="Oval 115"/>
            <p:cNvSpPr>
              <a:spLocks noChangeAspect="1" noChangeArrowheads="1"/>
            </p:cNvSpPr>
            <p:nvPr/>
          </p:nvSpPr>
          <p:spPr bwMode="auto">
            <a:xfrm>
              <a:off x="2156" y="1907"/>
              <a:ext cx="131" cy="131"/>
            </a:xfrm>
            <a:prstGeom prst="ellipse">
              <a:avLst/>
            </a:prstGeom>
            <a:gradFill rotWithShape="1">
              <a:gsLst>
                <a:gs pos="0">
                  <a:srgbClr val="B9B9D5"/>
                </a:gs>
                <a:gs pos="100000">
                  <a:srgbClr val="010066"/>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20510" name="Oval 131"/>
            <p:cNvSpPr>
              <a:spLocks noChangeAspect="1" noChangeArrowheads="1"/>
            </p:cNvSpPr>
            <p:nvPr/>
          </p:nvSpPr>
          <p:spPr bwMode="auto">
            <a:xfrm>
              <a:off x="2156" y="2080"/>
              <a:ext cx="131" cy="131"/>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20511" name="Oval 132"/>
            <p:cNvSpPr>
              <a:spLocks noChangeAspect="1" noChangeArrowheads="1"/>
            </p:cNvSpPr>
            <p:nvPr/>
          </p:nvSpPr>
          <p:spPr bwMode="auto">
            <a:xfrm>
              <a:off x="2339" y="2080"/>
              <a:ext cx="131" cy="131"/>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20512" name="Oval 133"/>
            <p:cNvSpPr>
              <a:spLocks noChangeAspect="1" noChangeArrowheads="1"/>
            </p:cNvSpPr>
            <p:nvPr/>
          </p:nvSpPr>
          <p:spPr bwMode="auto">
            <a:xfrm>
              <a:off x="2810" y="2576"/>
              <a:ext cx="131" cy="131"/>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20513" name="Oval 134"/>
            <p:cNvSpPr>
              <a:spLocks noChangeAspect="1" noChangeArrowheads="1"/>
            </p:cNvSpPr>
            <p:nvPr/>
          </p:nvSpPr>
          <p:spPr bwMode="auto">
            <a:xfrm>
              <a:off x="2810" y="2746"/>
              <a:ext cx="131" cy="131"/>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20514" name="Oval 135"/>
            <p:cNvSpPr>
              <a:spLocks noChangeAspect="1" noChangeArrowheads="1"/>
            </p:cNvSpPr>
            <p:nvPr/>
          </p:nvSpPr>
          <p:spPr bwMode="auto">
            <a:xfrm>
              <a:off x="1680" y="2576"/>
              <a:ext cx="131" cy="131"/>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20515" name="Oval 136"/>
            <p:cNvSpPr>
              <a:spLocks noChangeAspect="1" noChangeArrowheads="1"/>
            </p:cNvSpPr>
            <p:nvPr/>
          </p:nvSpPr>
          <p:spPr bwMode="auto">
            <a:xfrm>
              <a:off x="1680" y="2746"/>
              <a:ext cx="131" cy="131"/>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20516" name="Oval 137"/>
            <p:cNvSpPr>
              <a:spLocks noChangeAspect="1" noChangeArrowheads="1"/>
            </p:cNvSpPr>
            <p:nvPr/>
          </p:nvSpPr>
          <p:spPr bwMode="auto">
            <a:xfrm>
              <a:off x="2156" y="3206"/>
              <a:ext cx="131" cy="131"/>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20517" name="Oval 138"/>
            <p:cNvSpPr>
              <a:spLocks noChangeAspect="1" noChangeArrowheads="1"/>
            </p:cNvSpPr>
            <p:nvPr/>
          </p:nvSpPr>
          <p:spPr bwMode="auto">
            <a:xfrm>
              <a:off x="2339" y="3206"/>
              <a:ext cx="131" cy="131"/>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pSp>
      <p:sp>
        <p:nvSpPr>
          <p:cNvPr id="18572" name="Text Box 140"/>
          <p:cNvSpPr txBox="1">
            <a:spLocks noChangeArrowheads="1"/>
          </p:cNvSpPr>
          <p:nvPr/>
        </p:nvSpPr>
        <p:spPr bwMode="auto">
          <a:xfrm>
            <a:off x="2508250" y="1663700"/>
            <a:ext cx="137795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000066"/>
                </a:solidFill>
                <a:latin typeface="Arial" pitchFamily="34" charset="0"/>
              </a:defRPr>
            </a:lvl1pPr>
            <a:lvl2pPr marL="742950" indent="-285750">
              <a:defRPr sz="2400">
                <a:solidFill>
                  <a:srgbClr val="000066"/>
                </a:solidFill>
                <a:latin typeface="Arial" pitchFamily="34" charset="0"/>
              </a:defRPr>
            </a:lvl2pPr>
            <a:lvl3pPr marL="1143000" indent="-228600">
              <a:defRPr sz="2400">
                <a:solidFill>
                  <a:srgbClr val="000066"/>
                </a:solidFill>
                <a:latin typeface="Arial" pitchFamily="34" charset="0"/>
              </a:defRPr>
            </a:lvl3pPr>
            <a:lvl4pPr marL="1600200" indent="-228600">
              <a:defRPr sz="2400">
                <a:solidFill>
                  <a:srgbClr val="000066"/>
                </a:solidFill>
                <a:latin typeface="Arial" pitchFamily="34" charset="0"/>
              </a:defRPr>
            </a:lvl4pPr>
            <a:lvl5pPr marL="2057400" indent="-228600">
              <a:defRPr sz="2400">
                <a:solidFill>
                  <a:srgbClr val="000066"/>
                </a:solidFill>
                <a:latin typeface="Arial" pitchFamily="34" charset="0"/>
              </a:defRPr>
            </a:lvl5pPr>
            <a:lvl6pPr marL="2514600" indent="-228600" eaLnBrk="0" fontAlgn="base" hangingPunct="0">
              <a:spcBef>
                <a:spcPct val="50000"/>
              </a:spcBef>
              <a:spcAft>
                <a:spcPct val="0"/>
              </a:spcAft>
              <a:defRPr sz="2400">
                <a:solidFill>
                  <a:srgbClr val="000066"/>
                </a:solidFill>
                <a:latin typeface="Arial" pitchFamily="34" charset="0"/>
              </a:defRPr>
            </a:lvl6pPr>
            <a:lvl7pPr marL="2971800" indent="-228600" eaLnBrk="0" fontAlgn="base" hangingPunct="0">
              <a:spcBef>
                <a:spcPct val="50000"/>
              </a:spcBef>
              <a:spcAft>
                <a:spcPct val="0"/>
              </a:spcAft>
              <a:defRPr sz="2400">
                <a:solidFill>
                  <a:srgbClr val="000066"/>
                </a:solidFill>
                <a:latin typeface="Arial" pitchFamily="34" charset="0"/>
              </a:defRPr>
            </a:lvl7pPr>
            <a:lvl8pPr marL="3429000" indent="-228600" eaLnBrk="0" fontAlgn="base" hangingPunct="0">
              <a:spcBef>
                <a:spcPct val="50000"/>
              </a:spcBef>
              <a:spcAft>
                <a:spcPct val="0"/>
              </a:spcAft>
              <a:defRPr sz="2400">
                <a:solidFill>
                  <a:srgbClr val="000066"/>
                </a:solidFill>
                <a:latin typeface="Arial" pitchFamily="34" charset="0"/>
              </a:defRPr>
            </a:lvl8pPr>
            <a:lvl9pPr marL="3886200" indent="-228600" eaLnBrk="0" fontAlgn="base" hangingPunct="0">
              <a:spcBef>
                <a:spcPct val="50000"/>
              </a:spcBef>
              <a:spcAft>
                <a:spcPct val="0"/>
              </a:spcAft>
              <a:defRPr sz="2400">
                <a:solidFill>
                  <a:srgbClr val="000066"/>
                </a:solidFill>
                <a:latin typeface="Arial" pitchFamily="34" charset="0"/>
              </a:defRPr>
            </a:lvl9pPr>
          </a:lstStyle>
          <a:p>
            <a:pPr>
              <a:spcBef>
                <a:spcPct val="0"/>
              </a:spcBef>
            </a:pPr>
            <a:r>
              <a:rPr lang="en-GB" b="1">
                <a:solidFill>
                  <a:srgbClr val="010066"/>
                </a:solidFill>
              </a:rPr>
              <a:t>lithium</a:t>
            </a:r>
          </a:p>
          <a:p>
            <a:pPr>
              <a:spcBef>
                <a:spcPct val="0"/>
              </a:spcBef>
            </a:pPr>
            <a:r>
              <a:rPr lang="en-GB" b="1">
                <a:solidFill>
                  <a:srgbClr val="010066"/>
                </a:solidFill>
              </a:rPr>
              <a:t>2,1</a:t>
            </a:r>
          </a:p>
        </p:txBody>
      </p:sp>
      <p:sp>
        <p:nvSpPr>
          <p:cNvPr id="18573" name="Text Box 141"/>
          <p:cNvSpPr txBox="1">
            <a:spLocks noChangeArrowheads="1"/>
          </p:cNvSpPr>
          <p:nvPr/>
        </p:nvSpPr>
        <p:spPr bwMode="auto">
          <a:xfrm>
            <a:off x="2508250" y="3068638"/>
            <a:ext cx="1433513"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000066"/>
                </a:solidFill>
                <a:latin typeface="Arial" pitchFamily="34" charset="0"/>
              </a:defRPr>
            </a:lvl1pPr>
            <a:lvl2pPr marL="742950" indent="-285750">
              <a:defRPr sz="2400">
                <a:solidFill>
                  <a:srgbClr val="000066"/>
                </a:solidFill>
                <a:latin typeface="Arial" pitchFamily="34" charset="0"/>
              </a:defRPr>
            </a:lvl2pPr>
            <a:lvl3pPr marL="1143000" indent="-228600">
              <a:defRPr sz="2400">
                <a:solidFill>
                  <a:srgbClr val="000066"/>
                </a:solidFill>
                <a:latin typeface="Arial" pitchFamily="34" charset="0"/>
              </a:defRPr>
            </a:lvl3pPr>
            <a:lvl4pPr marL="1600200" indent="-228600">
              <a:defRPr sz="2400">
                <a:solidFill>
                  <a:srgbClr val="000066"/>
                </a:solidFill>
                <a:latin typeface="Arial" pitchFamily="34" charset="0"/>
              </a:defRPr>
            </a:lvl4pPr>
            <a:lvl5pPr marL="2057400" indent="-228600">
              <a:defRPr sz="2400">
                <a:solidFill>
                  <a:srgbClr val="000066"/>
                </a:solidFill>
                <a:latin typeface="Arial" pitchFamily="34" charset="0"/>
              </a:defRPr>
            </a:lvl5pPr>
            <a:lvl6pPr marL="2514600" indent="-228600" eaLnBrk="0" fontAlgn="base" hangingPunct="0">
              <a:spcBef>
                <a:spcPct val="50000"/>
              </a:spcBef>
              <a:spcAft>
                <a:spcPct val="0"/>
              </a:spcAft>
              <a:defRPr sz="2400">
                <a:solidFill>
                  <a:srgbClr val="000066"/>
                </a:solidFill>
                <a:latin typeface="Arial" pitchFamily="34" charset="0"/>
              </a:defRPr>
            </a:lvl6pPr>
            <a:lvl7pPr marL="2971800" indent="-228600" eaLnBrk="0" fontAlgn="base" hangingPunct="0">
              <a:spcBef>
                <a:spcPct val="50000"/>
              </a:spcBef>
              <a:spcAft>
                <a:spcPct val="0"/>
              </a:spcAft>
              <a:defRPr sz="2400">
                <a:solidFill>
                  <a:srgbClr val="000066"/>
                </a:solidFill>
                <a:latin typeface="Arial" pitchFamily="34" charset="0"/>
              </a:defRPr>
            </a:lvl7pPr>
            <a:lvl8pPr marL="3429000" indent="-228600" eaLnBrk="0" fontAlgn="base" hangingPunct="0">
              <a:spcBef>
                <a:spcPct val="50000"/>
              </a:spcBef>
              <a:spcAft>
                <a:spcPct val="0"/>
              </a:spcAft>
              <a:defRPr sz="2400">
                <a:solidFill>
                  <a:srgbClr val="000066"/>
                </a:solidFill>
                <a:latin typeface="Arial" pitchFamily="34" charset="0"/>
              </a:defRPr>
            </a:lvl8pPr>
            <a:lvl9pPr marL="3886200" indent="-228600" eaLnBrk="0" fontAlgn="base" hangingPunct="0">
              <a:spcBef>
                <a:spcPct val="50000"/>
              </a:spcBef>
              <a:spcAft>
                <a:spcPct val="0"/>
              </a:spcAft>
              <a:defRPr sz="2400">
                <a:solidFill>
                  <a:srgbClr val="000066"/>
                </a:solidFill>
                <a:latin typeface="Arial" pitchFamily="34" charset="0"/>
              </a:defRPr>
            </a:lvl9pPr>
          </a:lstStyle>
          <a:p>
            <a:pPr>
              <a:spcBef>
                <a:spcPct val="0"/>
              </a:spcBef>
            </a:pPr>
            <a:r>
              <a:rPr lang="en-GB" b="1">
                <a:solidFill>
                  <a:srgbClr val="010066"/>
                </a:solidFill>
              </a:rPr>
              <a:t>sodium</a:t>
            </a:r>
          </a:p>
          <a:p>
            <a:pPr>
              <a:spcBef>
                <a:spcPct val="0"/>
              </a:spcBef>
            </a:pPr>
            <a:r>
              <a:rPr lang="en-GB" b="1">
                <a:solidFill>
                  <a:srgbClr val="010066"/>
                </a:solidFill>
              </a:rPr>
              <a:t>2,8,1</a:t>
            </a:r>
          </a:p>
        </p:txBody>
      </p:sp>
      <p:sp>
        <p:nvSpPr>
          <p:cNvPr id="18574" name="Text Box 142"/>
          <p:cNvSpPr txBox="1">
            <a:spLocks noChangeArrowheads="1"/>
          </p:cNvSpPr>
          <p:nvPr/>
        </p:nvSpPr>
        <p:spPr bwMode="auto">
          <a:xfrm>
            <a:off x="2508250" y="4894263"/>
            <a:ext cx="17145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000066"/>
                </a:solidFill>
                <a:latin typeface="Arial" pitchFamily="34" charset="0"/>
              </a:defRPr>
            </a:lvl1pPr>
            <a:lvl2pPr marL="742950" indent="-285750">
              <a:defRPr sz="2400">
                <a:solidFill>
                  <a:srgbClr val="000066"/>
                </a:solidFill>
                <a:latin typeface="Arial" pitchFamily="34" charset="0"/>
              </a:defRPr>
            </a:lvl2pPr>
            <a:lvl3pPr marL="1143000" indent="-228600">
              <a:defRPr sz="2400">
                <a:solidFill>
                  <a:srgbClr val="000066"/>
                </a:solidFill>
                <a:latin typeface="Arial" pitchFamily="34" charset="0"/>
              </a:defRPr>
            </a:lvl3pPr>
            <a:lvl4pPr marL="1600200" indent="-228600">
              <a:defRPr sz="2400">
                <a:solidFill>
                  <a:srgbClr val="000066"/>
                </a:solidFill>
                <a:latin typeface="Arial" pitchFamily="34" charset="0"/>
              </a:defRPr>
            </a:lvl4pPr>
            <a:lvl5pPr marL="2057400" indent="-228600">
              <a:defRPr sz="2400">
                <a:solidFill>
                  <a:srgbClr val="000066"/>
                </a:solidFill>
                <a:latin typeface="Arial" pitchFamily="34" charset="0"/>
              </a:defRPr>
            </a:lvl5pPr>
            <a:lvl6pPr marL="2514600" indent="-228600" eaLnBrk="0" fontAlgn="base" hangingPunct="0">
              <a:spcBef>
                <a:spcPct val="50000"/>
              </a:spcBef>
              <a:spcAft>
                <a:spcPct val="0"/>
              </a:spcAft>
              <a:defRPr sz="2400">
                <a:solidFill>
                  <a:srgbClr val="000066"/>
                </a:solidFill>
                <a:latin typeface="Arial" pitchFamily="34" charset="0"/>
              </a:defRPr>
            </a:lvl6pPr>
            <a:lvl7pPr marL="2971800" indent="-228600" eaLnBrk="0" fontAlgn="base" hangingPunct="0">
              <a:spcBef>
                <a:spcPct val="50000"/>
              </a:spcBef>
              <a:spcAft>
                <a:spcPct val="0"/>
              </a:spcAft>
              <a:defRPr sz="2400">
                <a:solidFill>
                  <a:srgbClr val="000066"/>
                </a:solidFill>
                <a:latin typeface="Arial" pitchFamily="34" charset="0"/>
              </a:defRPr>
            </a:lvl7pPr>
            <a:lvl8pPr marL="3429000" indent="-228600" eaLnBrk="0" fontAlgn="base" hangingPunct="0">
              <a:spcBef>
                <a:spcPct val="50000"/>
              </a:spcBef>
              <a:spcAft>
                <a:spcPct val="0"/>
              </a:spcAft>
              <a:defRPr sz="2400">
                <a:solidFill>
                  <a:srgbClr val="000066"/>
                </a:solidFill>
                <a:latin typeface="Arial" pitchFamily="34" charset="0"/>
              </a:defRPr>
            </a:lvl8pPr>
            <a:lvl9pPr marL="3886200" indent="-228600" eaLnBrk="0" fontAlgn="base" hangingPunct="0">
              <a:spcBef>
                <a:spcPct val="50000"/>
              </a:spcBef>
              <a:spcAft>
                <a:spcPct val="0"/>
              </a:spcAft>
              <a:defRPr sz="2400">
                <a:solidFill>
                  <a:srgbClr val="000066"/>
                </a:solidFill>
                <a:latin typeface="Arial" pitchFamily="34" charset="0"/>
              </a:defRPr>
            </a:lvl9pPr>
          </a:lstStyle>
          <a:p>
            <a:pPr>
              <a:spcBef>
                <a:spcPct val="0"/>
              </a:spcBef>
            </a:pPr>
            <a:r>
              <a:rPr lang="en-GB" b="1">
                <a:solidFill>
                  <a:srgbClr val="010066"/>
                </a:solidFill>
              </a:rPr>
              <a:t>potassium</a:t>
            </a:r>
          </a:p>
          <a:p>
            <a:pPr>
              <a:spcBef>
                <a:spcPct val="0"/>
              </a:spcBef>
            </a:pPr>
            <a:r>
              <a:rPr lang="en-GB" b="1">
                <a:solidFill>
                  <a:srgbClr val="010066"/>
                </a:solidFill>
              </a:rPr>
              <a:t>2,8,8,1</a:t>
            </a:r>
          </a:p>
        </p:txBody>
      </p:sp>
      <p:sp>
        <p:nvSpPr>
          <p:cNvPr id="18576" name="Rectangle 144"/>
          <p:cNvSpPr>
            <a:spLocks noChangeArrowheads="1"/>
          </p:cNvSpPr>
          <p:nvPr/>
        </p:nvSpPr>
        <p:spPr bwMode="auto">
          <a:xfrm>
            <a:off x="4111625" y="1663700"/>
            <a:ext cx="484822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marL="360363" indent="-360363">
              <a:buFont typeface="Wingdings" pitchFamily="2" charset="2"/>
              <a:buChar char="l"/>
            </a:pPr>
            <a:r>
              <a:rPr lang="en-GB">
                <a:solidFill>
                  <a:srgbClr val="010066"/>
                </a:solidFill>
              </a:rPr>
              <a:t>They can easily obtain a full outer shell by losing 1 electron.</a:t>
            </a:r>
          </a:p>
        </p:txBody>
      </p:sp>
      <p:sp>
        <p:nvSpPr>
          <p:cNvPr id="18578" name="Text Box 146"/>
          <p:cNvSpPr txBox="1">
            <a:spLocks noChangeArrowheads="1"/>
          </p:cNvSpPr>
          <p:nvPr/>
        </p:nvSpPr>
        <p:spPr bwMode="auto">
          <a:xfrm>
            <a:off x="4111625" y="4691063"/>
            <a:ext cx="475615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60363" indent="-360363">
              <a:defRPr sz="2400">
                <a:solidFill>
                  <a:srgbClr val="000066"/>
                </a:solidFill>
                <a:latin typeface="Arial" pitchFamily="34" charset="0"/>
              </a:defRPr>
            </a:lvl1pPr>
            <a:lvl2pPr marL="742950" indent="-285750">
              <a:defRPr sz="2400">
                <a:solidFill>
                  <a:srgbClr val="000066"/>
                </a:solidFill>
                <a:latin typeface="Arial" pitchFamily="34" charset="0"/>
              </a:defRPr>
            </a:lvl2pPr>
            <a:lvl3pPr marL="1143000" indent="-228600">
              <a:defRPr sz="2400">
                <a:solidFill>
                  <a:srgbClr val="000066"/>
                </a:solidFill>
                <a:latin typeface="Arial" pitchFamily="34" charset="0"/>
              </a:defRPr>
            </a:lvl3pPr>
            <a:lvl4pPr marL="1600200" indent="-228600">
              <a:defRPr sz="2400">
                <a:solidFill>
                  <a:srgbClr val="000066"/>
                </a:solidFill>
                <a:latin typeface="Arial" pitchFamily="34" charset="0"/>
              </a:defRPr>
            </a:lvl4pPr>
            <a:lvl5pPr marL="2057400" indent="-228600">
              <a:defRPr sz="2400">
                <a:solidFill>
                  <a:srgbClr val="000066"/>
                </a:solidFill>
                <a:latin typeface="Arial" pitchFamily="34" charset="0"/>
              </a:defRPr>
            </a:lvl5pPr>
            <a:lvl6pPr marL="2514600" indent="-228600" eaLnBrk="0" fontAlgn="base" hangingPunct="0">
              <a:spcBef>
                <a:spcPct val="50000"/>
              </a:spcBef>
              <a:spcAft>
                <a:spcPct val="0"/>
              </a:spcAft>
              <a:defRPr sz="2400">
                <a:solidFill>
                  <a:srgbClr val="000066"/>
                </a:solidFill>
                <a:latin typeface="Arial" pitchFamily="34" charset="0"/>
              </a:defRPr>
            </a:lvl6pPr>
            <a:lvl7pPr marL="2971800" indent="-228600" eaLnBrk="0" fontAlgn="base" hangingPunct="0">
              <a:spcBef>
                <a:spcPct val="50000"/>
              </a:spcBef>
              <a:spcAft>
                <a:spcPct val="0"/>
              </a:spcAft>
              <a:defRPr sz="2400">
                <a:solidFill>
                  <a:srgbClr val="000066"/>
                </a:solidFill>
                <a:latin typeface="Arial" pitchFamily="34" charset="0"/>
              </a:defRPr>
            </a:lvl7pPr>
            <a:lvl8pPr marL="3429000" indent="-228600" eaLnBrk="0" fontAlgn="base" hangingPunct="0">
              <a:spcBef>
                <a:spcPct val="50000"/>
              </a:spcBef>
              <a:spcAft>
                <a:spcPct val="0"/>
              </a:spcAft>
              <a:defRPr sz="2400">
                <a:solidFill>
                  <a:srgbClr val="000066"/>
                </a:solidFill>
                <a:latin typeface="Arial" pitchFamily="34" charset="0"/>
              </a:defRPr>
            </a:lvl8pPr>
            <a:lvl9pPr marL="3886200" indent="-228600" eaLnBrk="0" fontAlgn="base" hangingPunct="0">
              <a:spcBef>
                <a:spcPct val="50000"/>
              </a:spcBef>
              <a:spcAft>
                <a:spcPct val="0"/>
              </a:spcAft>
              <a:defRPr sz="2400">
                <a:solidFill>
                  <a:srgbClr val="000066"/>
                </a:solidFill>
                <a:latin typeface="Arial" pitchFamily="34" charset="0"/>
              </a:defRPr>
            </a:lvl9pPr>
          </a:lstStyle>
          <a:p>
            <a:pPr>
              <a:buFont typeface="Wingdings" pitchFamily="2" charset="2"/>
              <a:buChar char="l"/>
            </a:pPr>
            <a:r>
              <a:rPr lang="en-GB">
                <a:solidFill>
                  <a:srgbClr val="010066"/>
                </a:solidFill>
              </a:rPr>
              <a:t>They have similar physical and chemical properties.</a:t>
            </a:r>
          </a:p>
        </p:txBody>
      </p:sp>
      <p:sp>
        <p:nvSpPr>
          <p:cNvPr id="18580" name="Text Box 148"/>
          <p:cNvSpPr txBox="1">
            <a:spLocks noChangeArrowheads="1"/>
          </p:cNvSpPr>
          <p:nvPr/>
        </p:nvSpPr>
        <p:spPr bwMode="auto">
          <a:xfrm>
            <a:off x="4111625" y="3068638"/>
            <a:ext cx="5032375"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60363" indent="-360363">
              <a:defRPr sz="2400">
                <a:solidFill>
                  <a:srgbClr val="000066"/>
                </a:solidFill>
                <a:latin typeface="Arial" pitchFamily="34" charset="0"/>
              </a:defRPr>
            </a:lvl1pPr>
            <a:lvl2pPr marL="742950" indent="-285750">
              <a:defRPr sz="2400">
                <a:solidFill>
                  <a:srgbClr val="000066"/>
                </a:solidFill>
                <a:latin typeface="Arial" pitchFamily="34" charset="0"/>
              </a:defRPr>
            </a:lvl2pPr>
            <a:lvl3pPr marL="1143000" indent="-228600">
              <a:defRPr sz="2400">
                <a:solidFill>
                  <a:srgbClr val="000066"/>
                </a:solidFill>
                <a:latin typeface="Arial" pitchFamily="34" charset="0"/>
              </a:defRPr>
            </a:lvl3pPr>
            <a:lvl4pPr marL="1600200" indent="-228600">
              <a:defRPr sz="2400">
                <a:solidFill>
                  <a:srgbClr val="000066"/>
                </a:solidFill>
                <a:latin typeface="Arial" pitchFamily="34" charset="0"/>
              </a:defRPr>
            </a:lvl4pPr>
            <a:lvl5pPr marL="2057400" indent="-228600">
              <a:defRPr sz="2400">
                <a:solidFill>
                  <a:srgbClr val="000066"/>
                </a:solidFill>
                <a:latin typeface="Arial" pitchFamily="34" charset="0"/>
              </a:defRPr>
            </a:lvl5pPr>
            <a:lvl6pPr marL="2514600" indent="-228600" eaLnBrk="0" fontAlgn="base" hangingPunct="0">
              <a:spcBef>
                <a:spcPct val="50000"/>
              </a:spcBef>
              <a:spcAft>
                <a:spcPct val="0"/>
              </a:spcAft>
              <a:defRPr sz="2400">
                <a:solidFill>
                  <a:srgbClr val="000066"/>
                </a:solidFill>
                <a:latin typeface="Arial" pitchFamily="34" charset="0"/>
              </a:defRPr>
            </a:lvl6pPr>
            <a:lvl7pPr marL="2971800" indent="-228600" eaLnBrk="0" fontAlgn="base" hangingPunct="0">
              <a:spcBef>
                <a:spcPct val="50000"/>
              </a:spcBef>
              <a:spcAft>
                <a:spcPct val="0"/>
              </a:spcAft>
              <a:defRPr sz="2400">
                <a:solidFill>
                  <a:srgbClr val="000066"/>
                </a:solidFill>
                <a:latin typeface="Arial" pitchFamily="34" charset="0"/>
              </a:defRPr>
            </a:lvl7pPr>
            <a:lvl8pPr marL="3429000" indent="-228600" eaLnBrk="0" fontAlgn="base" hangingPunct="0">
              <a:spcBef>
                <a:spcPct val="50000"/>
              </a:spcBef>
              <a:spcAft>
                <a:spcPct val="0"/>
              </a:spcAft>
              <a:defRPr sz="2400">
                <a:solidFill>
                  <a:srgbClr val="000066"/>
                </a:solidFill>
                <a:latin typeface="Arial" pitchFamily="34" charset="0"/>
              </a:defRPr>
            </a:lvl8pPr>
            <a:lvl9pPr marL="3886200" indent="-228600" eaLnBrk="0" fontAlgn="base" hangingPunct="0">
              <a:spcBef>
                <a:spcPct val="50000"/>
              </a:spcBef>
              <a:spcAft>
                <a:spcPct val="0"/>
              </a:spcAft>
              <a:defRPr sz="2400">
                <a:solidFill>
                  <a:srgbClr val="000066"/>
                </a:solidFill>
                <a:latin typeface="Arial" pitchFamily="34" charset="0"/>
              </a:defRPr>
            </a:lvl9pPr>
          </a:lstStyle>
          <a:p>
            <a:pPr>
              <a:buFont typeface="Wingdings" pitchFamily="2" charset="2"/>
              <a:buChar char="l"/>
            </a:pPr>
            <a:r>
              <a:rPr lang="en-GB">
                <a:solidFill>
                  <a:srgbClr val="010066"/>
                </a:solidFill>
              </a:rPr>
              <a:t>They all lose their outer shell electron in reactions to form </a:t>
            </a:r>
            <a:r>
              <a:rPr lang="en-GB" b="1">
                <a:solidFill>
                  <a:srgbClr val="010066"/>
                </a:solidFill>
              </a:rPr>
              <a:t>positive ions</a:t>
            </a:r>
            <a:r>
              <a:rPr lang="en-GB">
                <a:solidFill>
                  <a:srgbClr val="010066"/>
                </a:solidFill>
              </a:rPr>
              <a:t> with a +1 charge.</a:t>
            </a:r>
          </a:p>
        </p:txBody>
      </p:sp>
      <p:sp>
        <p:nvSpPr>
          <p:cNvPr id="18581" name="Rectangle 149"/>
          <p:cNvSpPr>
            <a:spLocks noChangeArrowheads="1"/>
          </p:cNvSpPr>
          <p:nvPr/>
        </p:nvSpPr>
        <p:spPr bwMode="auto">
          <a:xfrm>
            <a:off x="563563" y="1066800"/>
            <a:ext cx="24368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p>
            <a:r>
              <a:rPr lang="en-GB">
                <a:solidFill>
                  <a:srgbClr val="010066"/>
                </a:solidFill>
              </a:rPr>
              <a:t>This means that: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childTnLst>
                                </p:cTn>
                              </p:par>
                              <p:par>
                                <p:cTn id="9" presetID="22" presetClass="entr" presetSubtype="8" fill="hold" grpId="0" nodeType="withEffect">
                                  <p:stCondLst>
                                    <p:cond delay="0"/>
                                  </p:stCondLst>
                                  <p:childTnLst>
                                    <p:set>
                                      <p:cBhvr>
                                        <p:cTn id="10" dur="1" fill="hold">
                                          <p:stCondLst>
                                            <p:cond delay="0"/>
                                          </p:stCondLst>
                                        </p:cTn>
                                        <p:tgtEl>
                                          <p:spTgt spid="18572"/>
                                        </p:tgtEl>
                                        <p:attrNameLst>
                                          <p:attrName>style.visibility</p:attrName>
                                        </p:attrNameLst>
                                      </p:cBhvr>
                                      <p:to>
                                        <p:strVal val="visible"/>
                                      </p:to>
                                    </p:set>
                                    <p:animEffect transition="in" filter="wipe(left)">
                                      <p:cBhvr>
                                        <p:cTn id="11" dur="1000"/>
                                        <p:tgtEl>
                                          <p:spTgt spid="18572"/>
                                        </p:tgtEl>
                                      </p:cBhvr>
                                    </p:animEffect>
                                  </p:childTnLst>
                                </p:cTn>
                              </p:par>
                            </p:childTnLst>
                          </p:cTn>
                        </p:par>
                        <p:par>
                          <p:cTn id="12" fill="hold" nodeType="afterGroup">
                            <p:stCondLst>
                              <p:cond delay="1000"/>
                            </p:stCondLst>
                            <p:childTnLst>
                              <p:par>
                                <p:cTn id="13" presetID="23" presetClass="entr" presetSubtype="16"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p:cTn id="15" dur="1000" fill="hold"/>
                                        <p:tgtEl>
                                          <p:spTgt spid="2"/>
                                        </p:tgtEl>
                                        <p:attrNameLst>
                                          <p:attrName>ppt_w</p:attrName>
                                        </p:attrNameLst>
                                      </p:cBhvr>
                                      <p:tavLst>
                                        <p:tav tm="0">
                                          <p:val>
                                            <p:fltVal val="0"/>
                                          </p:val>
                                        </p:tav>
                                        <p:tav tm="100000">
                                          <p:val>
                                            <p:strVal val="#ppt_w"/>
                                          </p:val>
                                        </p:tav>
                                      </p:tavLst>
                                    </p:anim>
                                    <p:anim calcmode="lin" valueType="num">
                                      <p:cBhvr>
                                        <p:cTn id="16" dur="1000" fill="hold"/>
                                        <p:tgtEl>
                                          <p:spTgt spid="2"/>
                                        </p:tgtEl>
                                        <p:attrNameLst>
                                          <p:attrName>ppt_h</p:attrName>
                                        </p:attrNameLst>
                                      </p:cBhvr>
                                      <p:tavLst>
                                        <p:tav tm="0">
                                          <p:val>
                                            <p:fltVal val="0"/>
                                          </p:val>
                                        </p:tav>
                                        <p:tav tm="100000">
                                          <p:val>
                                            <p:strVal val="#ppt_h"/>
                                          </p:val>
                                        </p:tav>
                                      </p:tavLst>
                                    </p:anim>
                                  </p:childTnLst>
                                </p:cTn>
                              </p:par>
                              <p:par>
                                <p:cTn id="17" presetID="22" presetClass="entr" presetSubtype="8" fill="hold" grpId="0" nodeType="withEffect">
                                  <p:stCondLst>
                                    <p:cond delay="0"/>
                                  </p:stCondLst>
                                  <p:childTnLst>
                                    <p:set>
                                      <p:cBhvr>
                                        <p:cTn id="18" dur="1" fill="hold">
                                          <p:stCondLst>
                                            <p:cond delay="0"/>
                                          </p:stCondLst>
                                        </p:cTn>
                                        <p:tgtEl>
                                          <p:spTgt spid="18573"/>
                                        </p:tgtEl>
                                        <p:attrNameLst>
                                          <p:attrName>style.visibility</p:attrName>
                                        </p:attrNameLst>
                                      </p:cBhvr>
                                      <p:to>
                                        <p:strVal val="visible"/>
                                      </p:to>
                                    </p:set>
                                    <p:animEffect transition="in" filter="wipe(left)">
                                      <p:cBhvr>
                                        <p:cTn id="19" dur="1000"/>
                                        <p:tgtEl>
                                          <p:spTgt spid="18573"/>
                                        </p:tgtEl>
                                      </p:cBhvr>
                                    </p:animEffect>
                                  </p:childTnLst>
                                </p:cTn>
                              </p:par>
                            </p:childTnLst>
                          </p:cTn>
                        </p:par>
                        <p:par>
                          <p:cTn id="20" fill="hold" nodeType="afterGroup">
                            <p:stCondLst>
                              <p:cond delay="2000"/>
                            </p:stCondLst>
                            <p:childTnLst>
                              <p:par>
                                <p:cTn id="21" presetID="23" presetClass="entr" presetSubtype="16" fill="hold" nodeType="after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p:cTn id="23" dur="1000" fill="hold"/>
                                        <p:tgtEl>
                                          <p:spTgt spid="5"/>
                                        </p:tgtEl>
                                        <p:attrNameLst>
                                          <p:attrName>ppt_w</p:attrName>
                                        </p:attrNameLst>
                                      </p:cBhvr>
                                      <p:tavLst>
                                        <p:tav tm="0">
                                          <p:val>
                                            <p:fltVal val="0"/>
                                          </p:val>
                                        </p:tav>
                                        <p:tav tm="100000">
                                          <p:val>
                                            <p:strVal val="#ppt_w"/>
                                          </p:val>
                                        </p:tav>
                                      </p:tavLst>
                                    </p:anim>
                                    <p:anim calcmode="lin" valueType="num">
                                      <p:cBhvr>
                                        <p:cTn id="24" dur="1000" fill="hold"/>
                                        <p:tgtEl>
                                          <p:spTgt spid="5"/>
                                        </p:tgtEl>
                                        <p:attrNameLst>
                                          <p:attrName>ppt_h</p:attrName>
                                        </p:attrNameLst>
                                      </p:cBhvr>
                                      <p:tavLst>
                                        <p:tav tm="0">
                                          <p:val>
                                            <p:fltVal val="0"/>
                                          </p:val>
                                        </p:tav>
                                        <p:tav tm="100000">
                                          <p:val>
                                            <p:strVal val="#ppt_h"/>
                                          </p:val>
                                        </p:tav>
                                      </p:tavLst>
                                    </p:anim>
                                  </p:childTnLst>
                                </p:cTn>
                              </p:par>
                              <p:par>
                                <p:cTn id="25" presetID="22" presetClass="entr" presetSubtype="8" fill="hold" grpId="0" nodeType="withEffect">
                                  <p:stCondLst>
                                    <p:cond delay="0"/>
                                  </p:stCondLst>
                                  <p:childTnLst>
                                    <p:set>
                                      <p:cBhvr>
                                        <p:cTn id="26" dur="1" fill="hold">
                                          <p:stCondLst>
                                            <p:cond delay="0"/>
                                          </p:stCondLst>
                                        </p:cTn>
                                        <p:tgtEl>
                                          <p:spTgt spid="18574"/>
                                        </p:tgtEl>
                                        <p:attrNameLst>
                                          <p:attrName>style.visibility</p:attrName>
                                        </p:attrNameLst>
                                      </p:cBhvr>
                                      <p:to>
                                        <p:strVal val="visible"/>
                                      </p:to>
                                    </p:set>
                                    <p:animEffect transition="in" filter="wipe(left)">
                                      <p:cBhvr>
                                        <p:cTn id="27" dur="1000"/>
                                        <p:tgtEl>
                                          <p:spTgt spid="1857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18581"/>
                                        </p:tgtEl>
                                        <p:attrNameLst>
                                          <p:attrName>style.visibility</p:attrName>
                                        </p:attrNameLst>
                                      </p:cBhvr>
                                      <p:to>
                                        <p:strVal val="visible"/>
                                      </p:to>
                                    </p:set>
                                    <p:animEffect transition="in" filter="dissolve">
                                      <p:cBhvr>
                                        <p:cTn id="32" dur="500"/>
                                        <p:tgtEl>
                                          <p:spTgt spid="18581"/>
                                        </p:tgtEl>
                                      </p:cBhvr>
                                    </p:animEffect>
                                  </p:childTnLst>
                                </p:cTn>
                              </p:par>
                            </p:childTnLst>
                          </p:cTn>
                        </p:par>
                        <p:par>
                          <p:cTn id="33" fill="hold" nodeType="afterGroup">
                            <p:stCondLst>
                              <p:cond delay="500"/>
                            </p:stCondLst>
                            <p:childTnLst>
                              <p:par>
                                <p:cTn id="34" presetID="9" presetClass="entr" presetSubtype="0" fill="hold" grpId="0" nodeType="afterEffect">
                                  <p:stCondLst>
                                    <p:cond delay="0"/>
                                  </p:stCondLst>
                                  <p:childTnLst>
                                    <p:set>
                                      <p:cBhvr>
                                        <p:cTn id="35" dur="1" fill="hold">
                                          <p:stCondLst>
                                            <p:cond delay="0"/>
                                          </p:stCondLst>
                                        </p:cTn>
                                        <p:tgtEl>
                                          <p:spTgt spid="18576"/>
                                        </p:tgtEl>
                                        <p:attrNameLst>
                                          <p:attrName>style.visibility</p:attrName>
                                        </p:attrNameLst>
                                      </p:cBhvr>
                                      <p:to>
                                        <p:strVal val="visible"/>
                                      </p:to>
                                    </p:set>
                                    <p:animEffect transition="in" filter="dissolve">
                                      <p:cBhvr>
                                        <p:cTn id="36" dur="500"/>
                                        <p:tgtEl>
                                          <p:spTgt spid="18576"/>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9" presetClass="entr" presetSubtype="0" fill="hold" grpId="0" nodeType="clickEffect">
                                  <p:stCondLst>
                                    <p:cond delay="0"/>
                                  </p:stCondLst>
                                  <p:childTnLst>
                                    <p:set>
                                      <p:cBhvr>
                                        <p:cTn id="40" dur="1" fill="hold">
                                          <p:stCondLst>
                                            <p:cond delay="0"/>
                                          </p:stCondLst>
                                        </p:cTn>
                                        <p:tgtEl>
                                          <p:spTgt spid="18580"/>
                                        </p:tgtEl>
                                        <p:attrNameLst>
                                          <p:attrName>style.visibility</p:attrName>
                                        </p:attrNameLst>
                                      </p:cBhvr>
                                      <p:to>
                                        <p:strVal val="visible"/>
                                      </p:to>
                                    </p:set>
                                    <p:animEffect transition="in" filter="dissolve">
                                      <p:cBhvr>
                                        <p:cTn id="41" dur="500"/>
                                        <p:tgtEl>
                                          <p:spTgt spid="18580"/>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9" presetClass="entr" presetSubtype="0" fill="hold" grpId="0" nodeType="clickEffect">
                                  <p:stCondLst>
                                    <p:cond delay="0"/>
                                  </p:stCondLst>
                                  <p:childTnLst>
                                    <p:set>
                                      <p:cBhvr>
                                        <p:cTn id="45" dur="1" fill="hold">
                                          <p:stCondLst>
                                            <p:cond delay="0"/>
                                          </p:stCondLst>
                                        </p:cTn>
                                        <p:tgtEl>
                                          <p:spTgt spid="18578"/>
                                        </p:tgtEl>
                                        <p:attrNameLst>
                                          <p:attrName>style.visibility</p:attrName>
                                        </p:attrNameLst>
                                      </p:cBhvr>
                                      <p:to>
                                        <p:strVal val="visible"/>
                                      </p:to>
                                    </p:set>
                                    <p:animEffect transition="in" filter="dissolve">
                                      <p:cBhvr>
                                        <p:cTn id="46" dur="500"/>
                                        <p:tgtEl>
                                          <p:spTgt spid="185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572" grpId="0"/>
      <p:bldP spid="18573" grpId="0"/>
      <p:bldP spid="18574" grpId="0"/>
      <p:bldP spid="18576" grpId="0"/>
      <p:bldP spid="18578" grpId="0"/>
      <p:bldP spid="18580" grpId="0"/>
      <p:bldP spid="18581" grpId="0"/>
    </p:bldLst>
  </p:timing>
</p:sld>
</file>

<file path=ppt/slides/slide4.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1506" name="Rectangle 12"/>
          <p:cNvSpPr>
            <a:spLocks noGrp="1" noChangeArrowheads="1"/>
          </p:cNvSpPr>
          <p:nvPr>
            <p:ph type="title"/>
          </p:nvPr>
        </p:nvSpPr>
        <p:spPr/>
        <p:txBody>
          <a:bodyPr/>
          <a:lstStyle/>
          <a:p>
            <a:pPr eaLnBrk="1" hangingPunct="1"/>
            <a:r>
              <a:rPr lang="en-GB" smtClean="0"/>
              <a:t>      Electron structure and reactivity</a:t>
            </a:r>
          </a:p>
        </p:txBody>
      </p:sp>
      <p:sp>
        <p:nvSpPr>
          <p:cNvPr id="21507" name="Text Box 13"/>
          <p:cNvSpPr txBox="1">
            <a:spLocks noChangeArrowheads="1"/>
          </p:cNvSpPr>
          <p:nvPr/>
        </p:nvSpPr>
        <p:spPr bwMode="auto">
          <a:xfrm>
            <a:off x="568325" y="701675"/>
            <a:ext cx="857567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000066"/>
                </a:solidFill>
                <a:latin typeface="Arial" pitchFamily="34" charset="0"/>
              </a:defRPr>
            </a:lvl1pPr>
            <a:lvl2pPr marL="742950" indent="-285750">
              <a:defRPr sz="2400">
                <a:solidFill>
                  <a:srgbClr val="000066"/>
                </a:solidFill>
                <a:latin typeface="Arial" pitchFamily="34" charset="0"/>
              </a:defRPr>
            </a:lvl2pPr>
            <a:lvl3pPr marL="1143000" indent="-228600">
              <a:defRPr sz="2400">
                <a:solidFill>
                  <a:srgbClr val="000066"/>
                </a:solidFill>
                <a:latin typeface="Arial" pitchFamily="34" charset="0"/>
              </a:defRPr>
            </a:lvl3pPr>
            <a:lvl4pPr marL="1600200" indent="-228600">
              <a:defRPr sz="2400">
                <a:solidFill>
                  <a:srgbClr val="000066"/>
                </a:solidFill>
                <a:latin typeface="Arial" pitchFamily="34" charset="0"/>
              </a:defRPr>
            </a:lvl4pPr>
            <a:lvl5pPr marL="2057400" indent="-228600">
              <a:defRPr sz="2400">
                <a:solidFill>
                  <a:srgbClr val="000066"/>
                </a:solidFill>
                <a:latin typeface="Arial" pitchFamily="34" charset="0"/>
              </a:defRPr>
            </a:lvl5pPr>
            <a:lvl6pPr marL="2514600" indent="-228600" eaLnBrk="0" fontAlgn="base" hangingPunct="0">
              <a:spcBef>
                <a:spcPct val="50000"/>
              </a:spcBef>
              <a:spcAft>
                <a:spcPct val="0"/>
              </a:spcAft>
              <a:defRPr sz="2400">
                <a:solidFill>
                  <a:srgbClr val="000066"/>
                </a:solidFill>
                <a:latin typeface="Arial" pitchFamily="34" charset="0"/>
              </a:defRPr>
            </a:lvl6pPr>
            <a:lvl7pPr marL="2971800" indent="-228600" eaLnBrk="0" fontAlgn="base" hangingPunct="0">
              <a:spcBef>
                <a:spcPct val="50000"/>
              </a:spcBef>
              <a:spcAft>
                <a:spcPct val="0"/>
              </a:spcAft>
              <a:defRPr sz="2400">
                <a:solidFill>
                  <a:srgbClr val="000066"/>
                </a:solidFill>
                <a:latin typeface="Arial" pitchFamily="34" charset="0"/>
              </a:defRPr>
            </a:lvl7pPr>
            <a:lvl8pPr marL="3429000" indent="-228600" eaLnBrk="0" fontAlgn="base" hangingPunct="0">
              <a:spcBef>
                <a:spcPct val="50000"/>
              </a:spcBef>
              <a:spcAft>
                <a:spcPct val="0"/>
              </a:spcAft>
              <a:defRPr sz="2400">
                <a:solidFill>
                  <a:srgbClr val="000066"/>
                </a:solidFill>
                <a:latin typeface="Arial" pitchFamily="34" charset="0"/>
              </a:defRPr>
            </a:lvl8pPr>
            <a:lvl9pPr marL="3886200" indent="-228600" eaLnBrk="0" fontAlgn="base" hangingPunct="0">
              <a:spcBef>
                <a:spcPct val="50000"/>
              </a:spcBef>
              <a:spcAft>
                <a:spcPct val="0"/>
              </a:spcAft>
              <a:defRPr sz="2400">
                <a:solidFill>
                  <a:srgbClr val="000066"/>
                </a:solidFill>
                <a:latin typeface="Arial" pitchFamily="34" charset="0"/>
              </a:defRPr>
            </a:lvl9pPr>
          </a:lstStyle>
          <a:p>
            <a:pPr>
              <a:spcBef>
                <a:spcPct val="0"/>
              </a:spcBef>
            </a:pPr>
            <a:r>
              <a:rPr lang="en-GB">
                <a:solidFill>
                  <a:srgbClr val="010066"/>
                </a:solidFill>
              </a:rPr>
              <a:t>The reactivity of alkali metals increases down the group.</a:t>
            </a:r>
            <a:br>
              <a:rPr lang="en-GB">
                <a:solidFill>
                  <a:srgbClr val="010066"/>
                </a:solidFill>
              </a:rPr>
            </a:br>
            <a:r>
              <a:rPr lang="en-GB">
                <a:solidFill>
                  <a:srgbClr val="010066"/>
                </a:solidFill>
              </a:rPr>
              <a:t>What is the reason for this?</a:t>
            </a:r>
          </a:p>
        </p:txBody>
      </p:sp>
      <p:sp>
        <p:nvSpPr>
          <p:cNvPr id="21518" name="Oval 14"/>
          <p:cNvSpPr>
            <a:spLocks noChangeAspect="1" noChangeArrowheads="1"/>
          </p:cNvSpPr>
          <p:nvPr/>
        </p:nvSpPr>
        <p:spPr bwMode="auto">
          <a:xfrm>
            <a:off x="241300" y="809625"/>
            <a:ext cx="252413" cy="252413"/>
          </a:xfrm>
          <a:prstGeom prst="ellipse">
            <a:avLst/>
          </a:prstGeom>
          <a:gradFill rotWithShape="1">
            <a:gsLst>
              <a:gs pos="0">
                <a:schemeClr val="bg1"/>
              </a:gs>
              <a:gs pos="100000">
                <a:srgbClr val="9900CC"/>
              </a:gs>
            </a:gsLst>
            <a:path path="shape">
              <a:fillToRect l="50000" t="50000" r="50000" b="50000"/>
            </a:path>
          </a:gradFill>
          <a:ln w="9525">
            <a:noFill/>
            <a:round/>
            <a:headEnd/>
            <a:tailEnd/>
          </a:ln>
          <a:effectLst>
            <a:outerShdw dist="35921" dir="2700000" algn="ctr" rotWithShape="0">
              <a:srgbClr val="B2B2B2"/>
            </a:outerShdw>
          </a:effectLst>
        </p:spPr>
        <p:txBody>
          <a:bodyPr wrap="none" anchor="ctr"/>
          <a:lstStyle/>
          <a:p>
            <a:pPr>
              <a:defRPr/>
            </a:pPr>
            <a:endParaRPr lang="en-US">
              <a:latin typeface="Arial" charset="0"/>
            </a:endParaRPr>
          </a:p>
        </p:txBody>
      </p:sp>
      <p:grpSp>
        <p:nvGrpSpPr>
          <p:cNvPr id="21509" name="Group 15"/>
          <p:cNvGrpSpPr>
            <a:grpSpLocks/>
          </p:cNvGrpSpPr>
          <p:nvPr/>
        </p:nvGrpSpPr>
        <p:grpSpPr bwMode="auto">
          <a:xfrm>
            <a:off x="1485900" y="4683125"/>
            <a:ext cx="465138" cy="596900"/>
            <a:chOff x="4686" y="2974"/>
            <a:chExt cx="293" cy="376"/>
          </a:xfrm>
        </p:grpSpPr>
        <p:sp>
          <p:nvSpPr>
            <p:cNvPr id="21529" name="AutoShape 16"/>
            <p:cNvSpPr>
              <a:spLocks noChangeArrowheads="1"/>
            </p:cNvSpPr>
            <p:nvPr/>
          </p:nvSpPr>
          <p:spPr bwMode="auto">
            <a:xfrm>
              <a:off x="4687" y="2974"/>
              <a:ext cx="290" cy="376"/>
            </a:xfrm>
            <a:prstGeom prst="roundRect">
              <a:avLst>
                <a:gd name="adj" fmla="val 16667"/>
              </a:avLst>
            </a:prstGeom>
            <a:solidFill>
              <a:srgbClr val="E1B7F7"/>
            </a:solidFill>
            <a:ln w="9525">
              <a:solidFill>
                <a:srgbClr val="9900CC"/>
              </a:solidFill>
              <a:round/>
              <a:headEnd/>
              <a:tailEnd/>
            </a:ln>
          </p:spPr>
          <p:txBody>
            <a:bodyPr wrap="none" anchor="ctr"/>
            <a:lstStyle/>
            <a:p>
              <a:endParaRPr lang="en-US"/>
            </a:p>
          </p:txBody>
        </p:sp>
        <p:sp>
          <p:nvSpPr>
            <p:cNvPr id="21530" name="Text Box 17"/>
            <p:cNvSpPr txBox="1">
              <a:spLocks noChangeArrowheads="1"/>
            </p:cNvSpPr>
            <p:nvPr/>
          </p:nvSpPr>
          <p:spPr bwMode="auto">
            <a:xfrm>
              <a:off x="4686" y="3047"/>
              <a:ext cx="293"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rgbClr val="000066"/>
                  </a:solidFill>
                  <a:latin typeface="Arial" pitchFamily="34" charset="0"/>
                </a:defRPr>
              </a:lvl1pPr>
              <a:lvl2pPr marL="742950" indent="-285750">
                <a:defRPr sz="2400">
                  <a:solidFill>
                    <a:srgbClr val="000066"/>
                  </a:solidFill>
                  <a:latin typeface="Arial" pitchFamily="34" charset="0"/>
                </a:defRPr>
              </a:lvl2pPr>
              <a:lvl3pPr marL="1143000" indent="-228600">
                <a:defRPr sz="2400">
                  <a:solidFill>
                    <a:srgbClr val="000066"/>
                  </a:solidFill>
                  <a:latin typeface="Arial" pitchFamily="34" charset="0"/>
                </a:defRPr>
              </a:lvl3pPr>
              <a:lvl4pPr marL="1600200" indent="-228600">
                <a:defRPr sz="2400">
                  <a:solidFill>
                    <a:srgbClr val="000066"/>
                  </a:solidFill>
                  <a:latin typeface="Arial" pitchFamily="34" charset="0"/>
                </a:defRPr>
              </a:lvl4pPr>
              <a:lvl5pPr marL="2057400" indent="-228600">
                <a:defRPr sz="2400">
                  <a:solidFill>
                    <a:srgbClr val="000066"/>
                  </a:solidFill>
                  <a:latin typeface="Arial" pitchFamily="34" charset="0"/>
                </a:defRPr>
              </a:lvl5pPr>
              <a:lvl6pPr marL="2514600" indent="-228600" eaLnBrk="0" fontAlgn="base" hangingPunct="0">
                <a:spcBef>
                  <a:spcPct val="50000"/>
                </a:spcBef>
                <a:spcAft>
                  <a:spcPct val="0"/>
                </a:spcAft>
                <a:defRPr sz="2400">
                  <a:solidFill>
                    <a:srgbClr val="000066"/>
                  </a:solidFill>
                  <a:latin typeface="Arial" pitchFamily="34" charset="0"/>
                </a:defRPr>
              </a:lvl6pPr>
              <a:lvl7pPr marL="2971800" indent="-228600" eaLnBrk="0" fontAlgn="base" hangingPunct="0">
                <a:spcBef>
                  <a:spcPct val="50000"/>
                </a:spcBef>
                <a:spcAft>
                  <a:spcPct val="0"/>
                </a:spcAft>
                <a:defRPr sz="2400">
                  <a:solidFill>
                    <a:srgbClr val="000066"/>
                  </a:solidFill>
                  <a:latin typeface="Arial" pitchFamily="34" charset="0"/>
                </a:defRPr>
              </a:lvl7pPr>
              <a:lvl8pPr marL="3429000" indent="-228600" eaLnBrk="0" fontAlgn="base" hangingPunct="0">
                <a:spcBef>
                  <a:spcPct val="50000"/>
                </a:spcBef>
                <a:spcAft>
                  <a:spcPct val="0"/>
                </a:spcAft>
                <a:defRPr sz="2400">
                  <a:solidFill>
                    <a:srgbClr val="000066"/>
                  </a:solidFill>
                  <a:latin typeface="Arial" pitchFamily="34" charset="0"/>
                </a:defRPr>
              </a:lvl8pPr>
              <a:lvl9pPr marL="3886200" indent="-228600" eaLnBrk="0" fontAlgn="base" hangingPunct="0">
                <a:spcBef>
                  <a:spcPct val="50000"/>
                </a:spcBef>
                <a:spcAft>
                  <a:spcPct val="0"/>
                </a:spcAft>
                <a:defRPr sz="2400">
                  <a:solidFill>
                    <a:srgbClr val="000066"/>
                  </a:solidFill>
                  <a:latin typeface="Arial" pitchFamily="34" charset="0"/>
                </a:defRPr>
              </a:lvl9pPr>
            </a:lstStyle>
            <a:p>
              <a:pPr algn="ctr"/>
              <a:r>
                <a:rPr lang="en-GB" b="1">
                  <a:solidFill>
                    <a:srgbClr val="010066"/>
                  </a:solidFill>
                </a:rPr>
                <a:t>Cs</a:t>
              </a:r>
            </a:p>
          </p:txBody>
        </p:sp>
      </p:grpSp>
      <p:grpSp>
        <p:nvGrpSpPr>
          <p:cNvPr id="21510" name="Group 18"/>
          <p:cNvGrpSpPr>
            <a:grpSpLocks/>
          </p:cNvGrpSpPr>
          <p:nvPr/>
        </p:nvGrpSpPr>
        <p:grpSpPr bwMode="auto">
          <a:xfrm>
            <a:off x="1485900" y="4054475"/>
            <a:ext cx="465138" cy="596900"/>
            <a:chOff x="4686" y="2578"/>
            <a:chExt cx="293" cy="376"/>
          </a:xfrm>
        </p:grpSpPr>
        <p:sp>
          <p:nvSpPr>
            <p:cNvPr id="21527" name="AutoShape 19"/>
            <p:cNvSpPr>
              <a:spLocks noChangeArrowheads="1"/>
            </p:cNvSpPr>
            <p:nvPr/>
          </p:nvSpPr>
          <p:spPr bwMode="auto">
            <a:xfrm>
              <a:off x="4687" y="2578"/>
              <a:ext cx="290" cy="376"/>
            </a:xfrm>
            <a:prstGeom prst="roundRect">
              <a:avLst>
                <a:gd name="adj" fmla="val 16667"/>
              </a:avLst>
            </a:prstGeom>
            <a:solidFill>
              <a:srgbClr val="E1B7F7"/>
            </a:solidFill>
            <a:ln w="9525">
              <a:solidFill>
                <a:srgbClr val="9900CC"/>
              </a:solidFill>
              <a:round/>
              <a:headEnd/>
              <a:tailEnd/>
            </a:ln>
          </p:spPr>
          <p:txBody>
            <a:bodyPr wrap="none" anchor="ctr"/>
            <a:lstStyle/>
            <a:p>
              <a:endParaRPr lang="en-US"/>
            </a:p>
          </p:txBody>
        </p:sp>
        <p:sp>
          <p:nvSpPr>
            <p:cNvPr id="21528" name="Text Box 20"/>
            <p:cNvSpPr txBox="1">
              <a:spLocks noChangeArrowheads="1"/>
            </p:cNvSpPr>
            <p:nvPr/>
          </p:nvSpPr>
          <p:spPr bwMode="auto">
            <a:xfrm>
              <a:off x="4686" y="2651"/>
              <a:ext cx="293"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rgbClr val="000066"/>
                  </a:solidFill>
                  <a:latin typeface="Arial" pitchFamily="34" charset="0"/>
                </a:defRPr>
              </a:lvl1pPr>
              <a:lvl2pPr marL="742950" indent="-285750">
                <a:defRPr sz="2400">
                  <a:solidFill>
                    <a:srgbClr val="000066"/>
                  </a:solidFill>
                  <a:latin typeface="Arial" pitchFamily="34" charset="0"/>
                </a:defRPr>
              </a:lvl2pPr>
              <a:lvl3pPr marL="1143000" indent="-228600">
                <a:defRPr sz="2400">
                  <a:solidFill>
                    <a:srgbClr val="000066"/>
                  </a:solidFill>
                  <a:latin typeface="Arial" pitchFamily="34" charset="0"/>
                </a:defRPr>
              </a:lvl3pPr>
              <a:lvl4pPr marL="1600200" indent="-228600">
                <a:defRPr sz="2400">
                  <a:solidFill>
                    <a:srgbClr val="000066"/>
                  </a:solidFill>
                  <a:latin typeface="Arial" pitchFamily="34" charset="0"/>
                </a:defRPr>
              </a:lvl4pPr>
              <a:lvl5pPr marL="2057400" indent="-228600">
                <a:defRPr sz="2400">
                  <a:solidFill>
                    <a:srgbClr val="000066"/>
                  </a:solidFill>
                  <a:latin typeface="Arial" pitchFamily="34" charset="0"/>
                </a:defRPr>
              </a:lvl5pPr>
              <a:lvl6pPr marL="2514600" indent="-228600" eaLnBrk="0" fontAlgn="base" hangingPunct="0">
                <a:spcBef>
                  <a:spcPct val="50000"/>
                </a:spcBef>
                <a:spcAft>
                  <a:spcPct val="0"/>
                </a:spcAft>
                <a:defRPr sz="2400">
                  <a:solidFill>
                    <a:srgbClr val="000066"/>
                  </a:solidFill>
                  <a:latin typeface="Arial" pitchFamily="34" charset="0"/>
                </a:defRPr>
              </a:lvl6pPr>
              <a:lvl7pPr marL="2971800" indent="-228600" eaLnBrk="0" fontAlgn="base" hangingPunct="0">
                <a:spcBef>
                  <a:spcPct val="50000"/>
                </a:spcBef>
                <a:spcAft>
                  <a:spcPct val="0"/>
                </a:spcAft>
                <a:defRPr sz="2400">
                  <a:solidFill>
                    <a:srgbClr val="000066"/>
                  </a:solidFill>
                  <a:latin typeface="Arial" pitchFamily="34" charset="0"/>
                </a:defRPr>
              </a:lvl7pPr>
              <a:lvl8pPr marL="3429000" indent="-228600" eaLnBrk="0" fontAlgn="base" hangingPunct="0">
                <a:spcBef>
                  <a:spcPct val="50000"/>
                </a:spcBef>
                <a:spcAft>
                  <a:spcPct val="0"/>
                </a:spcAft>
                <a:defRPr sz="2400">
                  <a:solidFill>
                    <a:srgbClr val="000066"/>
                  </a:solidFill>
                  <a:latin typeface="Arial" pitchFamily="34" charset="0"/>
                </a:defRPr>
              </a:lvl8pPr>
              <a:lvl9pPr marL="3886200" indent="-228600" eaLnBrk="0" fontAlgn="base" hangingPunct="0">
                <a:spcBef>
                  <a:spcPct val="50000"/>
                </a:spcBef>
                <a:spcAft>
                  <a:spcPct val="0"/>
                </a:spcAft>
                <a:defRPr sz="2400">
                  <a:solidFill>
                    <a:srgbClr val="000066"/>
                  </a:solidFill>
                  <a:latin typeface="Arial" pitchFamily="34" charset="0"/>
                </a:defRPr>
              </a:lvl9pPr>
            </a:lstStyle>
            <a:p>
              <a:pPr algn="ctr"/>
              <a:r>
                <a:rPr lang="en-GB" b="1">
                  <a:solidFill>
                    <a:srgbClr val="010066"/>
                  </a:solidFill>
                </a:rPr>
                <a:t>Rb</a:t>
              </a:r>
            </a:p>
          </p:txBody>
        </p:sp>
      </p:grpSp>
      <p:grpSp>
        <p:nvGrpSpPr>
          <p:cNvPr id="21511" name="Group 21"/>
          <p:cNvGrpSpPr>
            <a:grpSpLocks/>
          </p:cNvGrpSpPr>
          <p:nvPr/>
        </p:nvGrpSpPr>
        <p:grpSpPr bwMode="auto">
          <a:xfrm>
            <a:off x="1485900" y="3429000"/>
            <a:ext cx="465138" cy="596900"/>
            <a:chOff x="4686" y="2184"/>
            <a:chExt cx="293" cy="376"/>
          </a:xfrm>
        </p:grpSpPr>
        <p:sp>
          <p:nvSpPr>
            <p:cNvPr id="21525" name="AutoShape 22"/>
            <p:cNvSpPr>
              <a:spLocks noChangeArrowheads="1"/>
            </p:cNvSpPr>
            <p:nvPr/>
          </p:nvSpPr>
          <p:spPr bwMode="auto">
            <a:xfrm>
              <a:off x="4687" y="2184"/>
              <a:ext cx="290" cy="376"/>
            </a:xfrm>
            <a:prstGeom prst="roundRect">
              <a:avLst>
                <a:gd name="adj" fmla="val 16667"/>
              </a:avLst>
            </a:prstGeom>
            <a:solidFill>
              <a:srgbClr val="E1B7F7"/>
            </a:solidFill>
            <a:ln w="9525">
              <a:solidFill>
                <a:srgbClr val="9900CC"/>
              </a:solidFill>
              <a:round/>
              <a:headEnd/>
              <a:tailEnd/>
            </a:ln>
          </p:spPr>
          <p:txBody>
            <a:bodyPr wrap="none" anchor="ctr"/>
            <a:lstStyle/>
            <a:p>
              <a:endParaRPr lang="en-US"/>
            </a:p>
          </p:txBody>
        </p:sp>
        <p:sp>
          <p:nvSpPr>
            <p:cNvPr id="21526" name="Text Box 23"/>
            <p:cNvSpPr txBox="1">
              <a:spLocks noChangeArrowheads="1"/>
            </p:cNvSpPr>
            <p:nvPr/>
          </p:nvSpPr>
          <p:spPr bwMode="auto">
            <a:xfrm>
              <a:off x="4686" y="2257"/>
              <a:ext cx="293"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rgbClr val="000066"/>
                  </a:solidFill>
                  <a:latin typeface="Arial" pitchFamily="34" charset="0"/>
                </a:defRPr>
              </a:lvl1pPr>
              <a:lvl2pPr marL="742950" indent="-285750">
                <a:defRPr sz="2400">
                  <a:solidFill>
                    <a:srgbClr val="000066"/>
                  </a:solidFill>
                  <a:latin typeface="Arial" pitchFamily="34" charset="0"/>
                </a:defRPr>
              </a:lvl2pPr>
              <a:lvl3pPr marL="1143000" indent="-228600">
                <a:defRPr sz="2400">
                  <a:solidFill>
                    <a:srgbClr val="000066"/>
                  </a:solidFill>
                  <a:latin typeface="Arial" pitchFamily="34" charset="0"/>
                </a:defRPr>
              </a:lvl3pPr>
              <a:lvl4pPr marL="1600200" indent="-228600">
                <a:defRPr sz="2400">
                  <a:solidFill>
                    <a:srgbClr val="000066"/>
                  </a:solidFill>
                  <a:latin typeface="Arial" pitchFamily="34" charset="0"/>
                </a:defRPr>
              </a:lvl4pPr>
              <a:lvl5pPr marL="2057400" indent="-228600">
                <a:defRPr sz="2400">
                  <a:solidFill>
                    <a:srgbClr val="000066"/>
                  </a:solidFill>
                  <a:latin typeface="Arial" pitchFamily="34" charset="0"/>
                </a:defRPr>
              </a:lvl5pPr>
              <a:lvl6pPr marL="2514600" indent="-228600" eaLnBrk="0" fontAlgn="base" hangingPunct="0">
                <a:spcBef>
                  <a:spcPct val="50000"/>
                </a:spcBef>
                <a:spcAft>
                  <a:spcPct val="0"/>
                </a:spcAft>
                <a:defRPr sz="2400">
                  <a:solidFill>
                    <a:srgbClr val="000066"/>
                  </a:solidFill>
                  <a:latin typeface="Arial" pitchFamily="34" charset="0"/>
                </a:defRPr>
              </a:lvl6pPr>
              <a:lvl7pPr marL="2971800" indent="-228600" eaLnBrk="0" fontAlgn="base" hangingPunct="0">
                <a:spcBef>
                  <a:spcPct val="50000"/>
                </a:spcBef>
                <a:spcAft>
                  <a:spcPct val="0"/>
                </a:spcAft>
                <a:defRPr sz="2400">
                  <a:solidFill>
                    <a:srgbClr val="000066"/>
                  </a:solidFill>
                  <a:latin typeface="Arial" pitchFamily="34" charset="0"/>
                </a:defRPr>
              </a:lvl7pPr>
              <a:lvl8pPr marL="3429000" indent="-228600" eaLnBrk="0" fontAlgn="base" hangingPunct="0">
                <a:spcBef>
                  <a:spcPct val="50000"/>
                </a:spcBef>
                <a:spcAft>
                  <a:spcPct val="0"/>
                </a:spcAft>
                <a:defRPr sz="2400">
                  <a:solidFill>
                    <a:srgbClr val="000066"/>
                  </a:solidFill>
                  <a:latin typeface="Arial" pitchFamily="34" charset="0"/>
                </a:defRPr>
              </a:lvl8pPr>
              <a:lvl9pPr marL="3886200" indent="-228600" eaLnBrk="0" fontAlgn="base" hangingPunct="0">
                <a:spcBef>
                  <a:spcPct val="50000"/>
                </a:spcBef>
                <a:spcAft>
                  <a:spcPct val="0"/>
                </a:spcAft>
                <a:defRPr sz="2400">
                  <a:solidFill>
                    <a:srgbClr val="000066"/>
                  </a:solidFill>
                  <a:latin typeface="Arial" pitchFamily="34" charset="0"/>
                </a:defRPr>
              </a:lvl9pPr>
            </a:lstStyle>
            <a:p>
              <a:pPr algn="ctr"/>
              <a:r>
                <a:rPr lang="en-GB" b="1">
                  <a:solidFill>
                    <a:srgbClr val="010066"/>
                  </a:solidFill>
                </a:rPr>
                <a:t>K</a:t>
              </a:r>
            </a:p>
          </p:txBody>
        </p:sp>
      </p:grpSp>
      <p:grpSp>
        <p:nvGrpSpPr>
          <p:cNvPr id="21512" name="Group 24"/>
          <p:cNvGrpSpPr>
            <a:grpSpLocks/>
          </p:cNvGrpSpPr>
          <p:nvPr/>
        </p:nvGrpSpPr>
        <p:grpSpPr bwMode="auto">
          <a:xfrm>
            <a:off x="1485900" y="2806700"/>
            <a:ext cx="465138" cy="596900"/>
            <a:chOff x="4686" y="1792"/>
            <a:chExt cx="293" cy="376"/>
          </a:xfrm>
        </p:grpSpPr>
        <p:sp>
          <p:nvSpPr>
            <p:cNvPr id="21523" name="AutoShape 25"/>
            <p:cNvSpPr>
              <a:spLocks noChangeArrowheads="1"/>
            </p:cNvSpPr>
            <p:nvPr/>
          </p:nvSpPr>
          <p:spPr bwMode="auto">
            <a:xfrm>
              <a:off x="4687" y="1792"/>
              <a:ext cx="290" cy="376"/>
            </a:xfrm>
            <a:prstGeom prst="roundRect">
              <a:avLst>
                <a:gd name="adj" fmla="val 16667"/>
              </a:avLst>
            </a:prstGeom>
            <a:solidFill>
              <a:srgbClr val="E1B7F7"/>
            </a:solidFill>
            <a:ln w="9525">
              <a:solidFill>
                <a:srgbClr val="9900CC"/>
              </a:solidFill>
              <a:round/>
              <a:headEnd/>
              <a:tailEnd/>
            </a:ln>
          </p:spPr>
          <p:txBody>
            <a:bodyPr wrap="none" anchor="ctr"/>
            <a:lstStyle/>
            <a:p>
              <a:endParaRPr lang="en-US"/>
            </a:p>
          </p:txBody>
        </p:sp>
        <p:sp>
          <p:nvSpPr>
            <p:cNvPr id="21524" name="Text Box 26"/>
            <p:cNvSpPr txBox="1">
              <a:spLocks noChangeArrowheads="1"/>
            </p:cNvSpPr>
            <p:nvPr/>
          </p:nvSpPr>
          <p:spPr bwMode="auto">
            <a:xfrm>
              <a:off x="4686" y="1865"/>
              <a:ext cx="293"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rgbClr val="000066"/>
                  </a:solidFill>
                  <a:latin typeface="Arial" pitchFamily="34" charset="0"/>
                </a:defRPr>
              </a:lvl1pPr>
              <a:lvl2pPr marL="742950" indent="-285750">
                <a:defRPr sz="2400">
                  <a:solidFill>
                    <a:srgbClr val="000066"/>
                  </a:solidFill>
                  <a:latin typeface="Arial" pitchFamily="34" charset="0"/>
                </a:defRPr>
              </a:lvl2pPr>
              <a:lvl3pPr marL="1143000" indent="-228600">
                <a:defRPr sz="2400">
                  <a:solidFill>
                    <a:srgbClr val="000066"/>
                  </a:solidFill>
                  <a:latin typeface="Arial" pitchFamily="34" charset="0"/>
                </a:defRPr>
              </a:lvl3pPr>
              <a:lvl4pPr marL="1600200" indent="-228600">
                <a:defRPr sz="2400">
                  <a:solidFill>
                    <a:srgbClr val="000066"/>
                  </a:solidFill>
                  <a:latin typeface="Arial" pitchFamily="34" charset="0"/>
                </a:defRPr>
              </a:lvl4pPr>
              <a:lvl5pPr marL="2057400" indent="-228600">
                <a:defRPr sz="2400">
                  <a:solidFill>
                    <a:srgbClr val="000066"/>
                  </a:solidFill>
                  <a:latin typeface="Arial" pitchFamily="34" charset="0"/>
                </a:defRPr>
              </a:lvl5pPr>
              <a:lvl6pPr marL="2514600" indent="-228600" eaLnBrk="0" fontAlgn="base" hangingPunct="0">
                <a:spcBef>
                  <a:spcPct val="50000"/>
                </a:spcBef>
                <a:spcAft>
                  <a:spcPct val="0"/>
                </a:spcAft>
                <a:defRPr sz="2400">
                  <a:solidFill>
                    <a:srgbClr val="000066"/>
                  </a:solidFill>
                  <a:latin typeface="Arial" pitchFamily="34" charset="0"/>
                </a:defRPr>
              </a:lvl6pPr>
              <a:lvl7pPr marL="2971800" indent="-228600" eaLnBrk="0" fontAlgn="base" hangingPunct="0">
                <a:spcBef>
                  <a:spcPct val="50000"/>
                </a:spcBef>
                <a:spcAft>
                  <a:spcPct val="0"/>
                </a:spcAft>
                <a:defRPr sz="2400">
                  <a:solidFill>
                    <a:srgbClr val="000066"/>
                  </a:solidFill>
                  <a:latin typeface="Arial" pitchFamily="34" charset="0"/>
                </a:defRPr>
              </a:lvl7pPr>
              <a:lvl8pPr marL="3429000" indent="-228600" eaLnBrk="0" fontAlgn="base" hangingPunct="0">
                <a:spcBef>
                  <a:spcPct val="50000"/>
                </a:spcBef>
                <a:spcAft>
                  <a:spcPct val="0"/>
                </a:spcAft>
                <a:defRPr sz="2400">
                  <a:solidFill>
                    <a:srgbClr val="000066"/>
                  </a:solidFill>
                  <a:latin typeface="Arial" pitchFamily="34" charset="0"/>
                </a:defRPr>
              </a:lvl8pPr>
              <a:lvl9pPr marL="3886200" indent="-228600" eaLnBrk="0" fontAlgn="base" hangingPunct="0">
                <a:spcBef>
                  <a:spcPct val="50000"/>
                </a:spcBef>
                <a:spcAft>
                  <a:spcPct val="0"/>
                </a:spcAft>
                <a:defRPr sz="2400">
                  <a:solidFill>
                    <a:srgbClr val="000066"/>
                  </a:solidFill>
                  <a:latin typeface="Arial" pitchFamily="34" charset="0"/>
                </a:defRPr>
              </a:lvl9pPr>
            </a:lstStyle>
            <a:p>
              <a:pPr algn="ctr"/>
              <a:r>
                <a:rPr lang="en-GB" b="1">
                  <a:solidFill>
                    <a:srgbClr val="010066"/>
                  </a:solidFill>
                </a:rPr>
                <a:t>Na</a:t>
              </a:r>
            </a:p>
          </p:txBody>
        </p:sp>
      </p:grpSp>
      <p:grpSp>
        <p:nvGrpSpPr>
          <p:cNvPr id="21513" name="Group 27"/>
          <p:cNvGrpSpPr>
            <a:grpSpLocks/>
          </p:cNvGrpSpPr>
          <p:nvPr/>
        </p:nvGrpSpPr>
        <p:grpSpPr bwMode="auto">
          <a:xfrm>
            <a:off x="1485900" y="2181225"/>
            <a:ext cx="465138" cy="596900"/>
            <a:chOff x="4686" y="1398"/>
            <a:chExt cx="293" cy="376"/>
          </a:xfrm>
        </p:grpSpPr>
        <p:sp>
          <p:nvSpPr>
            <p:cNvPr id="21521" name="AutoShape 28"/>
            <p:cNvSpPr>
              <a:spLocks noChangeArrowheads="1"/>
            </p:cNvSpPr>
            <p:nvPr/>
          </p:nvSpPr>
          <p:spPr bwMode="auto">
            <a:xfrm>
              <a:off x="4687" y="1398"/>
              <a:ext cx="290" cy="376"/>
            </a:xfrm>
            <a:prstGeom prst="roundRect">
              <a:avLst>
                <a:gd name="adj" fmla="val 16667"/>
              </a:avLst>
            </a:prstGeom>
            <a:solidFill>
              <a:srgbClr val="E1B7F7"/>
            </a:solidFill>
            <a:ln w="9525">
              <a:solidFill>
                <a:srgbClr val="9900CC"/>
              </a:solidFill>
              <a:round/>
              <a:headEnd/>
              <a:tailEnd/>
            </a:ln>
          </p:spPr>
          <p:txBody>
            <a:bodyPr wrap="none" anchor="ctr"/>
            <a:lstStyle/>
            <a:p>
              <a:endParaRPr lang="en-US"/>
            </a:p>
          </p:txBody>
        </p:sp>
        <p:sp>
          <p:nvSpPr>
            <p:cNvPr id="21522" name="Text Box 29"/>
            <p:cNvSpPr txBox="1">
              <a:spLocks noChangeArrowheads="1"/>
            </p:cNvSpPr>
            <p:nvPr/>
          </p:nvSpPr>
          <p:spPr bwMode="auto">
            <a:xfrm>
              <a:off x="4686" y="1471"/>
              <a:ext cx="293"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rgbClr val="000066"/>
                  </a:solidFill>
                  <a:latin typeface="Arial" pitchFamily="34" charset="0"/>
                </a:defRPr>
              </a:lvl1pPr>
              <a:lvl2pPr marL="742950" indent="-285750">
                <a:defRPr sz="2400">
                  <a:solidFill>
                    <a:srgbClr val="000066"/>
                  </a:solidFill>
                  <a:latin typeface="Arial" pitchFamily="34" charset="0"/>
                </a:defRPr>
              </a:lvl2pPr>
              <a:lvl3pPr marL="1143000" indent="-228600">
                <a:defRPr sz="2400">
                  <a:solidFill>
                    <a:srgbClr val="000066"/>
                  </a:solidFill>
                  <a:latin typeface="Arial" pitchFamily="34" charset="0"/>
                </a:defRPr>
              </a:lvl3pPr>
              <a:lvl4pPr marL="1600200" indent="-228600">
                <a:defRPr sz="2400">
                  <a:solidFill>
                    <a:srgbClr val="000066"/>
                  </a:solidFill>
                  <a:latin typeface="Arial" pitchFamily="34" charset="0"/>
                </a:defRPr>
              </a:lvl4pPr>
              <a:lvl5pPr marL="2057400" indent="-228600">
                <a:defRPr sz="2400">
                  <a:solidFill>
                    <a:srgbClr val="000066"/>
                  </a:solidFill>
                  <a:latin typeface="Arial" pitchFamily="34" charset="0"/>
                </a:defRPr>
              </a:lvl5pPr>
              <a:lvl6pPr marL="2514600" indent="-228600" eaLnBrk="0" fontAlgn="base" hangingPunct="0">
                <a:spcBef>
                  <a:spcPct val="50000"/>
                </a:spcBef>
                <a:spcAft>
                  <a:spcPct val="0"/>
                </a:spcAft>
                <a:defRPr sz="2400">
                  <a:solidFill>
                    <a:srgbClr val="000066"/>
                  </a:solidFill>
                  <a:latin typeface="Arial" pitchFamily="34" charset="0"/>
                </a:defRPr>
              </a:lvl6pPr>
              <a:lvl7pPr marL="2971800" indent="-228600" eaLnBrk="0" fontAlgn="base" hangingPunct="0">
                <a:spcBef>
                  <a:spcPct val="50000"/>
                </a:spcBef>
                <a:spcAft>
                  <a:spcPct val="0"/>
                </a:spcAft>
                <a:defRPr sz="2400">
                  <a:solidFill>
                    <a:srgbClr val="000066"/>
                  </a:solidFill>
                  <a:latin typeface="Arial" pitchFamily="34" charset="0"/>
                </a:defRPr>
              </a:lvl7pPr>
              <a:lvl8pPr marL="3429000" indent="-228600" eaLnBrk="0" fontAlgn="base" hangingPunct="0">
                <a:spcBef>
                  <a:spcPct val="50000"/>
                </a:spcBef>
                <a:spcAft>
                  <a:spcPct val="0"/>
                </a:spcAft>
                <a:defRPr sz="2400">
                  <a:solidFill>
                    <a:srgbClr val="000066"/>
                  </a:solidFill>
                  <a:latin typeface="Arial" pitchFamily="34" charset="0"/>
                </a:defRPr>
              </a:lvl8pPr>
              <a:lvl9pPr marL="3886200" indent="-228600" eaLnBrk="0" fontAlgn="base" hangingPunct="0">
                <a:spcBef>
                  <a:spcPct val="50000"/>
                </a:spcBef>
                <a:spcAft>
                  <a:spcPct val="0"/>
                </a:spcAft>
                <a:defRPr sz="2400">
                  <a:solidFill>
                    <a:srgbClr val="000066"/>
                  </a:solidFill>
                  <a:latin typeface="Arial" pitchFamily="34" charset="0"/>
                </a:defRPr>
              </a:lvl9pPr>
            </a:lstStyle>
            <a:p>
              <a:pPr algn="ctr"/>
              <a:r>
                <a:rPr lang="en-GB" b="1">
                  <a:solidFill>
                    <a:srgbClr val="010066"/>
                  </a:solidFill>
                </a:rPr>
                <a:t>Li</a:t>
              </a:r>
            </a:p>
          </p:txBody>
        </p:sp>
      </p:grpSp>
      <p:grpSp>
        <p:nvGrpSpPr>
          <p:cNvPr id="7" name="Group 30"/>
          <p:cNvGrpSpPr>
            <a:grpSpLocks/>
          </p:cNvGrpSpPr>
          <p:nvPr/>
        </p:nvGrpSpPr>
        <p:grpSpPr bwMode="auto">
          <a:xfrm>
            <a:off x="685800" y="2044700"/>
            <a:ext cx="630238" cy="3543300"/>
            <a:chOff x="152" y="1440"/>
            <a:chExt cx="397" cy="2232"/>
          </a:xfrm>
        </p:grpSpPr>
        <p:sp>
          <p:nvSpPr>
            <p:cNvPr id="21519" name="AutoShape 31"/>
            <p:cNvSpPr>
              <a:spLocks noChangeArrowheads="1"/>
            </p:cNvSpPr>
            <p:nvPr/>
          </p:nvSpPr>
          <p:spPr bwMode="auto">
            <a:xfrm rot="-5400000">
              <a:off x="-765" y="2357"/>
              <a:ext cx="2232" cy="397"/>
            </a:xfrm>
            <a:prstGeom prst="leftArrow">
              <a:avLst>
                <a:gd name="adj1" fmla="val 58972"/>
                <a:gd name="adj2" fmla="val 47919"/>
              </a:avLst>
            </a:prstGeom>
            <a:gradFill rotWithShape="1">
              <a:gsLst>
                <a:gs pos="0">
                  <a:srgbClr val="FF6600"/>
                </a:gs>
                <a:gs pos="100000">
                  <a:srgbClr val="82340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21520" name="Text Box 32"/>
            <p:cNvSpPr txBox="1">
              <a:spLocks noChangeArrowheads="1"/>
            </p:cNvSpPr>
            <p:nvPr/>
          </p:nvSpPr>
          <p:spPr bwMode="auto">
            <a:xfrm rot="-5400000">
              <a:off x="-676" y="2412"/>
              <a:ext cx="201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rgbClr val="000066"/>
                  </a:solidFill>
                  <a:latin typeface="Arial" pitchFamily="34" charset="0"/>
                </a:defRPr>
              </a:lvl1pPr>
              <a:lvl2pPr marL="742950" indent="-285750">
                <a:defRPr sz="2400">
                  <a:solidFill>
                    <a:srgbClr val="000066"/>
                  </a:solidFill>
                  <a:latin typeface="Arial" pitchFamily="34" charset="0"/>
                </a:defRPr>
              </a:lvl2pPr>
              <a:lvl3pPr marL="1143000" indent="-228600">
                <a:defRPr sz="2400">
                  <a:solidFill>
                    <a:srgbClr val="000066"/>
                  </a:solidFill>
                  <a:latin typeface="Arial" pitchFamily="34" charset="0"/>
                </a:defRPr>
              </a:lvl3pPr>
              <a:lvl4pPr marL="1600200" indent="-228600">
                <a:defRPr sz="2400">
                  <a:solidFill>
                    <a:srgbClr val="000066"/>
                  </a:solidFill>
                  <a:latin typeface="Arial" pitchFamily="34" charset="0"/>
                </a:defRPr>
              </a:lvl4pPr>
              <a:lvl5pPr marL="2057400" indent="-228600">
                <a:defRPr sz="2400">
                  <a:solidFill>
                    <a:srgbClr val="000066"/>
                  </a:solidFill>
                  <a:latin typeface="Arial" pitchFamily="34" charset="0"/>
                </a:defRPr>
              </a:lvl5pPr>
              <a:lvl6pPr marL="2514600" indent="-228600" eaLnBrk="0" fontAlgn="base" hangingPunct="0">
                <a:spcBef>
                  <a:spcPct val="50000"/>
                </a:spcBef>
                <a:spcAft>
                  <a:spcPct val="0"/>
                </a:spcAft>
                <a:defRPr sz="2400">
                  <a:solidFill>
                    <a:srgbClr val="000066"/>
                  </a:solidFill>
                  <a:latin typeface="Arial" pitchFamily="34" charset="0"/>
                </a:defRPr>
              </a:lvl6pPr>
              <a:lvl7pPr marL="2971800" indent="-228600" eaLnBrk="0" fontAlgn="base" hangingPunct="0">
                <a:spcBef>
                  <a:spcPct val="50000"/>
                </a:spcBef>
                <a:spcAft>
                  <a:spcPct val="0"/>
                </a:spcAft>
                <a:defRPr sz="2400">
                  <a:solidFill>
                    <a:srgbClr val="000066"/>
                  </a:solidFill>
                  <a:latin typeface="Arial" pitchFamily="34" charset="0"/>
                </a:defRPr>
              </a:lvl7pPr>
              <a:lvl8pPr marL="3429000" indent="-228600" eaLnBrk="0" fontAlgn="base" hangingPunct="0">
                <a:spcBef>
                  <a:spcPct val="50000"/>
                </a:spcBef>
                <a:spcAft>
                  <a:spcPct val="0"/>
                </a:spcAft>
                <a:defRPr sz="2400">
                  <a:solidFill>
                    <a:srgbClr val="000066"/>
                  </a:solidFill>
                  <a:latin typeface="Arial" pitchFamily="34" charset="0"/>
                </a:defRPr>
              </a:lvl8pPr>
              <a:lvl9pPr marL="3886200" indent="-228600" eaLnBrk="0" fontAlgn="base" hangingPunct="0">
                <a:spcBef>
                  <a:spcPct val="50000"/>
                </a:spcBef>
                <a:spcAft>
                  <a:spcPct val="0"/>
                </a:spcAft>
                <a:defRPr sz="2400">
                  <a:solidFill>
                    <a:srgbClr val="000066"/>
                  </a:solidFill>
                  <a:latin typeface="Arial" pitchFamily="34" charset="0"/>
                </a:defRPr>
              </a:lvl9pPr>
            </a:lstStyle>
            <a:p>
              <a:pPr>
                <a:spcBef>
                  <a:spcPct val="0"/>
                </a:spcBef>
              </a:pPr>
              <a:r>
                <a:rPr lang="en-GB" b="1">
                  <a:solidFill>
                    <a:schemeClr val="bg1"/>
                  </a:solidFill>
                </a:rPr>
                <a:t>increase in reactivity</a:t>
              </a:r>
            </a:p>
          </p:txBody>
        </p:sp>
      </p:grpSp>
      <p:sp>
        <p:nvSpPr>
          <p:cNvPr id="21539" name="Rectangle 35"/>
          <p:cNvSpPr>
            <a:spLocks noChangeArrowheads="1"/>
          </p:cNvSpPr>
          <p:nvPr/>
        </p:nvSpPr>
        <p:spPr bwMode="auto">
          <a:xfrm>
            <a:off x="2020888" y="1600200"/>
            <a:ext cx="6996112"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marL="360363" indent="-360363">
              <a:buFont typeface="Wingdings" pitchFamily="2" charset="2"/>
              <a:buChar char="l"/>
            </a:pPr>
            <a:r>
              <a:rPr lang="en-GB">
                <a:solidFill>
                  <a:srgbClr val="010066"/>
                </a:solidFill>
              </a:rPr>
              <a:t>The size of each element’s atoms, and the number of full electron shells, increases down the group.</a:t>
            </a:r>
          </a:p>
        </p:txBody>
      </p:sp>
      <p:sp>
        <p:nvSpPr>
          <p:cNvPr id="21540" name="Text Box 36"/>
          <p:cNvSpPr txBox="1">
            <a:spLocks noChangeArrowheads="1"/>
          </p:cNvSpPr>
          <p:nvPr/>
        </p:nvSpPr>
        <p:spPr bwMode="auto">
          <a:xfrm>
            <a:off x="2020888" y="2841625"/>
            <a:ext cx="7123112"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60363" indent="-360363">
              <a:defRPr sz="2400">
                <a:solidFill>
                  <a:srgbClr val="000066"/>
                </a:solidFill>
                <a:latin typeface="Arial" pitchFamily="34" charset="0"/>
              </a:defRPr>
            </a:lvl1pPr>
            <a:lvl2pPr marL="742950" indent="-285750">
              <a:defRPr sz="2400">
                <a:solidFill>
                  <a:srgbClr val="000066"/>
                </a:solidFill>
                <a:latin typeface="Arial" pitchFamily="34" charset="0"/>
              </a:defRPr>
            </a:lvl2pPr>
            <a:lvl3pPr marL="1143000" indent="-228600">
              <a:defRPr sz="2400">
                <a:solidFill>
                  <a:srgbClr val="000066"/>
                </a:solidFill>
                <a:latin typeface="Arial" pitchFamily="34" charset="0"/>
              </a:defRPr>
            </a:lvl3pPr>
            <a:lvl4pPr marL="1600200" indent="-228600">
              <a:defRPr sz="2400">
                <a:solidFill>
                  <a:srgbClr val="000066"/>
                </a:solidFill>
                <a:latin typeface="Arial" pitchFamily="34" charset="0"/>
              </a:defRPr>
            </a:lvl4pPr>
            <a:lvl5pPr marL="2057400" indent="-228600">
              <a:defRPr sz="2400">
                <a:solidFill>
                  <a:srgbClr val="000066"/>
                </a:solidFill>
                <a:latin typeface="Arial" pitchFamily="34" charset="0"/>
              </a:defRPr>
            </a:lvl5pPr>
            <a:lvl6pPr marL="2514600" indent="-228600" eaLnBrk="0" fontAlgn="base" hangingPunct="0">
              <a:spcBef>
                <a:spcPct val="50000"/>
              </a:spcBef>
              <a:spcAft>
                <a:spcPct val="0"/>
              </a:spcAft>
              <a:defRPr sz="2400">
                <a:solidFill>
                  <a:srgbClr val="000066"/>
                </a:solidFill>
                <a:latin typeface="Arial" pitchFamily="34" charset="0"/>
              </a:defRPr>
            </a:lvl6pPr>
            <a:lvl7pPr marL="2971800" indent="-228600" eaLnBrk="0" fontAlgn="base" hangingPunct="0">
              <a:spcBef>
                <a:spcPct val="50000"/>
              </a:spcBef>
              <a:spcAft>
                <a:spcPct val="0"/>
              </a:spcAft>
              <a:defRPr sz="2400">
                <a:solidFill>
                  <a:srgbClr val="000066"/>
                </a:solidFill>
                <a:latin typeface="Arial" pitchFamily="34" charset="0"/>
              </a:defRPr>
            </a:lvl7pPr>
            <a:lvl8pPr marL="3429000" indent="-228600" eaLnBrk="0" fontAlgn="base" hangingPunct="0">
              <a:spcBef>
                <a:spcPct val="50000"/>
              </a:spcBef>
              <a:spcAft>
                <a:spcPct val="0"/>
              </a:spcAft>
              <a:defRPr sz="2400">
                <a:solidFill>
                  <a:srgbClr val="000066"/>
                </a:solidFill>
                <a:latin typeface="Arial" pitchFamily="34" charset="0"/>
              </a:defRPr>
            </a:lvl8pPr>
            <a:lvl9pPr marL="3886200" indent="-228600" eaLnBrk="0" fontAlgn="base" hangingPunct="0">
              <a:spcBef>
                <a:spcPct val="50000"/>
              </a:spcBef>
              <a:spcAft>
                <a:spcPct val="0"/>
              </a:spcAft>
              <a:defRPr sz="2400">
                <a:solidFill>
                  <a:srgbClr val="000066"/>
                </a:solidFill>
                <a:latin typeface="Arial" pitchFamily="34" charset="0"/>
              </a:defRPr>
            </a:lvl9pPr>
          </a:lstStyle>
          <a:p>
            <a:pPr>
              <a:buFont typeface="Wingdings" pitchFamily="2" charset="2"/>
              <a:buChar char="l"/>
            </a:pPr>
            <a:r>
              <a:rPr lang="en-GB">
                <a:solidFill>
                  <a:srgbClr val="010066"/>
                </a:solidFill>
              </a:rPr>
              <a:t>This means that, down the group, the electron</a:t>
            </a:r>
            <a:br>
              <a:rPr lang="en-GB">
                <a:solidFill>
                  <a:srgbClr val="010066"/>
                </a:solidFill>
              </a:rPr>
            </a:br>
            <a:r>
              <a:rPr lang="en-GB">
                <a:solidFill>
                  <a:srgbClr val="010066"/>
                </a:solidFill>
              </a:rPr>
              <a:t>in the outer shell gets further away from the nucleus and is shielded by more electron shells.</a:t>
            </a:r>
          </a:p>
        </p:txBody>
      </p:sp>
      <p:sp>
        <p:nvSpPr>
          <p:cNvPr id="21541" name="Text Box 37"/>
          <p:cNvSpPr txBox="1">
            <a:spLocks noChangeArrowheads="1"/>
          </p:cNvSpPr>
          <p:nvPr/>
        </p:nvSpPr>
        <p:spPr bwMode="auto">
          <a:xfrm>
            <a:off x="2020888" y="4073525"/>
            <a:ext cx="6996112"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60363" indent="-360363">
              <a:defRPr sz="2400">
                <a:solidFill>
                  <a:srgbClr val="000066"/>
                </a:solidFill>
                <a:latin typeface="Arial" pitchFamily="34" charset="0"/>
              </a:defRPr>
            </a:lvl1pPr>
            <a:lvl2pPr marL="742950" indent="-285750">
              <a:defRPr sz="2400">
                <a:solidFill>
                  <a:srgbClr val="000066"/>
                </a:solidFill>
                <a:latin typeface="Arial" pitchFamily="34" charset="0"/>
              </a:defRPr>
            </a:lvl2pPr>
            <a:lvl3pPr marL="1143000" indent="-228600">
              <a:defRPr sz="2400">
                <a:solidFill>
                  <a:srgbClr val="000066"/>
                </a:solidFill>
                <a:latin typeface="Arial" pitchFamily="34" charset="0"/>
              </a:defRPr>
            </a:lvl3pPr>
            <a:lvl4pPr marL="1600200" indent="-228600">
              <a:defRPr sz="2400">
                <a:solidFill>
                  <a:srgbClr val="000066"/>
                </a:solidFill>
                <a:latin typeface="Arial" pitchFamily="34" charset="0"/>
              </a:defRPr>
            </a:lvl4pPr>
            <a:lvl5pPr marL="2057400" indent="-228600">
              <a:defRPr sz="2400">
                <a:solidFill>
                  <a:srgbClr val="000066"/>
                </a:solidFill>
                <a:latin typeface="Arial" pitchFamily="34" charset="0"/>
              </a:defRPr>
            </a:lvl5pPr>
            <a:lvl6pPr marL="2514600" indent="-228600" eaLnBrk="0" fontAlgn="base" hangingPunct="0">
              <a:spcBef>
                <a:spcPct val="50000"/>
              </a:spcBef>
              <a:spcAft>
                <a:spcPct val="0"/>
              </a:spcAft>
              <a:defRPr sz="2400">
                <a:solidFill>
                  <a:srgbClr val="000066"/>
                </a:solidFill>
                <a:latin typeface="Arial" pitchFamily="34" charset="0"/>
              </a:defRPr>
            </a:lvl6pPr>
            <a:lvl7pPr marL="2971800" indent="-228600" eaLnBrk="0" fontAlgn="base" hangingPunct="0">
              <a:spcBef>
                <a:spcPct val="50000"/>
              </a:spcBef>
              <a:spcAft>
                <a:spcPct val="0"/>
              </a:spcAft>
              <a:defRPr sz="2400">
                <a:solidFill>
                  <a:srgbClr val="000066"/>
                </a:solidFill>
                <a:latin typeface="Arial" pitchFamily="34" charset="0"/>
              </a:defRPr>
            </a:lvl7pPr>
            <a:lvl8pPr marL="3429000" indent="-228600" eaLnBrk="0" fontAlgn="base" hangingPunct="0">
              <a:spcBef>
                <a:spcPct val="50000"/>
              </a:spcBef>
              <a:spcAft>
                <a:spcPct val="0"/>
              </a:spcAft>
              <a:defRPr sz="2400">
                <a:solidFill>
                  <a:srgbClr val="000066"/>
                </a:solidFill>
                <a:latin typeface="Arial" pitchFamily="34" charset="0"/>
              </a:defRPr>
            </a:lvl8pPr>
            <a:lvl9pPr marL="3886200" indent="-228600" eaLnBrk="0" fontAlgn="base" hangingPunct="0">
              <a:spcBef>
                <a:spcPct val="50000"/>
              </a:spcBef>
              <a:spcAft>
                <a:spcPct val="0"/>
              </a:spcAft>
              <a:defRPr sz="2400">
                <a:solidFill>
                  <a:srgbClr val="000066"/>
                </a:solidFill>
                <a:latin typeface="Arial" pitchFamily="34" charset="0"/>
              </a:defRPr>
            </a:lvl9pPr>
          </a:lstStyle>
          <a:p>
            <a:pPr>
              <a:buFont typeface="Wingdings" pitchFamily="2" charset="2"/>
              <a:buChar char="l"/>
            </a:pPr>
            <a:r>
              <a:rPr lang="en-GB">
                <a:solidFill>
                  <a:srgbClr val="010066"/>
                </a:solidFill>
              </a:rPr>
              <a:t>The further an electron is from the positive attraction of the nucleus, the easier it can be lost in reactions.</a:t>
            </a:r>
          </a:p>
        </p:txBody>
      </p:sp>
      <p:sp>
        <p:nvSpPr>
          <p:cNvPr id="21542" name="Text Box 38"/>
          <p:cNvSpPr txBox="1">
            <a:spLocks noChangeArrowheads="1"/>
          </p:cNvSpPr>
          <p:nvPr/>
        </p:nvSpPr>
        <p:spPr bwMode="auto">
          <a:xfrm>
            <a:off x="2020888" y="5311775"/>
            <a:ext cx="6996112"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60363" indent="-360363">
              <a:defRPr sz="2400">
                <a:solidFill>
                  <a:srgbClr val="000066"/>
                </a:solidFill>
                <a:latin typeface="Arial" pitchFamily="34" charset="0"/>
              </a:defRPr>
            </a:lvl1pPr>
            <a:lvl2pPr marL="742950" indent="-285750">
              <a:defRPr sz="2400">
                <a:solidFill>
                  <a:srgbClr val="000066"/>
                </a:solidFill>
                <a:latin typeface="Arial" pitchFamily="34" charset="0"/>
              </a:defRPr>
            </a:lvl2pPr>
            <a:lvl3pPr marL="1143000" indent="-228600">
              <a:defRPr sz="2400">
                <a:solidFill>
                  <a:srgbClr val="000066"/>
                </a:solidFill>
                <a:latin typeface="Arial" pitchFamily="34" charset="0"/>
              </a:defRPr>
            </a:lvl3pPr>
            <a:lvl4pPr marL="1600200" indent="-228600">
              <a:defRPr sz="2400">
                <a:solidFill>
                  <a:srgbClr val="000066"/>
                </a:solidFill>
                <a:latin typeface="Arial" pitchFamily="34" charset="0"/>
              </a:defRPr>
            </a:lvl4pPr>
            <a:lvl5pPr marL="2057400" indent="-228600">
              <a:defRPr sz="2400">
                <a:solidFill>
                  <a:srgbClr val="000066"/>
                </a:solidFill>
                <a:latin typeface="Arial" pitchFamily="34" charset="0"/>
              </a:defRPr>
            </a:lvl5pPr>
            <a:lvl6pPr marL="2514600" indent="-228600" eaLnBrk="0" fontAlgn="base" hangingPunct="0">
              <a:spcBef>
                <a:spcPct val="50000"/>
              </a:spcBef>
              <a:spcAft>
                <a:spcPct val="0"/>
              </a:spcAft>
              <a:defRPr sz="2400">
                <a:solidFill>
                  <a:srgbClr val="000066"/>
                </a:solidFill>
                <a:latin typeface="Arial" pitchFamily="34" charset="0"/>
              </a:defRPr>
            </a:lvl6pPr>
            <a:lvl7pPr marL="2971800" indent="-228600" eaLnBrk="0" fontAlgn="base" hangingPunct="0">
              <a:spcBef>
                <a:spcPct val="50000"/>
              </a:spcBef>
              <a:spcAft>
                <a:spcPct val="0"/>
              </a:spcAft>
              <a:defRPr sz="2400">
                <a:solidFill>
                  <a:srgbClr val="000066"/>
                </a:solidFill>
                <a:latin typeface="Arial" pitchFamily="34" charset="0"/>
              </a:defRPr>
            </a:lvl7pPr>
            <a:lvl8pPr marL="3429000" indent="-228600" eaLnBrk="0" fontAlgn="base" hangingPunct="0">
              <a:spcBef>
                <a:spcPct val="50000"/>
              </a:spcBef>
              <a:spcAft>
                <a:spcPct val="0"/>
              </a:spcAft>
              <a:defRPr sz="2400">
                <a:solidFill>
                  <a:srgbClr val="000066"/>
                </a:solidFill>
                <a:latin typeface="Arial" pitchFamily="34" charset="0"/>
              </a:defRPr>
            </a:lvl8pPr>
            <a:lvl9pPr marL="3886200" indent="-228600" eaLnBrk="0" fontAlgn="base" hangingPunct="0">
              <a:spcBef>
                <a:spcPct val="50000"/>
              </a:spcBef>
              <a:spcAft>
                <a:spcPct val="0"/>
              </a:spcAft>
              <a:defRPr sz="2400">
                <a:solidFill>
                  <a:srgbClr val="000066"/>
                </a:solidFill>
                <a:latin typeface="Arial" pitchFamily="34" charset="0"/>
              </a:defRPr>
            </a:lvl9pPr>
          </a:lstStyle>
          <a:p>
            <a:pPr>
              <a:buFont typeface="Wingdings" pitchFamily="2" charset="2"/>
              <a:buChar char="l"/>
            </a:pPr>
            <a:r>
              <a:rPr lang="en-GB">
                <a:solidFill>
                  <a:srgbClr val="010066"/>
                </a:solidFill>
              </a:rPr>
              <a:t>This means that reactivity increases as the size of the atom increases.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1539"/>
                                        </p:tgtEl>
                                        <p:attrNameLst>
                                          <p:attrName>style.visibility</p:attrName>
                                        </p:attrNameLst>
                                      </p:cBhvr>
                                      <p:to>
                                        <p:strVal val="visible"/>
                                      </p:to>
                                    </p:set>
                                    <p:animEffect transition="in" filter="dissolve">
                                      <p:cBhvr>
                                        <p:cTn id="7" dur="500"/>
                                        <p:tgtEl>
                                          <p:spTgt spid="2153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1540"/>
                                        </p:tgtEl>
                                        <p:attrNameLst>
                                          <p:attrName>style.visibility</p:attrName>
                                        </p:attrNameLst>
                                      </p:cBhvr>
                                      <p:to>
                                        <p:strVal val="visible"/>
                                      </p:to>
                                    </p:set>
                                    <p:animEffect transition="in" filter="dissolve">
                                      <p:cBhvr>
                                        <p:cTn id="12" dur="500"/>
                                        <p:tgtEl>
                                          <p:spTgt spid="2154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1541"/>
                                        </p:tgtEl>
                                        <p:attrNameLst>
                                          <p:attrName>style.visibility</p:attrName>
                                        </p:attrNameLst>
                                      </p:cBhvr>
                                      <p:to>
                                        <p:strVal val="visible"/>
                                      </p:to>
                                    </p:set>
                                    <p:animEffect transition="in" filter="dissolve">
                                      <p:cBhvr>
                                        <p:cTn id="17" dur="500"/>
                                        <p:tgtEl>
                                          <p:spTgt spid="2154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1542"/>
                                        </p:tgtEl>
                                        <p:attrNameLst>
                                          <p:attrName>style.visibility</p:attrName>
                                        </p:attrNameLst>
                                      </p:cBhvr>
                                      <p:to>
                                        <p:strVal val="visible"/>
                                      </p:to>
                                    </p:set>
                                    <p:animEffect transition="in" filter="dissolve">
                                      <p:cBhvr>
                                        <p:cTn id="22" dur="500"/>
                                        <p:tgtEl>
                                          <p:spTgt spid="21542"/>
                                        </p:tgtEl>
                                      </p:cBhvr>
                                    </p:animEffect>
                                  </p:childTnLst>
                                </p:cTn>
                              </p:par>
                            </p:childTnLst>
                          </p:cTn>
                        </p:par>
                        <p:par>
                          <p:cTn id="23" fill="hold" nodeType="afterGroup">
                            <p:stCondLst>
                              <p:cond delay="500"/>
                            </p:stCondLst>
                            <p:childTnLst>
                              <p:par>
                                <p:cTn id="24" presetID="22" presetClass="entr" presetSubtype="1" fill="hold" nodeType="after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wipe(up)">
                                      <p:cBhvr>
                                        <p:cTn id="26"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39" grpId="0"/>
      <p:bldP spid="21540" grpId="0"/>
      <p:bldP spid="21541" grpId="0"/>
      <p:bldP spid="21542" grpId="0"/>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7" name="Rectangle 78"/>
          <p:cNvSpPr>
            <a:spLocks noGrp="1" noChangeArrowheads="1"/>
          </p:cNvSpPr>
          <p:nvPr>
            <p:ph type="title"/>
          </p:nvPr>
        </p:nvSpPr>
        <p:spPr/>
        <p:txBody>
          <a:bodyPr/>
          <a:lstStyle/>
          <a:p>
            <a:pPr eaLnBrk="1" hangingPunct="1"/>
            <a:r>
              <a:rPr lang="en-GB" smtClean="0"/>
              <a:t>      Reactivity of the alkali metals</a:t>
            </a:r>
          </a:p>
        </p:txBody>
      </p:sp>
    </p:spTree>
    <p:controls>
      <mc:AlternateContent xmlns:mc="http://schemas.openxmlformats.org/markup-compatibility/2006">
        <mc:Choice xmlns:v="urn:schemas-microsoft-com:vml" Requires="v">
          <p:control spid="1026" name="ShockwaveFlash1" r:id="rId2" imgW="8699111" imgH="5308229"/>
        </mc:Choice>
        <mc:Fallback>
          <p:control name="ShockwaveFlash1" r:id="rId2" imgW="8699111" imgH="5308229">
            <p:pic>
              <p:nvPicPr>
                <p:cNvPr id="0" name="ShockwaveFlash1"/>
                <p:cNvPicPr preferRelativeResize="0">
                  <a:picLocks noChangeArrowheads="1" noChangeShapeType="1"/>
                </p:cNvPicPr>
                <p:nvPr/>
              </p:nvPicPr>
              <p:blipFill>
                <a:blip r:embed="rId5">
                  <a:extLst>
                    <a:ext uri="{28A0092B-C50C-407E-A947-70E740481C1C}">
                      <a14:useLocalDpi xmlns:a14="http://schemas.microsoft.com/office/drawing/2010/main" val="0"/>
                    </a:ext>
                  </a:extLst>
                </a:blip>
                <a:srcRect/>
                <a:stretch>
                  <a:fillRect/>
                </a:stretch>
              </p:blipFill>
              <p:spPr bwMode="auto">
                <a:xfrm>
                  <a:off x="212725" y="800100"/>
                  <a:ext cx="8699500" cy="5308600"/>
                </a:xfrm>
                <a:prstGeom prst="rect">
                  <a:avLst/>
                </a:prstGeom>
                <a:noFill/>
                <a:ln>
                  <a:noFill/>
                </a:ln>
                <a:effectLst/>
                <a:extLs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control>
        </mc:Fallback>
      </mc:AlternateContent>
    </p:controls>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GB" smtClean="0"/>
              <a:t>      General properties</a:t>
            </a:r>
          </a:p>
        </p:txBody>
      </p:sp>
      <p:sp>
        <p:nvSpPr>
          <p:cNvPr id="22531" name="Text Box 4"/>
          <p:cNvSpPr txBox="1">
            <a:spLocks noChangeArrowheads="1"/>
          </p:cNvSpPr>
          <p:nvPr/>
        </p:nvSpPr>
        <p:spPr bwMode="auto">
          <a:xfrm>
            <a:off x="568325" y="701675"/>
            <a:ext cx="835342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000066"/>
                </a:solidFill>
                <a:latin typeface="Arial" pitchFamily="34" charset="0"/>
              </a:defRPr>
            </a:lvl1pPr>
            <a:lvl2pPr marL="742950" indent="-285750">
              <a:defRPr sz="2400">
                <a:solidFill>
                  <a:srgbClr val="000066"/>
                </a:solidFill>
                <a:latin typeface="Arial" pitchFamily="34" charset="0"/>
              </a:defRPr>
            </a:lvl2pPr>
            <a:lvl3pPr marL="1143000" indent="-228600">
              <a:defRPr sz="2400">
                <a:solidFill>
                  <a:srgbClr val="000066"/>
                </a:solidFill>
                <a:latin typeface="Arial" pitchFamily="34" charset="0"/>
              </a:defRPr>
            </a:lvl3pPr>
            <a:lvl4pPr marL="1600200" indent="-228600">
              <a:defRPr sz="2400">
                <a:solidFill>
                  <a:srgbClr val="000066"/>
                </a:solidFill>
                <a:latin typeface="Arial" pitchFamily="34" charset="0"/>
              </a:defRPr>
            </a:lvl4pPr>
            <a:lvl5pPr marL="2057400" indent="-228600">
              <a:defRPr sz="2400">
                <a:solidFill>
                  <a:srgbClr val="000066"/>
                </a:solidFill>
                <a:latin typeface="Arial" pitchFamily="34" charset="0"/>
              </a:defRPr>
            </a:lvl5pPr>
            <a:lvl6pPr marL="2514600" indent="-228600" eaLnBrk="0" fontAlgn="base" hangingPunct="0">
              <a:spcBef>
                <a:spcPct val="50000"/>
              </a:spcBef>
              <a:spcAft>
                <a:spcPct val="0"/>
              </a:spcAft>
              <a:defRPr sz="2400">
                <a:solidFill>
                  <a:srgbClr val="000066"/>
                </a:solidFill>
                <a:latin typeface="Arial" pitchFamily="34" charset="0"/>
              </a:defRPr>
            </a:lvl6pPr>
            <a:lvl7pPr marL="2971800" indent="-228600" eaLnBrk="0" fontAlgn="base" hangingPunct="0">
              <a:spcBef>
                <a:spcPct val="50000"/>
              </a:spcBef>
              <a:spcAft>
                <a:spcPct val="0"/>
              </a:spcAft>
              <a:defRPr sz="2400">
                <a:solidFill>
                  <a:srgbClr val="000066"/>
                </a:solidFill>
                <a:latin typeface="Arial" pitchFamily="34" charset="0"/>
              </a:defRPr>
            </a:lvl7pPr>
            <a:lvl8pPr marL="3429000" indent="-228600" eaLnBrk="0" fontAlgn="base" hangingPunct="0">
              <a:spcBef>
                <a:spcPct val="50000"/>
              </a:spcBef>
              <a:spcAft>
                <a:spcPct val="0"/>
              </a:spcAft>
              <a:defRPr sz="2400">
                <a:solidFill>
                  <a:srgbClr val="000066"/>
                </a:solidFill>
                <a:latin typeface="Arial" pitchFamily="34" charset="0"/>
              </a:defRPr>
            </a:lvl8pPr>
            <a:lvl9pPr marL="3886200" indent="-228600" eaLnBrk="0" fontAlgn="base" hangingPunct="0">
              <a:spcBef>
                <a:spcPct val="50000"/>
              </a:spcBef>
              <a:spcAft>
                <a:spcPct val="0"/>
              </a:spcAft>
              <a:defRPr sz="2400">
                <a:solidFill>
                  <a:srgbClr val="000066"/>
                </a:solidFill>
                <a:latin typeface="Arial" pitchFamily="34" charset="0"/>
              </a:defRPr>
            </a:lvl9pPr>
          </a:lstStyle>
          <a:p>
            <a:pPr>
              <a:spcBef>
                <a:spcPct val="0"/>
              </a:spcBef>
            </a:pPr>
            <a:r>
              <a:rPr lang="en-GB">
                <a:solidFill>
                  <a:srgbClr val="010066"/>
                </a:solidFill>
              </a:rPr>
              <a:t>Alkali metals are different to typical (transition) metals, such as iron and copper. Unlike typical metals, alkali metals:</a:t>
            </a:r>
          </a:p>
        </p:txBody>
      </p:sp>
      <p:sp>
        <p:nvSpPr>
          <p:cNvPr id="120837" name="Oval 5"/>
          <p:cNvSpPr>
            <a:spLocks noChangeAspect="1" noChangeArrowheads="1"/>
          </p:cNvSpPr>
          <p:nvPr/>
        </p:nvSpPr>
        <p:spPr bwMode="auto">
          <a:xfrm>
            <a:off x="241300" y="809625"/>
            <a:ext cx="252413" cy="252413"/>
          </a:xfrm>
          <a:prstGeom prst="ellipse">
            <a:avLst/>
          </a:prstGeom>
          <a:gradFill rotWithShape="1">
            <a:gsLst>
              <a:gs pos="0">
                <a:schemeClr val="bg1"/>
              </a:gs>
              <a:gs pos="100000">
                <a:srgbClr val="9900CC"/>
              </a:gs>
            </a:gsLst>
            <a:path path="shape">
              <a:fillToRect l="50000" t="50000" r="50000" b="50000"/>
            </a:path>
          </a:gradFill>
          <a:ln w="9525">
            <a:noFill/>
            <a:round/>
            <a:headEnd/>
            <a:tailEnd/>
          </a:ln>
          <a:effectLst>
            <a:outerShdw dist="35921" dir="2700000" algn="ctr" rotWithShape="0">
              <a:srgbClr val="B2B2B2"/>
            </a:outerShdw>
          </a:effectLst>
        </p:spPr>
        <p:txBody>
          <a:bodyPr wrap="none" anchor="ctr"/>
          <a:lstStyle/>
          <a:p>
            <a:pPr>
              <a:defRPr/>
            </a:pPr>
            <a:endParaRPr lang="en-US">
              <a:latin typeface="Arial" charset="0"/>
            </a:endParaRPr>
          </a:p>
        </p:txBody>
      </p:sp>
      <p:sp>
        <p:nvSpPr>
          <p:cNvPr id="120838" name="Text Box 6"/>
          <p:cNvSpPr txBox="1">
            <a:spLocks noChangeArrowheads="1"/>
          </p:cNvSpPr>
          <p:nvPr/>
        </p:nvSpPr>
        <p:spPr bwMode="auto">
          <a:xfrm>
            <a:off x="568325" y="5472113"/>
            <a:ext cx="5913438"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60363" indent="-360363">
              <a:defRPr sz="2400">
                <a:solidFill>
                  <a:srgbClr val="000066"/>
                </a:solidFill>
                <a:latin typeface="Arial" pitchFamily="34" charset="0"/>
              </a:defRPr>
            </a:lvl1pPr>
            <a:lvl2pPr marL="742950" indent="-285750">
              <a:defRPr sz="2400">
                <a:solidFill>
                  <a:srgbClr val="000066"/>
                </a:solidFill>
                <a:latin typeface="Arial" pitchFamily="34" charset="0"/>
              </a:defRPr>
            </a:lvl2pPr>
            <a:lvl3pPr marL="1143000" indent="-228600">
              <a:defRPr sz="2400">
                <a:solidFill>
                  <a:srgbClr val="000066"/>
                </a:solidFill>
                <a:latin typeface="Arial" pitchFamily="34" charset="0"/>
              </a:defRPr>
            </a:lvl3pPr>
            <a:lvl4pPr marL="1600200" indent="-228600">
              <a:defRPr sz="2400">
                <a:solidFill>
                  <a:srgbClr val="000066"/>
                </a:solidFill>
                <a:latin typeface="Arial" pitchFamily="34" charset="0"/>
              </a:defRPr>
            </a:lvl4pPr>
            <a:lvl5pPr marL="2057400" indent="-228600">
              <a:defRPr sz="2400">
                <a:solidFill>
                  <a:srgbClr val="000066"/>
                </a:solidFill>
                <a:latin typeface="Arial" pitchFamily="34" charset="0"/>
              </a:defRPr>
            </a:lvl5pPr>
            <a:lvl6pPr marL="2514600" indent="-228600" eaLnBrk="0" fontAlgn="base" hangingPunct="0">
              <a:spcBef>
                <a:spcPct val="50000"/>
              </a:spcBef>
              <a:spcAft>
                <a:spcPct val="0"/>
              </a:spcAft>
              <a:defRPr sz="2400">
                <a:solidFill>
                  <a:srgbClr val="000066"/>
                </a:solidFill>
                <a:latin typeface="Arial" pitchFamily="34" charset="0"/>
              </a:defRPr>
            </a:lvl6pPr>
            <a:lvl7pPr marL="2971800" indent="-228600" eaLnBrk="0" fontAlgn="base" hangingPunct="0">
              <a:spcBef>
                <a:spcPct val="50000"/>
              </a:spcBef>
              <a:spcAft>
                <a:spcPct val="0"/>
              </a:spcAft>
              <a:defRPr sz="2400">
                <a:solidFill>
                  <a:srgbClr val="000066"/>
                </a:solidFill>
                <a:latin typeface="Arial" pitchFamily="34" charset="0"/>
              </a:defRPr>
            </a:lvl7pPr>
            <a:lvl8pPr marL="3429000" indent="-228600" eaLnBrk="0" fontAlgn="base" hangingPunct="0">
              <a:spcBef>
                <a:spcPct val="50000"/>
              </a:spcBef>
              <a:spcAft>
                <a:spcPct val="0"/>
              </a:spcAft>
              <a:defRPr sz="2400">
                <a:solidFill>
                  <a:srgbClr val="000066"/>
                </a:solidFill>
                <a:latin typeface="Arial" pitchFamily="34" charset="0"/>
              </a:defRPr>
            </a:lvl8pPr>
            <a:lvl9pPr marL="3886200" indent="-228600" eaLnBrk="0" fontAlgn="base" hangingPunct="0">
              <a:spcBef>
                <a:spcPct val="50000"/>
              </a:spcBef>
              <a:spcAft>
                <a:spcPct val="0"/>
              </a:spcAft>
              <a:defRPr sz="2400">
                <a:solidFill>
                  <a:srgbClr val="000066"/>
                </a:solidFill>
                <a:latin typeface="Arial" pitchFamily="34" charset="0"/>
              </a:defRPr>
            </a:lvl9pPr>
          </a:lstStyle>
          <a:p>
            <a:pPr>
              <a:buFont typeface="Wingdings" pitchFamily="2" charset="2"/>
              <a:buChar char="l"/>
            </a:pPr>
            <a:r>
              <a:rPr lang="en-GB"/>
              <a:t>they are </a:t>
            </a:r>
            <a:r>
              <a:rPr lang="en-GB" b="1"/>
              <a:t>shiny</a:t>
            </a:r>
            <a:r>
              <a:rPr lang="en-GB"/>
              <a:t> – this is only seen when they are freshly cut.</a:t>
            </a:r>
          </a:p>
        </p:txBody>
      </p:sp>
      <p:sp>
        <p:nvSpPr>
          <p:cNvPr id="120839" name="Text Box 7"/>
          <p:cNvSpPr txBox="1">
            <a:spLocks noChangeArrowheads="1"/>
          </p:cNvSpPr>
          <p:nvPr/>
        </p:nvSpPr>
        <p:spPr bwMode="auto">
          <a:xfrm>
            <a:off x="568325" y="4708525"/>
            <a:ext cx="585787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60363" indent="-360363">
              <a:defRPr sz="2400">
                <a:solidFill>
                  <a:srgbClr val="000066"/>
                </a:solidFill>
                <a:latin typeface="Arial" pitchFamily="34" charset="0"/>
              </a:defRPr>
            </a:lvl1pPr>
            <a:lvl2pPr marL="742950" indent="-285750">
              <a:defRPr sz="2400">
                <a:solidFill>
                  <a:srgbClr val="000066"/>
                </a:solidFill>
                <a:latin typeface="Arial" pitchFamily="34" charset="0"/>
              </a:defRPr>
            </a:lvl2pPr>
            <a:lvl3pPr marL="1143000" indent="-228600">
              <a:defRPr sz="2400">
                <a:solidFill>
                  <a:srgbClr val="000066"/>
                </a:solidFill>
                <a:latin typeface="Arial" pitchFamily="34" charset="0"/>
              </a:defRPr>
            </a:lvl3pPr>
            <a:lvl4pPr marL="1600200" indent="-228600">
              <a:defRPr sz="2400">
                <a:solidFill>
                  <a:srgbClr val="000066"/>
                </a:solidFill>
                <a:latin typeface="Arial" pitchFamily="34" charset="0"/>
              </a:defRPr>
            </a:lvl4pPr>
            <a:lvl5pPr marL="2057400" indent="-228600">
              <a:defRPr sz="2400">
                <a:solidFill>
                  <a:srgbClr val="000066"/>
                </a:solidFill>
                <a:latin typeface="Arial" pitchFamily="34" charset="0"/>
              </a:defRPr>
            </a:lvl5pPr>
            <a:lvl6pPr marL="2514600" indent="-228600" eaLnBrk="0" fontAlgn="base" hangingPunct="0">
              <a:spcBef>
                <a:spcPct val="50000"/>
              </a:spcBef>
              <a:spcAft>
                <a:spcPct val="0"/>
              </a:spcAft>
              <a:defRPr sz="2400">
                <a:solidFill>
                  <a:srgbClr val="000066"/>
                </a:solidFill>
                <a:latin typeface="Arial" pitchFamily="34" charset="0"/>
              </a:defRPr>
            </a:lvl6pPr>
            <a:lvl7pPr marL="2971800" indent="-228600" eaLnBrk="0" fontAlgn="base" hangingPunct="0">
              <a:spcBef>
                <a:spcPct val="50000"/>
              </a:spcBef>
              <a:spcAft>
                <a:spcPct val="0"/>
              </a:spcAft>
              <a:defRPr sz="2400">
                <a:solidFill>
                  <a:srgbClr val="000066"/>
                </a:solidFill>
                <a:latin typeface="Arial" pitchFamily="34" charset="0"/>
              </a:defRPr>
            </a:lvl7pPr>
            <a:lvl8pPr marL="3429000" indent="-228600" eaLnBrk="0" fontAlgn="base" hangingPunct="0">
              <a:spcBef>
                <a:spcPct val="50000"/>
              </a:spcBef>
              <a:spcAft>
                <a:spcPct val="0"/>
              </a:spcAft>
              <a:defRPr sz="2400">
                <a:solidFill>
                  <a:srgbClr val="000066"/>
                </a:solidFill>
                <a:latin typeface="Arial" pitchFamily="34" charset="0"/>
              </a:defRPr>
            </a:lvl8pPr>
            <a:lvl9pPr marL="3886200" indent="-228600" eaLnBrk="0" fontAlgn="base" hangingPunct="0">
              <a:spcBef>
                <a:spcPct val="50000"/>
              </a:spcBef>
              <a:spcAft>
                <a:spcPct val="0"/>
              </a:spcAft>
              <a:defRPr sz="2400">
                <a:solidFill>
                  <a:srgbClr val="000066"/>
                </a:solidFill>
                <a:latin typeface="Arial" pitchFamily="34" charset="0"/>
              </a:defRPr>
            </a:lvl9pPr>
          </a:lstStyle>
          <a:p>
            <a:pPr>
              <a:buFont typeface="Wingdings" pitchFamily="2" charset="2"/>
              <a:buChar char="l"/>
            </a:pPr>
            <a:r>
              <a:rPr lang="en-GB"/>
              <a:t>they are </a:t>
            </a:r>
            <a:r>
              <a:rPr lang="en-GB" b="1"/>
              <a:t>good conductors</a:t>
            </a:r>
            <a:r>
              <a:rPr lang="en-GB"/>
              <a:t> of heat and electricity;</a:t>
            </a:r>
          </a:p>
        </p:txBody>
      </p:sp>
      <p:sp>
        <p:nvSpPr>
          <p:cNvPr id="120840" name="Text Box 8"/>
          <p:cNvSpPr txBox="1">
            <a:spLocks noChangeArrowheads="1"/>
          </p:cNvSpPr>
          <p:nvPr/>
        </p:nvSpPr>
        <p:spPr bwMode="auto">
          <a:xfrm>
            <a:off x="568325" y="1582738"/>
            <a:ext cx="857567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60363" indent="-360363">
              <a:defRPr sz="2400">
                <a:solidFill>
                  <a:srgbClr val="000066"/>
                </a:solidFill>
                <a:latin typeface="Arial" pitchFamily="34" charset="0"/>
              </a:defRPr>
            </a:lvl1pPr>
            <a:lvl2pPr marL="742950" indent="-285750">
              <a:defRPr sz="2400">
                <a:solidFill>
                  <a:srgbClr val="000066"/>
                </a:solidFill>
                <a:latin typeface="Arial" pitchFamily="34" charset="0"/>
              </a:defRPr>
            </a:lvl2pPr>
            <a:lvl3pPr marL="1143000" indent="-228600">
              <a:defRPr sz="2400">
                <a:solidFill>
                  <a:srgbClr val="000066"/>
                </a:solidFill>
                <a:latin typeface="Arial" pitchFamily="34" charset="0"/>
              </a:defRPr>
            </a:lvl3pPr>
            <a:lvl4pPr marL="1600200" indent="-228600">
              <a:defRPr sz="2400">
                <a:solidFill>
                  <a:srgbClr val="000066"/>
                </a:solidFill>
                <a:latin typeface="Arial" pitchFamily="34" charset="0"/>
              </a:defRPr>
            </a:lvl4pPr>
            <a:lvl5pPr marL="2057400" indent="-228600">
              <a:defRPr sz="2400">
                <a:solidFill>
                  <a:srgbClr val="000066"/>
                </a:solidFill>
                <a:latin typeface="Arial" pitchFamily="34" charset="0"/>
              </a:defRPr>
            </a:lvl5pPr>
            <a:lvl6pPr marL="2514600" indent="-228600" eaLnBrk="0" fontAlgn="base" hangingPunct="0">
              <a:spcBef>
                <a:spcPct val="50000"/>
              </a:spcBef>
              <a:spcAft>
                <a:spcPct val="0"/>
              </a:spcAft>
              <a:defRPr sz="2400">
                <a:solidFill>
                  <a:srgbClr val="000066"/>
                </a:solidFill>
                <a:latin typeface="Arial" pitchFamily="34" charset="0"/>
              </a:defRPr>
            </a:lvl6pPr>
            <a:lvl7pPr marL="2971800" indent="-228600" eaLnBrk="0" fontAlgn="base" hangingPunct="0">
              <a:spcBef>
                <a:spcPct val="50000"/>
              </a:spcBef>
              <a:spcAft>
                <a:spcPct val="0"/>
              </a:spcAft>
              <a:defRPr sz="2400">
                <a:solidFill>
                  <a:srgbClr val="000066"/>
                </a:solidFill>
                <a:latin typeface="Arial" pitchFamily="34" charset="0"/>
              </a:defRPr>
            </a:lvl7pPr>
            <a:lvl8pPr marL="3429000" indent="-228600" eaLnBrk="0" fontAlgn="base" hangingPunct="0">
              <a:spcBef>
                <a:spcPct val="50000"/>
              </a:spcBef>
              <a:spcAft>
                <a:spcPct val="0"/>
              </a:spcAft>
              <a:defRPr sz="2400">
                <a:solidFill>
                  <a:srgbClr val="000066"/>
                </a:solidFill>
                <a:latin typeface="Arial" pitchFamily="34" charset="0"/>
              </a:defRPr>
            </a:lvl8pPr>
            <a:lvl9pPr marL="3886200" indent="-228600" eaLnBrk="0" fontAlgn="base" hangingPunct="0">
              <a:spcBef>
                <a:spcPct val="50000"/>
              </a:spcBef>
              <a:spcAft>
                <a:spcPct val="0"/>
              </a:spcAft>
              <a:defRPr sz="2400">
                <a:solidFill>
                  <a:srgbClr val="000066"/>
                </a:solidFill>
                <a:latin typeface="Arial" pitchFamily="34" charset="0"/>
              </a:defRPr>
            </a:lvl9pPr>
          </a:lstStyle>
          <a:p>
            <a:pPr>
              <a:buFont typeface="Wingdings" pitchFamily="2" charset="2"/>
              <a:buChar char="l"/>
            </a:pPr>
            <a:r>
              <a:rPr lang="en-GB"/>
              <a:t>are </a:t>
            </a:r>
            <a:r>
              <a:rPr lang="en-GB" b="1"/>
              <a:t>soft</a:t>
            </a:r>
            <a:r>
              <a:rPr lang="en-GB"/>
              <a:t> and can be cut by a knife – softness increases down the group;</a:t>
            </a:r>
          </a:p>
        </p:txBody>
      </p:sp>
      <p:sp>
        <p:nvSpPr>
          <p:cNvPr id="120841" name="Text Box 9"/>
          <p:cNvSpPr txBox="1">
            <a:spLocks noChangeArrowheads="1"/>
          </p:cNvSpPr>
          <p:nvPr/>
        </p:nvSpPr>
        <p:spPr bwMode="auto">
          <a:xfrm>
            <a:off x="568325" y="2338388"/>
            <a:ext cx="857567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60363" indent="-360363">
              <a:defRPr sz="2400">
                <a:solidFill>
                  <a:srgbClr val="000066"/>
                </a:solidFill>
                <a:latin typeface="Arial" pitchFamily="34" charset="0"/>
              </a:defRPr>
            </a:lvl1pPr>
            <a:lvl2pPr marL="742950" indent="-285750">
              <a:defRPr sz="2400">
                <a:solidFill>
                  <a:srgbClr val="000066"/>
                </a:solidFill>
                <a:latin typeface="Arial" pitchFamily="34" charset="0"/>
              </a:defRPr>
            </a:lvl2pPr>
            <a:lvl3pPr marL="1143000" indent="-228600">
              <a:defRPr sz="2400">
                <a:solidFill>
                  <a:srgbClr val="000066"/>
                </a:solidFill>
                <a:latin typeface="Arial" pitchFamily="34" charset="0"/>
              </a:defRPr>
            </a:lvl3pPr>
            <a:lvl4pPr marL="1600200" indent="-228600">
              <a:defRPr sz="2400">
                <a:solidFill>
                  <a:srgbClr val="000066"/>
                </a:solidFill>
                <a:latin typeface="Arial" pitchFamily="34" charset="0"/>
              </a:defRPr>
            </a:lvl4pPr>
            <a:lvl5pPr marL="2057400" indent="-228600">
              <a:defRPr sz="2400">
                <a:solidFill>
                  <a:srgbClr val="000066"/>
                </a:solidFill>
                <a:latin typeface="Arial" pitchFamily="34" charset="0"/>
              </a:defRPr>
            </a:lvl5pPr>
            <a:lvl6pPr marL="2514600" indent="-228600" eaLnBrk="0" fontAlgn="base" hangingPunct="0">
              <a:spcBef>
                <a:spcPct val="50000"/>
              </a:spcBef>
              <a:spcAft>
                <a:spcPct val="0"/>
              </a:spcAft>
              <a:defRPr sz="2400">
                <a:solidFill>
                  <a:srgbClr val="000066"/>
                </a:solidFill>
                <a:latin typeface="Arial" pitchFamily="34" charset="0"/>
              </a:defRPr>
            </a:lvl6pPr>
            <a:lvl7pPr marL="2971800" indent="-228600" eaLnBrk="0" fontAlgn="base" hangingPunct="0">
              <a:spcBef>
                <a:spcPct val="50000"/>
              </a:spcBef>
              <a:spcAft>
                <a:spcPct val="0"/>
              </a:spcAft>
              <a:defRPr sz="2400">
                <a:solidFill>
                  <a:srgbClr val="000066"/>
                </a:solidFill>
                <a:latin typeface="Arial" pitchFamily="34" charset="0"/>
              </a:defRPr>
            </a:lvl7pPr>
            <a:lvl8pPr marL="3429000" indent="-228600" eaLnBrk="0" fontAlgn="base" hangingPunct="0">
              <a:spcBef>
                <a:spcPct val="50000"/>
              </a:spcBef>
              <a:spcAft>
                <a:spcPct val="0"/>
              </a:spcAft>
              <a:defRPr sz="2400">
                <a:solidFill>
                  <a:srgbClr val="000066"/>
                </a:solidFill>
                <a:latin typeface="Arial" pitchFamily="34" charset="0"/>
              </a:defRPr>
            </a:lvl8pPr>
            <a:lvl9pPr marL="3886200" indent="-228600" eaLnBrk="0" fontAlgn="base" hangingPunct="0">
              <a:spcBef>
                <a:spcPct val="50000"/>
              </a:spcBef>
              <a:spcAft>
                <a:spcPct val="0"/>
              </a:spcAft>
              <a:defRPr sz="2400">
                <a:solidFill>
                  <a:srgbClr val="000066"/>
                </a:solidFill>
                <a:latin typeface="Arial" pitchFamily="34" charset="0"/>
              </a:defRPr>
            </a:lvl9pPr>
          </a:lstStyle>
          <a:p>
            <a:pPr>
              <a:buFont typeface="Wingdings" pitchFamily="2" charset="2"/>
              <a:buChar char="l"/>
            </a:pPr>
            <a:r>
              <a:rPr lang="en-GB"/>
              <a:t>have a </a:t>
            </a:r>
            <a:r>
              <a:rPr lang="en-GB" b="1"/>
              <a:t>low density</a:t>
            </a:r>
            <a:r>
              <a:rPr lang="en-GB"/>
              <a:t> – lithium, sodium and potassium float on water;</a:t>
            </a:r>
          </a:p>
        </p:txBody>
      </p:sp>
      <p:sp>
        <p:nvSpPr>
          <p:cNvPr id="120842" name="Text Box 10"/>
          <p:cNvSpPr txBox="1">
            <a:spLocks noChangeArrowheads="1"/>
          </p:cNvSpPr>
          <p:nvPr/>
        </p:nvSpPr>
        <p:spPr bwMode="auto">
          <a:xfrm>
            <a:off x="568325" y="3109913"/>
            <a:ext cx="6743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60363" indent="-360363">
              <a:defRPr sz="2400">
                <a:solidFill>
                  <a:srgbClr val="000066"/>
                </a:solidFill>
                <a:latin typeface="Arial" pitchFamily="34" charset="0"/>
              </a:defRPr>
            </a:lvl1pPr>
            <a:lvl2pPr marL="742950" indent="-285750">
              <a:defRPr sz="2400">
                <a:solidFill>
                  <a:srgbClr val="000066"/>
                </a:solidFill>
                <a:latin typeface="Arial" pitchFamily="34" charset="0"/>
              </a:defRPr>
            </a:lvl2pPr>
            <a:lvl3pPr marL="1143000" indent="-228600">
              <a:defRPr sz="2400">
                <a:solidFill>
                  <a:srgbClr val="000066"/>
                </a:solidFill>
                <a:latin typeface="Arial" pitchFamily="34" charset="0"/>
              </a:defRPr>
            </a:lvl3pPr>
            <a:lvl4pPr marL="1600200" indent="-228600">
              <a:defRPr sz="2400">
                <a:solidFill>
                  <a:srgbClr val="000066"/>
                </a:solidFill>
                <a:latin typeface="Arial" pitchFamily="34" charset="0"/>
              </a:defRPr>
            </a:lvl4pPr>
            <a:lvl5pPr marL="2057400" indent="-228600">
              <a:defRPr sz="2400">
                <a:solidFill>
                  <a:srgbClr val="000066"/>
                </a:solidFill>
                <a:latin typeface="Arial" pitchFamily="34" charset="0"/>
              </a:defRPr>
            </a:lvl5pPr>
            <a:lvl6pPr marL="2514600" indent="-228600" eaLnBrk="0" fontAlgn="base" hangingPunct="0">
              <a:spcBef>
                <a:spcPct val="50000"/>
              </a:spcBef>
              <a:spcAft>
                <a:spcPct val="0"/>
              </a:spcAft>
              <a:defRPr sz="2400">
                <a:solidFill>
                  <a:srgbClr val="000066"/>
                </a:solidFill>
                <a:latin typeface="Arial" pitchFamily="34" charset="0"/>
              </a:defRPr>
            </a:lvl6pPr>
            <a:lvl7pPr marL="2971800" indent="-228600" eaLnBrk="0" fontAlgn="base" hangingPunct="0">
              <a:spcBef>
                <a:spcPct val="50000"/>
              </a:spcBef>
              <a:spcAft>
                <a:spcPct val="0"/>
              </a:spcAft>
              <a:defRPr sz="2400">
                <a:solidFill>
                  <a:srgbClr val="000066"/>
                </a:solidFill>
                <a:latin typeface="Arial" pitchFamily="34" charset="0"/>
              </a:defRPr>
            </a:lvl7pPr>
            <a:lvl8pPr marL="3429000" indent="-228600" eaLnBrk="0" fontAlgn="base" hangingPunct="0">
              <a:spcBef>
                <a:spcPct val="50000"/>
              </a:spcBef>
              <a:spcAft>
                <a:spcPct val="0"/>
              </a:spcAft>
              <a:defRPr sz="2400">
                <a:solidFill>
                  <a:srgbClr val="000066"/>
                </a:solidFill>
                <a:latin typeface="Arial" pitchFamily="34" charset="0"/>
              </a:defRPr>
            </a:lvl8pPr>
            <a:lvl9pPr marL="3886200" indent="-228600" eaLnBrk="0" fontAlgn="base" hangingPunct="0">
              <a:spcBef>
                <a:spcPct val="50000"/>
              </a:spcBef>
              <a:spcAft>
                <a:spcPct val="0"/>
              </a:spcAft>
              <a:defRPr sz="2400">
                <a:solidFill>
                  <a:srgbClr val="000066"/>
                </a:solidFill>
                <a:latin typeface="Arial" pitchFamily="34" charset="0"/>
              </a:defRPr>
            </a:lvl9pPr>
          </a:lstStyle>
          <a:p>
            <a:pPr>
              <a:buFont typeface="Wingdings" pitchFamily="2" charset="2"/>
              <a:buChar char="l"/>
            </a:pPr>
            <a:r>
              <a:rPr lang="en-GB"/>
              <a:t>have </a:t>
            </a:r>
            <a:r>
              <a:rPr lang="en-GB" b="1"/>
              <a:t>low melting and boiling points</a:t>
            </a:r>
            <a:r>
              <a:rPr lang="en-GB"/>
              <a:t>.</a:t>
            </a:r>
          </a:p>
        </p:txBody>
      </p:sp>
      <p:sp>
        <p:nvSpPr>
          <p:cNvPr id="120843" name="Text Box 11"/>
          <p:cNvSpPr txBox="1">
            <a:spLocks noChangeArrowheads="1"/>
          </p:cNvSpPr>
          <p:nvPr/>
        </p:nvSpPr>
        <p:spPr bwMode="auto">
          <a:xfrm>
            <a:off x="568325" y="3840163"/>
            <a:ext cx="5694363"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a:solidFill>
                  <a:srgbClr val="000066"/>
                </a:solidFill>
                <a:latin typeface="Arial" pitchFamily="34" charset="0"/>
              </a:defRPr>
            </a:lvl1pPr>
            <a:lvl2pPr marL="742950" indent="-285750">
              <a:defRPr sz="2400">
                <a:solidFill>
                  <a:srgbClr val="000066"/>
                </a:solidFill>
                <a:latin typeface="Arial" pitchFamily="34" charset="0"/>
              </a:defRPr>
            </a:lvl2pPr>
            <a:lvl3pPr marL="1143000" indent="-228600">
              <a:defRPr sz="2400">
                <a:solidFill>
                  <a:srgbClr val="000066"/>
                </a:solidFill>
                <a:latin typeface="Arial" pitchFamily="34" charset="0"/>
              </a:defRPr>
            </a:lvl3pPr>
            <a:lvl4pPr marL="1600200" indent="-228600">
              <a:defRPr sz="2400">
                <a:solidFill>
                  <a:srgbClr val="000066"/>
                </a:solidFill>
                <a:latin typeface="Arial" pitchFamily="34" charset="0"/>
              </a:defRPr>
            </a:lvl4pPr>
            <a:lvl5pPr marL="2057400" indent="-228600">
              <a:defRPr sz="2400">
                <a:solidFill>
                  <a:srgbClr val="000066"/>
                </a:solidFill>
                <a:latin typeface="Arial" pitchFamily="34" charset="0"/>
              </a:defRPr>
            </a:lvl5pPr>
            <a:lvl6pPr marL="2514600" indent="-228600" eaLnBrk="0" fontAlgn="base" hangingPunct="0">
              <a:spcBef>
                <a:spcPct val="50000"/>
              </a:spcBef>
              <a:spcAft>
                <a:spcPct val="0"/>
              </a:spcAft>
              <a:defRPr sz="2400">
                <a:solidFill>
                  <a:srgbClr val="000066"/>
                </a:solidFill>
                <a:latin typeface="Arial" pitchFamily="34" charset="0"/>
              </a:defRPr>
            </a:lvl6pPr>
            <a:lvl7pPr marL="2971800" indent="-228600" eaLnBrk="0" fontAlgn="base" hangingPunct="0">
              <a:spcBef>
                <a:spcPct val="50000"/>
              </a:spcBef>
              <a:spcAft>
                <a:spcPct val="0"/>
              </a:spcAft>
              <a:defRPr sz="2400">
                <a:solidFill>
                  <a:srgbClr val="000066"/>
                </a:solidFill>
                <a:latin typeface="Arial" pitchFamily="34" charset="0"/>
              </a:defRPr>
            </a:lvl7pPr>
            <a:lvl8pPr marL="3429000" indent="-228600" eaLnBrk="0" fontAlgn="base" hangingPunct="0">
              <a:spcBef>
                <a:spcPct val="50000"/>
              </a:spcBef>
              <a:spcAft>
                <a:spcPct val="0"/>
              </a:spcAft>
              <a:defRPr sz="2400">
                <a:solidFill>
                  <a:srgbClr val="000066"/>
                </a:solidFill>
                <a:latin typeface="Arial" pitchFamily="34" charset="0"/>
              </a:defRPr>
            </a:lvl8pPr>
            <a:lvl9pPr marL="3886200" indent="-228600" eaLnBrk="0" fontAlgn="base" hangingPunct="0">
              <a:spcBef>
                <a:spcPct val="50000"/>
              </a:spcBef>
              <a:spcAft>
                <a:spcPct val="0"/>
              </a:spcAft>
              <a:defRPr sz="2400">
                <a:solidFill>
                  <a:srgbClr val="000066"/>
                </a:solidFill>
                <a:latin typeface="Arial" pitchFamily="34" charset="0"/>
              </a:defRPr>
            </a:lvl9pPr>
          </a:lstStyle>
          <a:p>
            <a:r>
              <a:rPr lang="en-GB"/>
              <a:t>However, alkali metals do share a few properties with typical metals, because:</a:t>
            </a:r>
          </a:p>
        </p:txBody>
      </p:sp>
      <p:pic>
        <p:nvPicPr>
          <p:cNvPr id="120844" name="Picture 12" descr="sodium_cut2"/>
          <p:cNvPicPr>
            <a:picLocks noChangeAspect="1" noChangeArrowheads="1"/>
          </p:cNvPicPr>
          <p:nvPr/>
        </p:nvPicPr>
        <p:blipFill>
          <a:blip r:embed="rId3">
            <a:extLst>
              <a:ext uri="{28A0092B-C50C-407E-A947-70E740481C1C}">
                <a14:useLocalDpi xmlns:a14="http://schemas.microsoft.com/office/drawing/2010/main" val="0"/>
              </a:ext>
            </a:extLst>
          </a:blip>
          <a:srcRect l="9071" t="6139" r="6804" b="6139"/>
          <a:stretch>
            <a:fillRect/>
          </a:stretch>
        </p:blipFill>
        <p:spPr bwMode="auto">
          <a:xfrm>
            <a:off x="6542088" y="3943350"/>
            <a:ext cx="2344737" cy="210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20840"/>
                                        </p:tgtEl>
                                        <p:attrNameLst>
                                          <p:attrName>style.visibility</p:attrName>
                                        </p:attrNameLst>
                                      </p:cBhvr>
                                      <p:to>
                                        <p:strVal val="visible"/>
                                      </p:to>
                                    </p:set>
                                    <p:animEffect transition="in" filter="dissolve">
                                      <p:cBhvr>
                                        <p:cTn id="7" dur="500"/>
                                        <p:tgtEl>
                                          <p:spTgt spid="12084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20841"/>
                                        </p:tgtEl>
                                        <p:attrNameLst>
                                          <p:attrName>style.visibility</p:attrName>
                                        </p:attrNameLst>
                                      </p:cBhvr>
                                      <p:to>
                                        <p:strVal val="visible"/>
                                      </p:to>
                                    </p:set>
                                    <p:animEffect transition="in" filter="dissolve">
                                      <p:cBhvr>
                                        <p:cTn id="12" dur="500"/>
                                        <p:tgtEl>
                                          <p:spTgt spid="12084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20842"/>
                                        </p:tgtEl>
                                        <p:attrNameLst>
                                          <p:attrName>style.visibility</p:attrName>
                                        </p:attrNameLst>
                                      </p:cBhvr>
                                      <p:to>
                                        <p:strVal val="visible"/>
                                      </p:to>
                                    </p:set>
                                    <p:animEffect transition="in" filter="dissolve">
                                      <p:cBhvr>
                                        <p:cTn id="17" dur="500"/>
                                        <p:tgtEl>
                                          <p:spTgt spid="12084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20843"/>
                                        </p:tgtEl>
                                        <p:attrNameLst>
                                          <p:attrName>style.visibility</p:attrName>
                                        </p:attrNameLst>
                                      </p:cBhvr>
                                      <p:to>
                                        <p:strVal val="visible"/>
                                      </p:to>
                                    </p:set>
                                    <p:animEffect transition="in" filter="dissolve">
                                      <p:cBhvr>
                                        <p:cTn id="22" dur="500"/>
                                        <p:tgtEl>
                                          <p:spTgt spid="12084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20839"/>
                                        </p:tgtEl>
                                        <p:attrNameLst>
                                          <p:attrName>style.visibility</p:attrName>
                                        </p:attrNameLst>
                                      </p:cBhvr>
                                      <p:to>
                                        <p:strVal val="visible"/>
                                      </p:to>
                                    </p:set>
                                    <p:animEffect transition="in" filter="dissolve">
                                      <p:cBhvr>
                                        <p:cTn id="27" dur="500"/>
                                        <p:tgtEl>
                                          <p:spTgt spid="12083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120838"/>
                                        </p:tgtEl>
                                        <p:attrNameLst>
                                          <p:attrName>style.visibility</p:attrName>
                                        </p:attrNameLst>
                                      </p:cBhvr>
                                      <p:to>
                                        <p:strVal val="visible"/>
                                      </p:to>
                                    </p:set>
                                    <p:animEffect transition="in" filter="dissolve">
                                      <p:cBhvr>
                                        <p:cTn id="32" dur="500"/>
                                        <p:tgtEl>
                                          <p:spTgt spid="120838"/>
                                        </p:tgtEl>
                                      </p:cBhvr>
                                    </p:animEffect>
                                  </p:childTnLst>
                                </p:cTn>
                              </p:par>
                            </p:childTnLst>
                          </p:cTn>
                        </p:par>
                        <p:par>
                          <p:cTn id="33" fill="hold" nodeType="afterGroup">
                            <p:stCondLst>
                              <p:cond delay="500"/>
                            </p:stCondLst>
                            <p:childTnLst>
                              <p:par>
                                <p:cTn id="34" presetID="22" presetClass="entr" presetSubtype="8" fill="hold" nodeType="afterEffect">
                                  <p:stCondLst>
                                    <p:cond delay="0"/>
                                  </p:stCondLst>
                                  <p:childTnLst>
                                    <p:set>
                                      <p:cBhvr>
                                        <p:cTn id="35" dur="1" fill="hold">
                                          <p:stCondLst>
                                            <p:cond delay="0"/>
                                          </p:stCondLst>
                                        </p:cTn>
                                        <p:tgtEl>
                                          <p:spTgt spid="120844"/>
                                        </p:tgtEl>
                                        <p:attrNameLst>
                                          <p:attrName>style.visibility</p:attrName>
                                        </p:attrNameLst>
                                      </p:cBhvr>
                                      <p:to>
                                        <p:strVal val="visible"/>
                                      </p:to>
                                    </p:set>
                                    <p:animEffect transition="in" filter="wipe(left)">
                                      <p:cBhvr>
                                        <p:cTn id="36" dur="500"/>
                                        <p:tgtEl>
                                          <p:spTgt spid="1208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38" grpId="0"/>
      <p:bldP spid="120839" grpId="0"/>
      <p:bldP spid="120840" grpId="0"/>
      <p:bldP spid="120841" grpId="0"/>
      <p:bldP spid="120842" grpId="0"/>
      <p:bldP spid="120843" grpId="0"/>
    </p:bldLst>
  </p:timing>
</p:sld>
</file>

<file path=ppt/slides/slide7.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3554" name="Rectangle 34"/>
          <p:cNvSpPr>
            <a:spLocks noGrp="1" noChangeArrowheads="1"/>
          </p:cNvSpPr>
          <p:nvPr>
            <p:ph type="title"/>
          </p:nvPr>
        </p:nvSpPr>
        <p:spPr/>
        <p:txBody>
          <a:bodyPr/>
          <a:lstStyle/>
          <a:p>
            <a:pPr eaLnBrk="1" hangingPunct="1"/>
            <a:r>
              <a:rPr lang="en-GB" smtClean="0"/>
              <a:t>      Trends in density</a:t>
            </a:r>
          </a:p>
        </p:txBody>
      </p:sp>
      <p:sp>
        <p:nvSpPr>
          <p:cNvPr id="23555" name="Text Box 35"/>
          <p:cNvSpPr txBox="1">
            <a:spLocks noChangeArrowheads="1"/>
          </p:cNvSpPr>
          <p:nvPr/>
        </p:nvSpPr>
        <p:spPr bwMode="auto">
          <a:xfrm>
            <a:off x="568325" y="701675"/>
            <a:ext cx="8353425"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000066"/>
                </a:solidFill>
                <a:latin typeface="Arial" pitchFamily="34" charset="0"/>
              </a:defRPr>
            </a:lvl1pPr>
            <a:lvl2pPr marL="742950" indent="-285750">
              <a:defRPr sz="2400">
                <a:solidFill>
                  <a:srgbClr val="000066"/>
                </a:solidFill>
                <a:latin typeface="Arial" pitchFamily="34" charset="0"/>
              </a:defRPr>
            </a:lvl2pPr>
            <a:lvl3pPr marL="1143000" indent="-228600">
              <a:defRPr sz="2400">
                <a:solidFill>
                  <a:srgbClr val="000066"/>
                </a:solidFill>
                <a:latin typeface="Arial" pitchFamily="34" charset="0"/>
              </a:defRPr>
            </a:lvl3pPr>
            <a:lvl4pPr marL="1600200" indent="-228600">
              <a:defRPr sz="2400">
                <a:solidFill>
                  <a:srgbClr val="000066"/>
                </a:solidFill>
                <a:latin typeface="Arial" pitchFamily="34" charset="0"/>
              </a:defRPr>
            </a:lvl4pPr>
            <a:lvl5pPr marL="2057400" indent="-228600">
              <a:defRPr sz="2400">
                <a:solidFill>
                  <a:srgbClr val="000066"/>
                </a:solidFill>
                <a:latin typeface="Arial" pitchFamily="34" charset="0"/>
              </a:defRPr>
            </a:lvl5pPr>
            <a:lvl6pPr marL="2514600" indent="-228600" eaLnBrk="0" fontAlgn="base" hangingPunct="0">
              <a:spcBef>
                <a:spcPct val="50000"/>
              </a:spcBef>
              <a:spcAft>
                <a:spcPct val="0"/>
              </a:spcAft>
              <a:defRPr sz="2400">
                <a:solidFill>
                  <a:srgbClr val="000066"/>
                </a:solidFill>
                <a:latin typeface="Arial" pitchFamily="34" charset="0"/>
              </a:defRPr>
            </a:lvl6pPr>
            <a:lvl7pPr marL="2971800" indent="-228600" eaLnBrk="0" fontAlgn="base" hangingPunct="0">
              <a:spcBef>
                <a:spcPct val="50000"/>
              </a:spcBef>
              <a:spcAft>
                <a:spcPct val="0"/>
              </a:spcAft>
              <a:defRPr sz="2400">
                <a:solidFill>
                  <a:srgbClr val="000066"/>
                </a:solidFill>
                <a:latin typeface="Arial" pitchFamily="34" charset="0"/>
              </a:defRPr>
            </a:lvl7pPr>
            <a:lvl8pPr marL="3429000" indent="-228600" eaLnBrk="0" fontAlgn="base" hangingPunct="0">
              <a:spcBef>
                <a:spcPct val="50000"/>
              </a:spcBef>
              <a:spcAft>
                <a:spcPct val="0"/>
              </a:spcAft>
              <a:defRPr sz="2400">
                <a:solidFill>
                  <a:srgbClr val="000066"/>
                </a:solidFill>
                <a:latin typeface="Arial" pitchFamily="34" charset="0"/>
              </a:defRPr>
            </a:lvl8pPr>
            <a:lvl9pPr marL="3886200" indent="-228600" eaLnBrk="0" fontAlgn="base" hangingPunct="0">
              <a:spcBef>
                <a:spcPct val="50000"/>
              </a:spcBef>
              <a:spcAft>
                <a:spcPct val="0"/>
              </a:spcAft>
              <a:defRPr sz="2400">
                <a:solidFill>
                  <a:srgbClr val="000066"/>
                </a:solidFill>
                <a:latin typeface="Arial" pitchFamily="34" charset="0"/>
              </a:defRPr>
            </a:lvl9pPr>
          </a:lstStyle>
          <a:p>
            <a:pPr>
              <a:spcBef>
                <a:spcPct val="0"/>
              </a:spcBef>
            </a:pPr>
            <a:r>
              <a:rPr lang="en-GB">
                <a:solidFill>
                  <a:srgbClr val="010066"/>
                </a:solidFill>
              </a:rPr>
              <a:t>The alkali metals generally become more dense down the group, but the trend is not perfect because potassium is less dense than sodium.</a:t>
            </a:r>
          </a:p>
        </p:txBody>
      </p:sp>
      <p:sp>
        <p:nvSpPr>
          <p:cNvPr id="56356" name="Oval 36"/>
          <p:cNvSpPr>
            <a:spLocks noChangeAspect="1" noChangeArrowheads="1"/>
          </p:cNvSpPr>
          <p:nvPr/>
        </p:nvSpPr>
        <p:spPr bwMode="auto">
          <a:xfrm>
            <a:off x="241300" y="809625"/>
            <a:ext cx="252413" cy="252413"/>
          </a:xfrm>
          <a:prstGeom prst="ellipse">
            <a:avLst/>
          </a:prstGeom>
          <a:gradFill rotWithShape="1">
            <a:gsLst>
              <a:gs pos="0">
                <a:schemeClr val="bg1"/>
              </a:gs>
              <a:gs pos="100000">
                <a:srgbClr val="9900CC"/>
              </a:gs>
            </a:gsLst>
            <a:path path="shape">
              <a:fillToRect l="50000" t="50000" r="50000" b="50000"/>
            </a:path>
          </a:gradFill>
          <a:ln w="9525">
            <a:noFill/>
            <a:round/>
            <a:headEnd/>
            <a:tailEnd/>
          </a:ln>
          <a:effectLst>
            <a:outerShdw dist="35921" dir="2700000" algn="ctr" rotWithShape="0">
              <a:srgbClr val="B2B2B2"/>
            </a:outerShdw>
          </a:effectLst>
        </p:spPr>
        <p:txBody>
          <a:bodyPr wrap="none" anchor="ctr"/>
          <a:lstStyle/>
          <a:p>
            <a:pPr>
              <a:defRPr/>
            </a:pPr>
            <a:endParaRPr lang="en-US">
              <a:latin typeface="Arial" charset="0"/>
            </a:endParaRPr>
          </a:p>
        </p:txBody>
      </p:sp>
      <p:sp>
        <p:nvSpPr>
          <p:cNvPr id="56358" name="Rectangle 38"/>
          <p:cNvSpPr>
            <a:spLocks noChangeArrowheads="1"/>
          </p:cNvSpPr>
          <p:nvPr/>
        </p:nvSpPr>
        <p:spPr bwMode="auto">
          <a:xfrm>
            <a:off x="568325" y="5211763"/>
            <a:ext cx="857567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eaLnBrk="1" hangingPunct="1">
              <a:spcBef>
                <a:spcPct val="0"/>
              </a:spcBef>
            </a:pPr>
            <a:r>
              <a:rPr lang="en-GB"/>
              <a:t>Water has a density of 1</a:t>
            </a:r>
            <a:r>
              <a:rPr lang="en-GB" sz="1000"/>
              <a:t> </a:t>
            </a:r>
            <a:r>
              <a:rPr lang="en-GB"/>
              <a:t>g/dm</a:t>
            </a:r>
            <a:r>
              <a:rPr lang="en-GB" baseline="30000"/>
              <a:t>3</a:t>
            </a:r>
            <a:r>
              <a:rPr lang="en-GB"/>
              <a:t>. Lithium, sodium and potassium are all less dense than water and so will float.</a:t>
            </a:r>
          </a:p>
        </p:txBody>
      </p:sp>
      <p:grpSp>
        <p:nvGrpSpPr>
          <p:cNvPr id="23558" name="Group 62"/>
          <p:cNvGrpSpPr>
            <a:grpSpLocks/>
          </p:cNvGrpSpPr>
          <p:nvPr/>
        </p:nvGrpSpPr>
        <p:grpSpPr bwMode="auto">
          <a:xfrm>
            <a:off x="2260600" y="1978025"/>
            <a:ext cx="4611688" cy="3108325"/>
            <a:chOff x="1424" y="1138"/>
            <a:chExt cx="2905" cy="1958"/>
          </a:xfrm>
        </p:grpSpPr>
        <p:grpSp>
          <p:nvGrpSpPr>
            <p:cNvPr id="23569" name="Group 61"/>
            <p:cNvGrpSpPr>
              <a:grpSpLocks/>
            </p:cNvGrpSpPr>
            <p:nvPr/>
          </p:nvGrpSpPr>
          <p:grpSpPr bwMode="auto">
            <a:xfrm>
              <a:off x="1424" y="1138"/>
              <a:ext cx="2905" cy="1958"/>
              <a:chOff x="1118" y="1192"/>
              <a:chExt cx="2905" cy="1958"/>
            </a:xfrm>
          </p:grpSpPr>
          <p:sp>
            <p:nvSpPr>
              <p:cNvPr id="23572" name="AutoShape 52"/>
              <p:cNvSpPr>
                <a:spLocks noChangeArrowheads="1"/>
              </p:cNvSpPr>
              <p:nvPr/>
            </p:nvSpPr>
            <p:spPr bwMode="auto">
              <a:xfrm>
                <a:off x="1118" y="1196"/>
                <a:ext cx="2905" cy="374"/>
              </a:xfrm>
              <a:prstGeom prst="roundRect">
                <a:avLst>
                  <a:gd name="adj" fmla="val 14088"/>
                </a:avLst>
              </a:prstGeom>
              <a:solidFill>
                <a:srgbClr val="E1B7F7"/>
              </a:solidFill>
              <a:ln>
                <a:noFill/>
              </a:ln>
              <a:extLst>
                <a:ext uri="{91240B29-F687-4F45-9708-019B960494DF}">
                  <a14:hiddenLine xmlns:a14="http://schemas.microsoft.com/office/drawing/2010/main" w="9525" algn="ctr">
                    <a:solidFill>
                      <a:srgbClr val="000000"/>
                    </a:solidFill>
                    <a:round/>
                    <a:headEnd/>
                    <a:tailEnd/>
                  </a14:hiddenLine>
                </a:ext>
              </a:extLst>
            </p:spPr>
            <p:txBody>
              <a:bodyPr anchor="ctr">
                <a:spAutoFit/>
              </a:bodyPr>
              <a:lstStyle/>
              <a:p>
                <a:endParaRPr lang="en-US"/>
              </a:p>
            </p:txBody>
          </p:sp>
          <p:sp>
            <p:nvSpPr>
              <p:cNvPr id="23573" name="AutoShape 53"/>
              <p:cNvSpPr>
                <a:spLocks noChangeArrowheads="1"/>
              </p:cNvSpPr>
              <p:nvPr/>
            </p:nvSpPr>
            <p:spPr bwMode="auto">
              <a:xfrm>
                <a:off x="1127" y="1196"/>
                <a:ext cx="2889" cy="1954"/>
              </a:xfrm>
              <a:prstGeom prst="roundRect">
                <a:avLst>
                  <a:gd name="adj" fmla="val 3542"/>
                </a:avLst>
              </a:prstGeom>
              <a:noFill/>
              <a:ln w="38100">
                <a:solidFill>
                  <a:srgbClr val="9900CC"/>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3574" name="Line 54"/>
              <p:cNvSpPr>
                <a:spLocks noChangeShapeType="1"/>
              </p:cNvSpPr>
              <p:nvPr/>
            </p:nvSpPr>
            <p:spPr bwMode="auto">
              <a:xfrm>
                <a:off x="2331" y="1192"/>
                <a:ext cx="2" cy="1951"/>
              </a:xfrm>
              <a:prstGeom prst="line">
                <a:avLst/>
              </a:prstGeom>
              <a:noFill/>
              <a:ln w="25400">
                <a:solidFill>
                  <a:srgbClr val="9900CC"/>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23575" name="Line 55"/>
              <p:cNvSpPr>
                <a:spLocks noChangeShapeType="1"/>
              </p:cNvSpPr>
              <p:nvPr/>
            </p:nvSpPr>
            <p:spPr bwMode="auto">
              <a:xfrm rot="-5400000">
                <a:off x="2572" y="125"/>
                <a:ext cx="0" cy="2875"/>
              </a:xfrm>
              <a:prstGeom prst="line">
                <a:avLst/>
              </a:prstGeom>
              <a:noFill/>
              <a:ln w="25400">
                <a:solidFill>
                  <a:srgbClr val="9900CC"/>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23576" name="Line 56"/>
              <p:cNvSpPr>
                <a:spLocks noChangeShapeType="1"/>
              </p:cNvSpPr>
              <p:nvPr/>
            </p:nvSpPr>
            <p:spPr bwMode="auto">
              <a:xfrm rot="-5400000">
                <a:off x="2572" y="443"/>
                <a:ext cx="0" cy="2875"/>
              </a:xfrm>
              <a:prstGeom prst="line">
                <a:avLst/>
              </a:prstGeom>
              <a:noFill/>
              <a:ln w="25400">
                <a:solidFill>
                  <a:srgbClr val="9900CC"/>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23577" name="Line 57"/>
              <p:cNvSpPr>
                <a:spLocks noChangeShapeType="1"/>
              </p:cNvSpPr>
              <p:nvPr/>
            </p:nvSpPr>
            <p:spPr bwMode="auto">
              <a:xfrm rot="-5400000">
                <a:off x="2572" y="761"/>
                <a:ext cx="0" cy="2875"/>
              </a:xfrm>
              <a:prstGeom prst="line">
                <a:avLst/>
              </a:prstGeom>
              <a:noFill/>
              <a:ln w="25400">
                <a:solidFill>
                  <a:srgbClr val="9900CC"/>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23578" name="Line 58"/>
              <p:cNvSpPr>
                <a:spLocks noChangeShapeType="1"/>
              </p:cNvSpPr>
              <p:nvPr/>
            </p:nvSpPr>
            <p:spPr bwMode="auto">
              <a:xfrm rot="-5400000">
                <a:off x="2572" y="1079"/>
                <a:ext cx="0" cy="2875"/>
              </a:xfrm>
              <a:prstGeom prst="line">
                <a:avLst/>
              </a:prstGeom>
              <a:noFill/>
              <a:ln w="25400">
                <a:solidFill>
                  <a:srgbClr val="9900CC"/>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23579" name="Line 59"/>
              <p:cNvSpPr>
                <a:spLocks noChangeShapeType="1"/>
              </p:cNvSpPr>
              <p:nvPr/>
            </p:nvSpPr>
            <p:spPr bwMode="auto">
              <a:xfrm rot="-5400000">
                <a:off x="2572" y="1397"/>
                <a:ext cx="0" cy="2875"/>
              </a:xfrm>
              <a:prstGeom prst="line">
                <a:avLst/>
              </a:prstGeom>
              <a:noFill/>
              <a:ln w="25400">
                <a:solidFill>
                  <a:srgbClr val="9900CC"/>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grpSp>
        <p:sp>
          <p:nvSpPr>
            <p:cNvPr id="23570" name="Text Box 40"/>
            <p:cNvSpPr txBox="1">
              <a:spLocks noChangeArrowheads="1"/>
            </p:cNvSpPr>
            <p:nvPr/>
          </p:nvSpPr>
          <p:spPr bwMode="auto">
            <a:xfrm>
              <a:off x="1489" y="1180"/>
              <a:ext cx="91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a:solidFill>
                    <a:srgbClr val="000066"/>
                  </a:solidFill>
                  <a:latin typeface="Arial" pitchFamily="34" charset="0"/>
                </a:defRPr>
              </a:lvl1pPr>
              <a:lvl2pPr marL="742950" indent="-285750">
                <a:defRPr sz="2400">
                  <a:solidFill>
                    <a:srgbClr val="000066"/>
                  </a:solidFill>
                  <a:latin typeface="Arial" pitchFamily="34" charset="0"/>
                </a:defRPr>
              </a:lvl2pPr>
              <a:lvl3pPr marL="1143000" indent="-228600">
                <a:defRPr sz="2400">
                  <a:solidFill>
                    <a:srgbClr val="000066"/>
                  </a:solidFill>
                  <a:latin typeface="Arial" pitchFamily="34" charset="0"/>
                </a:defRPr>
              </a:lvl3pPr>
              <a:lvl4pPr marL="1600200" indent="-228600">
                <a:defRPr sz="2400">
                  <a:solidFill>
                    <a:srgbClr val="000066"/>
                  </a:solidFill>
                  <a:latin typeface="Arial" pitchFamily="34" charset="0"/>
                </a:defRPr>
              </a:lvl4pPr>
              <a:lvl5pPr marL="2057400" indent="-228600">
                <a:defRPr sz="2400">
                  <a:solidFill>
                    <a:srgbClr val="000066"/>
                  </a:solidFill>
                  <a:latin typeface="Arial" pitchFamily="34" charset="0"/>
                </a:defRPr>
              </a:lvl5pPr>
              <a:lvl6pPr marL="2514600" indent="-228600" eaLnBrk="0" fontAlgn="base" hangingPunct="0">
                <a:spcBef>
                  <a:spcPct val="50000"/>
                </a:spcBef>
                <a:spcAft>
                  <a:spcPct val="0"/>
                </a:spcAft>
                <a:defRPr sz="2400">
                  <a:solidFill>
                    <a:srgbClr val="000066"/>
                  </a:solidFill>
                  <a:latin typeface="Arial" pitchFamily="34" charset="0"/>
                </a:defRPr>
              </a:lvl6pPr>
              <a:lvl7pPr marL="2971800" indent="-228600" eaLnBrk="0" fontAlgn="base" hangingPunct="0">
                <a:spcBef>
                  <a:spcPct val="50000"/>
                </a:spcBef>
                <a:spcAft>
                  <a:spcPct val="0"/>
                </a:spcAft>
                <a:defRPr sz="2400">
                  <a:solidFill>
                    <a:srgbClr val="000066"/>
                  </a:solidFill>
                  <a:latin typeface="Arial" pitchFamily="34" charset="0"/>
                </a:defRPr>
              </a:lvl7pPr>
              <a:lvl8pPr marL="3429000" indent="-228600" eaLnBrk="0" fontAlgn="base" hangingPunct="0">
                <a:spcBef>
                  <a:spcPct val="50000"/>
                </a:spcBef>
                <a:spcAft>
                  <a:spcPct val="0"/>
                </a:spcAft>
                <a:defRPr sz="2400">
                  <a:solidFill>
                    <a:srgbClr val="000066"/>
                  </a:solidFill>
                  <a:latin typeface="Arial" pitchFamily="34" charset="0"/>
                </a:defRPr>
              </a:lvl8pPr>
              <a:lvl9pPr marL="3886200" indent="-228600" eaLnBrk="0" fontAlgn="base" hangingPunct="0">
                <a:spcBef>
                  <a:spcPct val="50000"/>
                </a:spcBef>
                <a:spcAft>
                  <a:spcPct val="0"/>
                </a:spcAft>
                <a:defRPr sz="2400">
                  <a:solidFill>
                    <a:srgbClr val="000066"/>
                  </a:solidFill>
                  <a:latin typeface="Arial" pitchFamily="34" charset="0"/>
                </a:defRPr>
              </a:lvl9pPr>
            </a:lstStyle>
            <a:p>
              <a:r>
                <a:rPr lang="en-GB" b="1"/>
                <a:t>Element</a:t>
              </a:r>
            </a:p>
          </p:txBody>
        </p:sp>
        <p:sp>
          <p:nvSpPr>
            <p:cNvPr id="23571" name="Text Box 41"/>
            <p:cNvSpPr txBox="1">
              <a:spLocks noChangeArrowheads="1"/>
            </p:cNvSpPr>
            <p:nvPr/>
          </p:nvSpPr>
          <p:spPr bwMode="auto">
            <a:xfrm>
              <a:off x="2751" y="1180"/>
              <a:ext cx="154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a:solidFill>
                    <a:srgbClr val="000066"/>
                  </a:solidFill>
                  <a:latin typeface="Arial" pitchFamily="34" charset="0"/>
                </a:defRPr>
              </a:lvl1pPr>
              <a:lvl2pPr marL="742950" indent="-285750">
                <a:defRPr sz="2400">
                  <a:solidFill>
                    <a:srgbClr val="000066"/>
                  </a:solidFill>
                  <a:latin typeface="Arial" pitchFamily="34" charset="0"/>
                </a:defRPr>
              </a:lvl2pPr>
              <a:lvl3pPr marL="1143000" indent="-228600">
                <a:defRPr sz="2400">
                  <a:solidFill>
                    <a:srgbClr val="000066"/>
                  </a:solidFill>
                  <a:latin typeface="Arial" pitchFamily="34" charset="0"/>
                </a:defRPr>
              </a:lvl3pPr>
              <a:lvl4pPr marL="1600200" indent="-228600">
                <a:defRPr sz="2400">
                  <a:solidFill>
                    <a:srgbClr val="000066"/>
                  </a:solidFill>
                  <a:latin typeface="Arial" pitchFamily="34" charset="0"/>
                </a:defRPr>
              </a:lvl4pPr>
              <a:lvl5pPr marL="2057400" indent="-228600">
                <a:defRPr sz="2400">
                  <a:solidFill>
                    <a:srgbClr val="000066"/>
                  </a:solidFill>
                  <a:latin typeface="Arial" pitchFamily="34" charset="0"/>
                </a:defRPr>
              </a:lvl5pPr>
              <a:lvl6pPr marL="2514600" indent="-228600" eaLnBrk="0" fontAlgn="base" hangingPunct="0">
                <a:spcBef>
                  <a:spcPct val="50000"/>
                </a:spcBef>
                <a:spcAft>
                  <a:spcPct val="0"/>
                </a:spcAft>
                <a:defRPr sz="2400">
                  <a:solidFill>
                    <a:srgbClr val="000066"/>
                  </a:solidFill>
                  <a:latin typeface="Arial" pitchFamily="34" charset="0"/>
                </a:defRPr>
              </a:lvl6pPr>
              <a:lvl7pPr marL="2971800" indent="-228600" eaLnBrk="0" fontAlgn="base" hangingPunct="0">
                <a:spcBef>
                  <a:spcPct val="50000"/>
                </a:spcBef>
                <a:spcAft>
                  <a:spcPct val="0"/>
                </a:spcAft>
                <a:defRPr sz="2400">
                  <a:solidFill>
                    <a:srgbClr val="000066"/>
                  </a:solidFill>
                  <a:latin typeface="Arial" pitchFamily="34" charset="0"/>
                </a:defRPr>
              </a:lvl7pPr>
              <a:lvl8pPr marL="3429000" indent="-228600" eaLnBrk="0" fontAlgn="base" hangingPunct="0">
                <a:spcBef>
                  <a:spcPct val="50000"/>
                </a:spcBef>
                <a:spcAft>
                  <a:spcPct val="0"/>
                </a:spcAft>
                <a:defRPr sz="2400">
                  <a:solidFill>
                    <a:srgbClr val="000066"/>
                  </a:solidFill>
                  <a:latin typeface="Arial" pitchFamily="34" charset="0"/>
                </a:defRPr>
              </a:lvl8pPr>
              <a:lvl9pPr marL="3886200" indent="-228600" eaLnBrk="0" fontAlgn="base" hangingPunct="0">
                <a:spcBef>
                  <a:spcPct val="50000"/>
                </a:spcBef>
                <a:spcAft>
                  <a:spcPct val="0"/>
                </a:spcAft>
                <a:defRPr sz="2400">
                  <a:solidFill>
                    <a:srgbClr val="000066"/>
                  </a:solidFill>
                  <a:latin typeface="Arial" pitchFamily="34" charset="0"/>
                </a:defRPr>
              </a:lvl9pPr>
            </a:lstStyle>
            <a:p>
              <a:r>
                <a:rPr lang="en-GB" b="1"/>
                <a:t>Density (g/dm</a:t>
              </a:r>
              <a:r>
                <a:rPr lang="en-GB" b="1" baseline="30000"/>
                <a:t>3</a:t>
              </a:r>
              <a:r>
                <a:rPr lang="en-GB" b="1"/>
                <a:t>)</a:t>
              </a:r>
            </a:p>
          </p:txBody>
        </p:sp>
      </p:grpSp>
      <p:sp>
        <p:nvSpPr>
          <p:cNvPr id="56362" name="Text Box 42"/>
          <p:cNvSpPr txBox="1">
            <a:spLocks noChangeArrowheads="1"/>
          </p:cNvSpPr>
          <p:nvPr/>
        </p:nvSpPr>
        <p:spPr bwMode="auto">
          <a:xfrm>
            <a:off x="2363788" y="2586038"/>
            <a:ext cx="1149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a:solidFill>
                  <a:srgbClr val="000066"/>
                </a:solidFill>
                <a:latin typeface="Arial" pitchFamily="34" charset="0"/>
              </a:defRPr>
            </a:lvl1pPr>
            <a:lvl2pPr marL="742950" indent="-285750">
              <a:defRPr sz="2400">
                <a:solidFill>
                  <a:srgbClr val="000066"/>
                </a:solidFill>
                <a:latin typeface="Arial" pitchFamily="34" charset="0"/>
              </a:defRPr>
            </a:lvl2pPr>
            <a:lvl3pPr marL="1143000" indent="-228600">
              <a:defRPr sz="2400">
                <a:solidFill>
                  <a:srgbClr val="000066"/>
                </a:solidFill>
                <a:latin typeface="Arial" pitchFamily="34" charset="0"/>
              </a:defRPr>
            </a:lvl3pPr>
            <a:lvl4pPr marL="1600200" indent="-228600">
              <a:defRPr sz="2400">
                <a:solidFill>
                  <a:srgbClr val="000066"/>
                </a:solidFill>
                <a:latin typeface="Arial" pitchFamily="34" charset="0"/>
              </a:defRPr>
            </a:lvl4pPr>
            <a:lvl5pPr marL="2057400" indent="-228600">
              <a:defRPr sz="2400">
                <a:solidFill>
                  <a:srgbClr val="000066"/>
                </a:solidFill>
                <a:latin typeface="Arial" pitchFamily="34" charset="0"/>
              </a:defRPr>
            </a:lvl5pPr>
            <a:lvl6pPr marL="2514600" indent="-228600" eaLnBrk="0" fontAlgn="base" hangingPunct="0">
              <a:spcBef>
                <a:spcPct val="50000"/>
              </a:spcBef>
              <a:spcAft>
                <a:spcPct val="0"/>
              </a:spcAft>
              <a:defRPr sz="2400">
                <a:solidFill>
                  <a:srgbClr val="000066"/>
                </a:solidFill>
                <a:latin typeface="Arial" pitchFamily="34" charset="0"/>
              </a:defRPr>
            </a:lvl6pPr>
            <a:lvl7pPr marL="2971800" indent="-228600" eaLnBrk="0" fontAlgn="base" hangingPunct="0">
              <a:spcBef>
                <a:spcPct val="50000"/>
              </a:spcBef>
              <a:spcAft>
                <a:spcPct val="0"/>
              </a:spcAft>
              <a:defRPr sz="2400">
                <a:solidFill>
                  <a:srgbClr val="000066"/>
                </a:solidFill>
                <a:latin typeface="Arial" pitchFamily="34" charset="0"/>
              </a:defRPr>
            </a:lvl7pPr>
            <a:lvl8pPr marL="3429000" indent="-228600" eaLnBrk="0" fontAlgn="base" hangingPunct="0">
              <a:spcBef>
                <a:spcPct val="50000"/>
              </a:spcBef>
              <a:spcAft>
                <a:spcPct val="0"/>
              </a:spcAft>
              <a:defRPr sz="2400">
                <a:solidFill>
                  <a:srgbClr val="000066"/>
                </a:solidFill>
                <a:latin typeface="Arial" pitchFamily="34" charset="0"/>
              </a:defRPr>
            </a:lvl8pPr>
            <a:lvl9pPr marL="3886200" indent="-228600" eaLnBrk="0" fontAlgn="base" hangingPunct="0">
              <a:spcBef>
                <a:spcPct val="50000"/>
              </a:spcBef>
              <a:spcAft>
                <a:spcPct val="0"/>
              </a:spcAft>
              <a:defRPr sz="2400">
                <a:solidFill>
                  <a:srgbClr val="000066"/>
                </a:solidFill>
                <a:latin typeface="Arial" pitchFamily="34" charset="0"/>
              </a:defRPr>
            </a:lvl9pPr>
          </a:lstStyle>
          <a:p>
            <a:r>
              <a:rPr lang="en-GB"/>
              <a:t>lithium</a:t>
            </a:r>
          </a:p>
        </p:txBody>
      </p:sp>
      <p:sp>
        <p:nvSpPr>
          <p:cNvPr id="56363" name="Text Box 43"/>
          <p:cNvSpPr txBox="1">
            <a:spLocks noChangeArrowheads="1"/>
          </p:cNvSpPr>
          <p:nvPr/>
        </p:nvSpPr>
        <p:spPr bwMode="auto">
          <a:xfrm>
            <a:off x="2363788" y="3592513"/>
            <a:ext cx="1624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a:solidFill>
                  <a:srgbClr val="000066"/>
                </a:solidFill>
                <a:latin typeface="Arial" pitchFamily="34" charset="0"/>
              </a:defRPr>
            </a:lvl1pPr>
            <a:lvl2pPr marL="742950" indent="-285750">
              <a:defRPr sz="2400">
                <a:solidFill>
                  <a:srgbClr val="000066"/>
                </a:solidFill>
                <a:latin typeface="Arial" pitchFamily="34" charset="0"/>
              </a:defRPr>
            </a:lvl2pPr>
            <a:lvl3pPr marL="1143000" indent="-228600">
              <a:defRPr sz="2400">
                <a:solidFill>
                  <a:srgbClr val="000066"/>
                </a:solidFill>
                <a:latin typeface="Arial" pitchFamily="34" charset="0"/>
              </a:defRPr>
            </a:lvl3pPr>
            <a:lvl4pPr marL="1600200" indent="-228600">
              <a:defRPr sz="2400">
                <a:solidFill>
                  <a:srgbClr val="000066"/>
                </a:solidFill>
                <a:latin typeface="Arial" pitchFamily="34" charset="0"/>
              </a:defRPr>
            </a:lvl4pPr>
            <a:lvl5pPr marL="2057400" indent="-228600">
              <a:defRPr sz="2400">
                <a:solidFill>
                  <a:srgbClr val="000066"/>
                </a:solidFill>
                <a:latin typeface="Arial" pitchFamily="34" charset="0"/>
              </a:defRPr>
            </a:lvl5pPr>
            <a:lvl6pPr marL="2514600" indent="-228600" eaLnBrk="0" fontAlgn="base" hangingPunct="0">
              <a:spcBef>
                <a:spcPct val="50000"/>
              </a:spcBef>
              <a:spcAft>
                <a:spcPct val="0"/>
              </a:spcAft>
              <a:defRPr sz="2400">
                <a:solidFill>
                  <a:srgbClr val="000066"/>
                </a:solidFill>
                <a:latin typeface="Arial" pitchFamily="34" charset="0"/>
              </a:defRPr>
            </a:lvl6pPr>
            <a:lvl7pPr marL="2971800" indent="-228600" eaLnBrk="0" fontAlgn="base" hangingPunct="0">
              <a:spcBef>
                <a:spcPct val="50000"/>
              </a:spcBef>
              <a:spcAft>
                <a:spcPct val="0"/>
              </a:spcAft>
              <a:defRPr sz="2400">
                <a:solidFill>
                  <a:srgbClr val="000066"/>
                </a:solidFill>
                <a:latin typeface="Arial" pitchFamily="34" charset="0"/>
              </a:defRPr>
            </a:lvl7pPr>
            <a:lvl8pPr marL="3429000" indent="-228600" eaLnBrk="0" fontAlgn="base" hangingPunct="0">
              <a:spcBef>
                <a:spcPct val="50000"/>
              </a:spcBef>
              <a:spcAft>
                <a:spcPct val="0"/>
              </a:spcAft>
              <a:defRPr sz="2400">
                <a:solidFill>
                  <a:srgbClr val="000066"/>
                </a:solidFill>
                <a:latin typeface="Arial" pitchFamily="34" charset="0"/>
              </a:defRPr>
            </a:lvl8pPr>
            <a:lvl9pPr marL="3886200" indent="-228600" eaLnBrk="0" fontAlgn="base" hangingPunct="0">
              <a:spcBef>
                <a:spcPct val="50000"/>
              </a:spcBef>
              <a:spcAft>
                <a:spcPct val="0"/>
              </a:spcAft>
              <a:defRPr sz="2400">
                <a:solidFill>
                  <a:srgbClr val="000066"/>
                </a:solidFill>
                <a:latin typeface="Arial" pitchFamily="34" charset="0"/>
              </a:defRPr>
            </a:lvl9pPr>
          </a:lstStyle>
          <a:p>
            <a:r>
              <a:rPr lang="en-GB"/>
              <a:t>potassium</a:t>
            </a:r>
          </a:p>
        </p:txBody>
      </p:sp>
      <p:sp>
        <p:nvSpPr>
          <p:cNvPr id="56364" name="Text Box 44"/>
          <p:cNvSpPr txBox="1">
            <a:spLocks noChangeArrowheads="1"/>
          </p:cNvSpPr>
          <p:nvPr/>
        </p:nvSpPr>
        <p:spPr bwMode="auto">
          <a:xfrm>
            <a:off x="2363788" y="3095625"/>
            <a:ext cx="12525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a:solidFill>
                  <a:srgbClr val="000066"/>
                </a:solidFill>
                <a:latin typeface="Arial" pitchFamily="34" charset="0"/>
              </a:defRPr>
            </a:lvl1pPr>
            <a:lvl2pPr marL="742950" indent="-285750">
              <a:defRPr sz="2400">
                <a:solidFill>
                  <a:srgbClr val="000066"/>
                </a:solidFill>
                <a:latin typeface="Arial" pitchFamily="34" charset="0"/>
              </a:defRPr>
            </a:lvl2pPr>
            <a:lvl3pPr marL="1143000" indent="-228600">
              <a:defRPr sz="2400">
                <a:solidFill>
                  <a:srgbClr val="000066"/>
                </a:solidFill>
                <a:latin typeface="Arial" pitchFamily="34" charset="0"/>
              </a:defRPr>
            </a:lvl3pPr>
            <a:lvl4pPr marL="1600200" indent="-228600">
              <a:defRPr sz="2400">
                <a:solidFill>
                  <a:srgbClr val="000066"/>
                </a:solidFill>
                <a:latin typeface="Arial" pitchFamily="34" charset="0"/>
              </a:defRPr>
            </a:lvl4pPr>
            <a:lvl5pPr marL="2057400" indent="-228600">
              <a:defRPr sz="2400">
                <a:solidFill>
                  <a:srgbClr val="000066"/>
                </a:solidFill>
                <a:latin typeface="Arial" pitchFamily="34" charset="0"/>
              </a:defRPr>
            </a:lvl5pPr>
            <a:lvl6pPr marL="2514600" indent="-228600" eaLnBrk="0" fontAlgn="base" hangingPunct="0">
              <a:spcBef>
                <a:spcPct val="50000"/>
              </a:spcBef>
              <a:spcAft>
                <a:spcPct val="0"/>
              </a:spcAft>
              <a:defRPr sz="2400">
                <a:solidFill>
                  <a:srgbClr val="000066"/>
                </a:solidFill>
                <a:latin typeface="Arial" pitchFamily="34" charset="0"/>
              </a:defRPr>
            </a:lvl6pPr>
            <a:lvl7pPr marL="2971800" indent="-228600" eaLnBrk="0" fontAlgn="base" hangingPunct="0">
              <a:spcBef>
                <a:spcPct val="50000"/>
              </a:spcBef>
              <a:spcAft>
                <a:spcPct val="0"/>
              </a:spcAft>
              <a:defRPr sz="2400">
                <a:solidFill>
                  <a:srgbClr val="000066"/>
                </a:solidFill>
                <a:latin typeface="Arial" pitchFamily="34" charset="0"/>
              </a:defRPr>
            </a:lvl7pPr>
            <a:lvl8pPr marL="3429000" indent="-228600" eaLnBrk="0" fontAlgn="base" hangingPunct="0">
              <a:spcBef>
                <a:spcPct val="50000"/>
              </a:spcBef>
              <a:spcAft>
                <a:spcPct val="0"/>
              </a:spcAft>
              <a:defRPr sz="2400">
                <a:solidFill>
                  <a:srgbClr val="000066"/>
                </a:solidFill>
                <a:latin typeface="Arial" pitchFamily="34" charset="0"/>
              </a:defRPr>
            </a:lvl8pPr>
            <a:lvl9pPr marL="3886200" indent="-228600" eaLnBrk="0" fontAlgn="base" hangingPunct="0">
              <a:spcBef>
                <a:spcPct val="50000"/>
              </a:spcBef>
              <a:spcAft>
                <a:spcPct val="0"/>
              </a:spcAft>
              <a:defRPr sz="2400">
                <a:solidFill>
                  <a:srgbClr val="000066"/>
                </a:solidFill>
                <a:latin typeface="Arial" pitchFamily="34" charset="0"/>
              </a:defRPr>
            </a:lvl9pPr>
          </a:lstStyle>
          <a:p>
            <a:r>
              <a:rPr lang="en-GB"/>
              <a:t>sodium</a:t>
            </a:r>
          </a:p>
        </p:txBody>
      </p:sp>
      <p:sp>
        <p:nvSpPr>
          <p:cNvPr id="56365" name="Text Box 45"/>
          <p:cNvSpPr txBox="1">
            <a:spLocks noChangeArrowheads="1"/>
          </p:cNvSpPr>
          <p:nvPr/>
        </p:nvSpPr>
        <p:spPr bwMode="auto">
          <a:xfrm>
            <a:off x="2363788" y="4095750"/>
            <a:ext cx="1624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a:solidFill>
                  <a:srgbClr val="000066"/>
                </a:solidFill>
                <a:latin typeface="Arial" pitchFamily="34" charset="0"/>
              </a:defRPr>
            </a:lvl1pPr>
            <a:lvl2pPr marL="742950" indent="-285750">
              <a:defRPr sz="2400">
                <a:solidFill>
                  <a:srgbClr val="000066"/>
                </a:solidFill>
                <a:latin typeface="Arial" pitchFamily="34" charset="0"/>
              </a:defRPr>
            </a:lvl2pPr>
            <a:lvl3pPr marL="1143000" indent="-228600">
              <a:defRPr sz="2400">
                <a:solidFill>
                  <a:srgbClr val="000066"/>
                </a:solidFill>
                <a:latin typeface="Arial" pitchFamily="34" charset="0"/>
              </a:defRPr>
            </a:lvl3pPr>
            <a:lvl4pPr marL="1600200" indent="-228600">
              <a:defRPr sz="2400">
                <a:solidFill>
                  <a:srgbClr val="000066"/>
                </a:solidFill>
                <a:latin typeface="Arial" pitchFamily="34" charset="0"/>
              </a:defRPr>
            </a:lvl4pPr>
            <a:lvl5pPr marL="2057400" indent="-228600">
              <a:defRPr sz="2400">
                <a:solidFill>
                  <a:srgbClr val="000066"/>
                </a:solidFill>
                <a:latin typeface="Arial" pitchFamily="34" charset="0"/>
              </a:defRPr>
            </a:lvl5pPr>
            <a:lvl6pPr marL="2514600" indent="-228600" eaLnBrk="0" fontAlgn="base" hangingPunct="0">
              <a:spcBef>
                <a:spcPct val="50000"/>
              </a:spcBef>
              <a:spcAft>
                <a:spcPct val="0"/>
              </a:spcAft>
              <a:defRPr sz="2400">
                <a:solidFill>
                  <a:srgbClr val="000066"/>
                </a:solidFill>
                <a:latin typeface="Arial" pitchFamily="34" charset="0"/>
              </a:defRPr>
            </a:lvl6pPr>
            <a:lvl7pPr marL="2971800" indent="-228600" eaLnBrk="0" fontAlgn="base" hangingPunct="0">
              <a:spcBef>
                <a:spcPct val="50000"/>
              </a:spcBef>
              <a:spcAft>
                <a:spcPct val="0"/>
              </a:spcAft>
              <a:defRPr sz="2400">
                <a:solidFill>
                  <a:srgbClr val="000066"/>
                </a:solidFill>
                <a:latin typeface="Arial" pitchFamily="34" charset="0"/>
              </a:defRPr>
            </a:lvl7pPr>
            <a:lvl8pPr marL="3429000" indent="-228600" eaLnBrk="0" fontAlgn="base" hangingPunct="0">
              <a:spcBef>
                <a:spcPct val="50000"/>
              </a:spcBef>
              <a:spcAft>
                <a:spcPct val="0"/>
              </a:spcAft>
              <a:defRPr sz="2400">
                <a:solidFill>
                  <a:srgbClr val="000066"/>
                </a:solidFill>
                <a:latin typeface="Arial" pitchFamily="34" charset="0"/>
              </a:defRPr>
            </a:lvl8pPr>
            <a:lvl9pPr marL="3886200" indent="-228600" eaLnBrk="0" fontAlgn="base" hangingPunct="0">
              <a:spcBef>
                <a:spcPct val="50000"/>
              </a:spcBef>
              <a:spcAft>
                <a:spcPct val="0"/>
              </a:spcAft>
              <a:defRPr sz="2400">
                <a:solidFill>
                  <a:srgbClr val="000066"/>
                </a:solidFill>
                <a:latin typeface="Arial" pitchFamily="34" charset="0"/>
              </a:defRPr>
            </a:lvl9pPr>
          </a:lstStyle>
          <a:p>
            <a:r>
              <a:rPr lang="en-GB"/>
              <a:t>rubidium</a:t>
            </a:r>
          </a:p>
        </p:txBody>
      </p:sp>
      <p:sp>
        <p:nvSpPr>
          <p:cNvPr id="56366" name="Text Box 46"/>
          <p:cNvSpPr txBox="1">
            <a:spLocks noChangeArrowheads="1"/>
          </p:cNvSpPr>
          <p:nvPr/>
        </p:nvSpPr>
        <p:spPr bwMode="auto">
          <a:xfrm>
            <a:off x="2363788" y="4603750"/>
            <a:ext cx="14414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a:solidFill>
                  <a:srgbClr val="000066"/>
                </a:solidFill>
                <a:latin typeface="Arial" pitchFamily="34" charset="0"/>
              </a:defRPr>
            </a:lvl1pPr>
            <a:lvl2pPr marL="742950" indent="-285750">
              <a:defRPr sz="2400">
                <a:solidFill>
                  <a:srgbClr val="000066"/>
                </a:solidFill>
                <a:latin typeface="Arial" pitchFamily="34" charset="0"/>
              </a:defRPr>
            </a:lvl2pPr>
            <a:lvl3pPr marL="1143000" indent="-228600">
              <a:defRPr sz="2400">
                <a:solidFill>
                  <a:srgbClr val="000066"/>
                </a:solidFill>
                <a:latin typeface="Arial" pitchFamily="34" charset="0"/>
              </a:defRPr>
            </a:lvl3pPr>
            <a:lvl4pPr marL="1600200" indent="-228600">
              <a:defRPr sz="2400">
                <a:solidFill>
                  <a:srgbClr val="000066"/>
                </a:solidFill>
                <a:latin typeface="Arial" pitchFamily="34" charset="0"/>
              </a:defRPr>
            </a:lvl4pPr>
            <a:lvl5pPr marL="2057400" indent="-228600">
              <a:defRPr sz="2400">
                <a:solidFill>
                  <a:srgbClr val="000066"/>
                </a:solidFill>
                <a:latin typeface="Arial" pitchFamily="34" charset="0"/>
              </a:defRPr>
            </a:lvl5pPr>
            <a:lvl6pPr marL="2514600" indent="-228600" eaLnBrk="0" fontAlgn="base" hangingPunct="0">
              <a:spcBef>
                <a:spcPct val="50000"/>
              </a:spcBef>
              <a:spcAft>
                <a:spcPct val="0"/>
              </a:spcAft>
              <a:defRPr sz="2400">
                <a:solidFill>
                  <a:srgbClr val="000066"/>
                </a:solidFill>
                <a:latin typeface="Arial" pitchFamily="34" charset="0"/>
              </a:defRPr>
            </a:lvl6pPr>
            <a:lvl7pPr marL="2971800" indent="-228600" eaLnBrk="0" fontAlgn="base" hangingPunct="0">
              <a:spcBef>
                <a:spcPct val="50000"/>
              </a:spcBef>
              <a:spcAft>
                <a:spcPct val="0"/>
              </a:spcAft>
              <a:defRPr sz="2400">
                <a:solidFill>
                  <a:srgbClr val="000066"/>
                </a:solidFill>
                <a:latin typeface="Arial" pitchFamily="34" charset="0"/>
              </a:defRPr>
            </a:lvl7pPr>
            <a:lvl8pPr marL="3429000" indent="-228600" eaLnBrk="0" fontAlgn="base" hangingPunct="0">
              <a:spcBef>
                <a:spcPct val="50000"/>
              </a:spcBef>
              <a:spcAft>
                <a:spcPct val="0"/>
              </a:spcAft>
              <a:defRPr sz="2400">
                <a:solidFill>
                  <a:srgbClr val="000066"/>
                </a:solidFill>
                <a:latin typeface="Arial" pitchFamily="34" charset="0"/>
              </a:defRPr>
            </a:lvl8pPr>
            <a:lvl9pPr marL="3886200" indent="-228600" eaLnBrk="0" fontAlgn="base" hangingPunct="0">
              <a:spcBef>
                <a:spcPct val="50000"/>
              </a:spcBef>
              <a:spcAft>
                <a:spcPct val="0"/>
              </a:spcAft>
              <a:defRPr sz="2400">
                <a:solidFill>
                  <a:srgbClr val="000066"/>
                </a:solidFill>
                <a:latin typeface="Arial" pitchFamily="34" charset="0"/>
              </a:defRPr>
            </a:lvl9pPr>
          </a:lstStyle>
          <a:p>
            <a:r>
              <a:rPr lang="en-GB"/>
              <a:t>caesium</a:t>
            </a:r>
          </a:p>
        </p:txBody>
      </p:sp>
      <p:sp>
        <p:nvSpPr>
          <p:cNvPr id="56367" name="Text Box 47"/>
          <p:cNvSpPr txBox="1">
            <a:spLocks noChangeArrowheads="1"/>
          </p:cNvSpPr>
          <p:nvPr/>
        </p:nvSpPr>
        <p:spPr bwMode="auto">
          <a:xfrm>
            <a:off x="4367213" y="2586038"/>
            <a:ext cx="1149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a:solidFill>
                  <a:srgbClr val="000066"/>
                </a:solidFill>
                <a:latin typeface="Arial" pitchFamily="34" charset="0"/>
              </a:defRPr>
            </a:lvl1pPr>
            <a:lvl2pPr marL="742950" indent="-285750">
              <a:defRPr sz="2400">
                <a:solidFill>
                  <a:srgbClr val="000066"/>
                </a:solidFill>
                <a:latin typeface="Arial" pitchFamily="34" charset="0"/>
              </a:defRPr>
            </a:lvl2pPr>
            <a:lvl3pPr marL="1143000" indent="-228600">
              <a:defRPr sz="2400">
                <a:solidFill>
                  <a:srgbClr val="000066"/>
                </a:solidFill>
                <a:latin typeface="Arial" pitchFamily="34" charset="0"/>
              </a:defRPr>
            </a:lvl3pPr>
            <a:lvl4pPr marL="1600200" indent="-228600">
              <a:defRPr sz="2400">
                <a:solidFill>
                  <a:srgbClr val="000066"/>
                </a:solidFill>
                <a:latin typeface="Arial" pitchFamily="34" charset="0"/>
              </a:defRPr>
            </a:lvl4pPr>
            <a:lvl5pPr marL="2057400" indent="-228600">
              <a:defRPr sz="2400">
                <a:solidFill>
                  <a:srgbClr val="000066"/>
                </a:solidFill>
                <a:latin typeface="Arial" pitchFamily="34" charset="0"/>
              </a:defRPr>
            </a:lvl5pPr>
            <a:lvl6pPr marL="2514600" indent="-228600" eaLnBrk="0" fontAlgn="base" hangingPunct="0">
              <a:spcBef>
                <a:spcPct val="50000"/>
              </a:spcBef>
              <a:spcAft>
                <a:spcPct val="0"/>
              </a:spcAft>
              <a:defRPr sz="2400">
                <a:solidFill>
                  <a:srgbClr val="000066"/>
                </a:solidFill>
                <a:latin typeface="Arial" pitchFamily="34" charset="0"/>
              </a:defRPr>
            </a:lvl6pPr>
            <a:lvl7pPr marL="2971800" indent="-228600" eaLnBrk="0" fontAlgn="base" hangingPunct="0">
              <a:spcBef>
                <a:spcPct val="50000"/>
              </a:spcBef>
              <a:spcAft>
                <a:spcPct val="0"/>
              </a:spcAft>
              <a:defRPr sz="2400">
                <a:solidFill>
                  <a:srgbClr val="000066"/>
                </a:solidFill>
                <a:latin typeface="Arial" pitchFamily="34" charset="0"/>
              </a:defRPr>
            </a:lvl7pPr>
            <a:lvl8pPr marL="3429000" indent="-228600" eaLnBrk="0" fontAlgn="base" hangingPunct="0">
              <a:spcBef>
                <a:spcPct val="50000"/>
              </a:spcBef>
              <a:spcAft>
                <a:spcPct val="0"/>
              </a:spcAft>
              <a:defRPr sz="2400">
                <a:solidFill>
                  <a:srgbClr val="000066"/>
                </a:solidFill>
                <a:latin typeface="Arial" pitchFamily="34" charset="0"/>
              </a:defRPr>
            </a:lvl8pPr>
            <a:lvl9pPr marL="3886200" indent="-228600" eaLnBrk="0" fontAlgn="base" hangingPunct="0">
              <a:spcBef>
                <a:spcPct val="50000"/>
              </a:spcBef>
              <a:spcAft>
                <a:spcPct val="0"/>
              </a:spcAft>
              <a:defRPr sz="2400">
                <a:solidFill>
                  <a:srgbClr val="000066"/>
                </a:solidFill>
                <a:latin typeface="Arial" pitchFamily="34" charset="0"/>
              </a:defRPr>
            </a:lvl9pPr>
          </a:lstStyle>
          <a:p>
            <a:r>
              <a:rPr lang="en-GB"/>
              <a:t>0.53</a:t>
            </a:r>
          </a:p>
        </p:txBody>
      </p:sp>
      <p:sp>
        <p:nvSpPr>
          <p:cNvPr id="56368" name="Text Box 48"/>
          <p:cNvSpPr txBox="1">
            <a:spLocks noChangeArrowheads="1"/>
          </p:cNvSpPr>
          <p:nvPr/>
        </p:nvSpPr>
        <p:spPr bwMode="auto">
          <a:xfrm>
            <a:off x="4367213" y="3095625"/>
            <a:ext cx="1149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a:solidFill>
                  <a:srgbClr val="000066"/>
                </a:solidFill>
                <a:latin typeface="Arial" pitchFamily="34" charset="0"/>
              </a:defRPr>
            </a:lvl1pPr>
            <a:lvl2pPr marL="742950" indent="-285750">
              <a:defRPr sz="2400">
                <a:solidFill>
                  <a:srgbClr val="000066"/>
                </a:solidFill>
                <a:latin typeface="Arial" pitchFamily="34" charset="0"/>
              </a:defRPr>
            </a:lvl2pPr>
            <a:lvl3pPr marL="1143000" indent="-228600">
              <a:defRPr sz="2400">
                <a:solidFill>
                  <a:srgbClr val="000066"/>
                </a:solidFill>
                <a:latin typeface="Arial" pitchFamily="34" charset="0"/>
              </a:defRPr>
            </a:lvl3pPr>
            <a:lvl4pPr marL="1600200" indent="-228600">
              <a:defRPr sz="2400">
                <a:solidFill>
                  <a:srgbClr val="000066"/>
                </a:solidFill>
                <a:latin typeface="Arial" pitchFamily="34" charset="0"/>
              </a:defRPr>
            </a:lvl4pPr>
            <a:lvl5pPr marL="2057400" indent="-228600">
              <a:defRPr sz="2400">
                <a:solidFill>
                  <a:srgbClr val="000066"/>
                </a:solidFill>
                <a:latin typeface="Arial" pitchFamily="34" charset="0"/>
              </a:defRPr>
            </a:lvl5pPr>
            <a:lvl6pPr marL="2514600" indent="-228600" eaLnBrk="0" fontAlgn="base" hangingPunct="0">
              <a:spcBef>
                <a:spcPct val="50000"/>
              </a:spcBef>
              <a:spcAft>
                <a:spcPct val="0"/>
              </a:spcAft>
              <a:defRPr sz="2400">
                <a:solidFill>
                  <a:srgbClr val="000066"/>
                </a:solidFill>
                <a:latin typeface="Arial" pitchFamily="34" charset="0"/>
              </a:defRPr>
            </a:lvl6pPr>
            <a:lvl7pPr marL="2971800" indent="-228600" eaLnBrk="0" fontAlgn="base" hangingPunct="0">
              <a:spcBef>
                <a:spcPct val="50000"/>
              </a:spcBef>
              <a:spcAft>
                <a:spcPct val="0"/>
              </a:spcAft>
              <a:defRPr sz="2400">
                <a:solidFill>
                  <a:srgbClr val="000066"/>
                </a:solidFill>
                <a:latin typeface="Arial" pitchFamily="34" charset="0"/>
              </a:defRPr>
            </a:lvl7pPr>
            <a:lvl8pPr marL="3429000" indent="-228600" eaLnBrk="0" fontAlgn="base" hangingPunct="0">
              <a:spcBef>
                <a:spcPct val="50000"/>
              </a:spcBef>
              <a:spcAft>
                <a:spcPct val="0"/>
              </a:spcAft>
              <a:defRPr sz="2400">
                <a:solidFill>
                  <a:srgbClr val="000066"/>
                </a:solidFill>
                <a:latin typeface="Arial" pitchFamily="34" charset="0"/>
              </a:defRPr>
            </a:lvl8pPr>
            <a:lvl9pPr marL="3886200" indent="-228600" eaLnBrk="0" fontAlgn="base" hangingPunct="0">
              <a:spcBef>
                <a:spcPct val="50000"/>
              </a:spcBef>
              <a:spcAft>
                <a:spcPct val="0"/>
              </a:spcAft>
              <a:defRPr sz="2400">
                <a:solidFill>
                  <a:srgbClr val="000066"/>
                </a:solidFill>
                <a:latin typeface="Arial" pitchFamily="34" charset="0"/>
              </a:defRPr>
            </a:lvl9pPr>
          </a:lstStyle>
          <a:p>
            <a:r>
              <a:rPr lang="en-GB"/>
              <a:t>0.97</a:t>
            </a:r>
          </a:p>
        </p:txBody>
      </p:sp>
      <p:sp>
        <p:nvSpPr>
          <p:cNvPr id="56369" name="Text Box 49"/>
          <p:cNvSpPr txBox="1">
            <a:spLocks noChangeArrowheads="1"/>
          </p:cNvSpPr>
          <p:nvPr/>
        </p:nvSpPr>
        <p:spPr bwMode="auto">
          <a:xfrm>
            <a:off x="4367213" y="3592513"/>
            <a:ext cx="1149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a:solidFill>
                  <a:srgbClr val="000066"/>
                </a:solidFill>
                <a:latin typeface="Arial" pitchFamily="34" charset="0"/>
              </a:defRPr>
            </a:lvl1pPr>
            <a:lvl2pPr marL="742950" indent="-285750">
              <a:defRPr sz="2400">
                <a:solidFill>
                  <a:srgbClr val="000066"/>
                </a:solidFill>
                <a:latin typeface="Arial" pitchFamily="34" charset="0"/>
              </a:defRPr>
            </a:lvl2pPr>
            <a:lvl3pPr marL="1143000" indent="-228600">
              <a:defRPr sz="2400">
                <a:solidFill>
                  <a:srgbClr val="000066"/>
                </a:solidFill>
                <a:latin typeface="Arial" pitchFamily="34" charset="0"/>
              </a:defRPr>
            </a:lvl3pPr>
            <a:lvl4pPr marL="1600200" indent="-228600">
              <a:defRPr sz="2400">
                <a:solidFill>
                  <a:srgbClr val="000066"/>
                </a:solidFill>
                <a:latin typeface="Arial" pitchFamily="34" charset="0"/>
              </a:defRPr>
            </a:lvl4pPr>
            <a:lvl5pPr marL="2057400" indent="-228600">
              <a:defRPr sz="2400">
                <a:solidFill>
                  <a:srgbClr val="000066"/>
                </a:solidFill>
                <a:latin typeface="Arial" pitchFamily="34" charset="0"/>
              </a:defRPr>
            </a:lvl5pPr>
            <a:lvl6pPr marL="2514600" indent="-228600" eaLnBrk="0" fontAlgn="base" hangingPunct="0">
              <a:spcBef>
                <a:spcPct val="50000"/>
              </a:spcBef>
              <a:spcAft>
                <a:spcPct val="0"/>
              </a:spcAft>
              <a:defRPr sz="2400">
                <a:solidFill>
                  <a:srgbClr val="000066"/>
                </a:solidFill>
                <a:latin typeface="Arial" pitchFamily="34" charset="0"/>
              </a:defRPr>
            </a:lvl6pPr>
            <a:lvl7pPr marL="2971800" indent="-228600" eaLnBrk="0" fontAlgn="base" hangingPunct="0">
              <a:spcBef>
                <a:spcPct val="50000"/>
              </a:spcBef>
              <a:spcAft>
                <a:spcPct val="0"/>
              </a:spcAft>
              <a:defRPr sz="2400">
                <a:solidFill>
                  <a:srgbClr val="000066"/>
                </a:solidFill>
                <a:latin typeface="Arial" pitchFamily="34" charset="0"/>
              </a:defRPr>
            </a:lvl7pPr>
            <a:lvl8pPr marL="3429000" indent="-228600" eaLnBrk="0" fontAlgn="base" hangingPunct="0">
              <a:spcBef>
                <a:spcPct val="50000"/>
              </a:spcBef>
              <a:spcAft>
                <a:spcPct val="0"/>
              </a:spcAft>
              <a:defRPr sz="2400">
                <a:solidFill>
                  <a:srgbClr val="000066"/>
                </a:solidFill>
                <a:latin typeface="Arial" pitchFamily="34" charset="0"/>
              </a:defRPr>
            </a:lvl8pPr>
            <a:lvl9pPr marL="3886200" indent="-228600" eaLnBrk="0" fontAlgn="base" hangingPunct="0">
              <a:spcBef>
                <a:spcPct val="50000"/>
              </a:spcBef>
              <a:spcAft>
                <a:spcPct val="0"/>
              </a:spcAft>
              <a:defRPr sz="2400">
                <a:solidFill>
                  <a:srgbClr val="000066"/>
                </a:solidFill>
                <a:latin typeface="Arial" pitchFamily="34" charset="0"/>
              </a:defRPr>
            </a:lvl9pPr>
          </a:lstStyle>
          <a:p>
            <a:r>
              <a:rPr lang="en-GB"/>
              <a:t>0.86</a:t>
            </a:r>
          </a:p>
        </p:txBody>
      </p:sp>
      <p:sp>
        <p:nvSpPr>
          <p:cNvPr id="56370" name="Text Box 50"/>
          <p:cNvSpPr txBox="1">
            <a:spLocks noChangeArrowheads="1"/>
          </p:cNvSpPr>
          <p:nvPr/>
        </p:nvSpPr>
        <p:spPr bwMode="auto">
          <a:xfrm>
            <a:off x="4367213" y="4095750"/>
            <a:ext cx="1149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a:solidFill>
                  <a:srgbClr val="000066"/>
                </a:solidFill>
                <a:latin typeface="Arial" pitchFamily="34" charset="0"/>
              </a:defRPr>
            </a:lvl1pPr>
            <a:lvl2pPr marL="742950" indent="-285750">
              <a:defRPr sz="2400">
                <a:solidFill>
                  <a:srgbClr val="000066"/>
                </a:solidFill>
                <a:latin typeface="Arial" pitchFamily="34" charset="0"/>
              </a:defRPr>
            </a:lvl2pPr>
            <a:lvl3pPr marL="1143000" indent="-228600">
              <a:defRPr sz="2400">
                <a:solidFill>
                  <a:srgbClr val="000066"/>
                </a:solidFill>
                <a:latin typeface="Arial" pitchFamily="34" charset="0"/>
              </a:defRPr>
            </a:lvl3pPr>
            <a:lvl4pPr marL="1600200" indent="-228600">
              <a:defRPr sz="2400">
                <a:solidFill>
                  <a:srgbClr val="000066"/>
                </a:solidFill>
                <a:latin typeface="Arial" pitchFamily="34" charset="0"/>
              </a:defRPr>
            </a:lvl4pPr>
            <a:lvl5pPr marL="2057400" indent="-228600">
              <a:defRPr sz="2400">
                <a:solidFill>
                  <a:srgbClr val="000066"/>
                </a:solidFill>
                <a:latin typeface="Arial" pitchFamily="34" charset="0"/>
              </a:defRPr>
            </a:lvl5pPr>
            <a:lvl6pPr marL="2514600" indent="-228600" eaLnBrk="0" fontAlgn="base" hangingPunct="0">
              <a:spcBef>
                <a:spcPct val="50000"/>
              </a:spcBef>
              <a:spcAft>
                <a:spcPct val="0"/>
              </a:spcAft>
              <a:defRPr sz="2400">
                <a:solidFill>
                  <a:srgbClr val="000066"/>
                </a:solidFill>
                <a:latin typeface="Arial" pitchFamily="34" charset="0"/>
              </a:defRPr>
            </a:lvl6pPr>
            <a:lvl7pPr marL="2971800" indent="-228600" eaLnBrk="0" fontAlgn="base" hangingPunct="0">
              <a:spcBef>
                <a:spcPct val="50000"/>
              </a:spcBef>
              <a:spcAft>
                <a:spcPct val="0"/>
              </a:spcAft>
              <a:defRPr sz="2400">
                <a:solidFill>
                  <a:srgbClr val="000066"/>
                </a:solidFill>
                <a:latin typeface="Arial" pitchFamily="34" charset="0"/>
              </a:defRPr>
            </a:lvl7pPr>
            <a:lvl8pPr marL="3429000" indent="-228600" eaLnBrk="0" fontAlgn="base" hangingPunct="0">
              <a:spcBef>
                <a:spcPct val="50000"/>
              </a:spcBef>
              <a:spcAft>
                <a:spcPct val="0"/>
              </a:spcAft>
              <a:defRPr sz="2400">
                <a:solidFill>
                  <a:srgbClr val="000066"/>
                </a:solidFill>
                <a:latin typeface="Arial" pitchFamily="34" charset="0"/>
              </a:defRPr>
            </a:lvl8pPr>
            <a:lvl9pPr marL="3886200" indent="-228600" eaLnBrk="0" fontAlgn="base" hangingPunct="0">
              <a:spcBef>
                <a:spcPct val="50000"/>
              </a:spcBef>
              <a:spcAft>
                <a:spcPct val="0"/>
              </a:spcAft>
              <a:defRPr sz="2400">
                <a:solidFill>
                  <a:srgbClr val="000066"/>
                </a:solidFill>
                <a:latin typeface="Arial" pitchFamily="34" charset="0"/>
              </a:defRPr>
            </a:lvl9pPr>
          </a:lstStyle>
          <a:p>
            <a:r>
              <a:rPr lang="en-GB"/>
              <a:t>1.53</a:t>
            </a:r>
          </a:p>
        </p:txBody>
      </p:sp>
      <p:sp>
        <p:nvSpPr>
          <p:cNvPr id="56371" name="Text Box 51"/>
          <p:cNvSpPr txBox="1">
            <a:spLocks noChangeArrowheads="1"/>
          </p:cNvSpPr>
          <p:nvPr/>
        </p:nvSpPr>
        <p:spPr bwMode="auto">
          <a:xfrm>
            <a:off x="4367213" y="4603750"/>
            <a:ext cx="1149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a:solidFill>
                  <a:srgbClr val="000066"/>
                </a:solidFill>
                <a:latin typeface="Arial" pitchFamily="34" charset="0"/>
              </a:defRPr>
            </a:lvl1pPr>
            <a:lvl2pPr marL="742950" indent="-285750">
              <a:defRPr sz="2400">
                <a:solidFill>
                  <a:srgbClr val="000066"/>
                </a:solidFill>
                <a:latin typeface="Arial" pitchFamily="34" charset="0"/>
              </a:defRPr>
            </a:lvl2pPr>
            <a:lvl3pPr marL="1143000" indent="-228600">
              <a:defRPr sz="2400">
                <a:solidFill>
                  <a:srgbClr val="000066"/>
                </a:solidFill>
                <a:latin typeface="Arial" pitchFamily="34" charset="0"/>
              </a:defRPr>
            </a:lvl3pPr>
            <a:lvl4pPr marL="1600200" indent="-228600">
              <a:defRPr sz="2400">
                <a:solidFill>
                  <a:srgbClr val="000066"/>
                </a:solidFill>
                <a:latin typeface="Arial" pitchFamily="34" charset="0"/>
              </a:defRPr>
            </a:lvl4pPr>
            <a:lvl5pPr marL="2057400" indent="-228600">
              <a:defRPr sz="2400">
                <a:solidFill>
                  <a:srgbClr val="000066"/>
                </a:solidFill>
                <a:latin typeface="Arial" pitchFamily="34" charset="0"/>
              </a:defRPr>
            </a:lvl5pPr>
            <a:lvl6pPr marL="2514600" indent="-228600" eaLnBrk="0" fontAlgn="base" hangingPunct="0">
              <a:spcBef>
                <a:spcPct val="50000"/>
              </a:spcBef>
              <a:spcAft>
                <a:spcPct val="0"/>
              </a:spcAft>
              <a:defRPr sz="2400">
                <a:solidFill>
                  <a:srgbClr val="000066"/>
                </a:solidFill>
                <a:latin typeface="Arial" pitchFamily="34" charset="0"/>
              </a:defRPr>
            </a:lvl6pPr>
            <a:lvl7pPr marL="2971800" indent="-228600" eaLnBrk="0" fontAlgn="base" hangingPunct="0">
              <a:spcBef>
                <a:spcPct val="50000"/>
              </a:spcBef>
              <a:spcAft>
                <a:spcPct val="0"/>
              </a:spcAft>
              <a:defRPr sz="2400">
                <a:solidFill>
                  <a:srgbClr val="000066"/>
                </a:solidFill>
                <a:latin typeface="Arial" pitchFamily="34" charset="0"/>
              </a:defRPr>
            </a:lvl7pPr>
            <a:lvl8pPr marL="3429000" indent="-228600" eaLnBrk="0" fontAlgn="base" hangingPunct="0">
              <a:spcBef>
                <a:spcPct val="50000"/>
              </a:spcBef>
              <a:spcAft>
                <a:spcPct val="0"/>
              </a:spcAft>
              <a:defRPr sz="2400">
                <a:solidFill>
                  <a:srgbClr val="000066"/>
                </a:solidFill>
                <a:latin typeface="Arial" pitchFamily="34" charset="0"/>
              </a:defRPr>
            </a:lvl8pPr>
            <a:lvl9pPr marL="3886200" indent="-228600" eaLnBrk="0" fontAlgn="base" hangingPunct="0">
              <a:spcBef>
                <a:spcPct val="50000"/>
              </a:spcBef>
              <a:spcAft>
                <a:spcPct val="0"/>
              </a:spcAft>
              <a:defRPr sz="2400">
                <a:solidFill>
                  <a:srgbClr val="000066"/>
                </a:solidFill>
                <a:latin typeface="Arial" pitchFamily="34" charset="0"/>
              </a:defRPr>
            </a:lvl9pPr>
          </a:lstStyle>
          <a:p>
            <a:r>
              <a:rPr lang="en-GB"/>
              <a:t>1.87</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6362"/>
                                        </p:tgtEl>
                                        <p:attrNameLst>
                                          <p:attrName>style.visibility</p:attrName>
                                        </p:attrNameLst>
                                      </p:cBhvr>
                                      <p:to>
                                        <p:strVal val="visible"/>
                                      </p:to>
                                    </p:set>
                                    <p:anim calcmode="lin" valueType="num">
                                      <p:cBhvr additive="base">
                                        <p:cTn id="7" dur="500" fill="hold"/>
                                        <p:tgtEl>
                                          <p:spTgt spid="56362"/>
                                        </p:tgtEl>
                                        <p:attrNameLst>
                                          <p:attrName>ppt_x</p:attrName>
                                        </p:attrNameLst>
                                      </p:cBhvr>
                                      <p:tavLst>
                                        <p:tav tm="0">
                                          <p:val>
                                            <p:strVal val="0-#ppt_w/2"/>
                                          </p:val>
                                        </p:tav>
                                        <p:tav tm="100000">
                                          <p:val>
                                            <p:strVal val="#ppt_x"/>
                                          </p:val>
                                        </p:tav>
                                      </p:tavLst>
                                    </p:anim>
                                    <p:anim calcmode="lin" valueType="num">
                                      <p:cBhvr additive="base">
                                        <p:cTn id="8" dur="500" fill="hold"/>
                                        <p:tgtEl>
                                          <p:spTgt spid="56362"/>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56367"/>
                                        </p:tgtEl>
                                        <p:attrNameLst>
                                          <p:attrName>style.visibility</p:attrName>
                                        </p:attrNameLst>
                                      </p:cBhvr>
                                      <p:to>
                                        <p:strVal val="visible"/>
                                      </p:to>
                                    </p:set>
                                    <p:anim calcmode="lin" valueType="num">
                                      <p:cBhvr additive="base">
                                        <p:cTn id="12" dur="500" fill="hold"/>
                                        <p:tgtEl>
                                          <p:spTgt spid="56367"/>
                                        </p:tgtEl>
                                        <p:attrNameLst>
                                          <p:attrName>ppt_x</p:attrName>
                                        </p:attrNameLst>
                                      </p:cBhvr>
                                      <p:tavLst>
                                        <p:tav tm="0">
                                          <p:val>
                                            <p:strVal val="1+#ppt_w/2"/>
                                          </p:val>
                                        </p:tav>
                                        <p:tav tm="100000">
                                          <p:val>
                                            <p:strVal val="#ppt_x"/>
                                          </p:val>
                                        </p:tav>
                                      </p:tavLst>
                                    </p:anim>
                                    <p:anim calcmode="lin" valueType="num">
                                      <p:cBhvr additive="base">
                                        <p:cTn id="13" dur="500" fill="hold"/>
                                        <p:tgtEl>
                                          <p:spTgt spid="56367"/>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56364"/>
                                        </p:tgtEl>
                                        <p:attrNameLst>
                                          <p:attrName>style.visibility</p:attrName>
                                        </p:attrNameLst>
                                      </p:cBhvr>
                                      <p:to>
                                        <p:strVal val="visible"/>
                                      </p:to>
                                    </p:set>
                                    <p:anim calcmode="lin" valueType="num">
                                      <p:cBhvr additive="base">
                                        <p:cTn id="17" dur="500" fill="hold"/>
                                        <p:tgtEl>
                                          <p:spTgt spid="56364"/>
                                        </p:tgtEl>
                                        <p:attrNameLst>
                                          <p:attrName>ppt_x</p:attrName>
                                        </p:attrNameLst>
                                      </p:cBhvr>
                                      <p:tavLst>
                                        <p:tav tm="0">
                                          <p:val>
                                            <p:strVal val="0-#ppt_w/2"/>
                                          </p:val>
                                        </p:tav>
                                        <p:tav tm="100000">
                                          <p:val>
                                            <p:strVal val="#ppt_x"/>
                                          </p:val>
                                        </p:tav>
                                      </p:tavLst>
                                    </p:anim>
                                    <p:anim calcmode="lin" valueType="num">
                                      <p:cBhvr additive="base">
                                        <p:cTn id="18" dur="500" fill="hold"/>
                                        <p:tgtEl>
                                          <p:spTgt spid="56364"/>
                                        </p:tgtEl>
                                        <p:attrNameLst>
                                          <p:attrName>ppt_y</p:attrName>
                                        </p:attrNameLst>
                                      </p:cBhvr>
                                      <p:tavLst>
                                        <p:tav tm="0">
                                          <p:val>
                                            <p:strVal val="#ppt_y"/>
                                          </p:val>
                                        </p:tav>
                                        <p:tav tm="100000">
                                          <p:val>
                                            <p:strVal val="#ppt_y"/>
                                          </p:val>
                                        </p:tav>
                                      </p:tavLst>
                                    </p:anim>
                                  </p:childTnLst>
                                </p:cTn>
                              </p:par>
                            </p:childTnLst>
                          </p:cTn>
                        </p:par>
                        <p:par>
                          <p:cTn id="19" fill="hold" nodeType="afterGroup">
                            <p:stCondLst>
                              <p:cond delay="1500"/>
                            </p:stCondLst>
                            <p:childTnLst>
                              <p:par>
                                <p:cTn id="20" presetID="2" presetClass="entr" presetSubtype="2" fill="hold" grpId="0" nodeType="afterEffect">
                                  <p:stCondLst>
                                    <p:cond delay="0"/>
                                  </p:stCondLst>
                                  <p:childTnLst>
                                    <p:set>
                                      <p:cBhvr>
                                        <p:cTn id="21" dur="1" fill="hold">
                                          <p:stCondLst>
                                            <p:cond delay="0"/>
                                          </p:stCondLst>
                                        </p:cTn>
                                        <p:tgtEl>
                                          <p:spTgt spid="56368"/>
                                        </p:tgtEl>
                                        <p:attrNameLst>
                                          <p:attrName>style.visibility</p:attrName>
                                        </p:attrNameLst>
                                      </p:cBhvr>
                                      <p:to>
                                        <p:strVal val="visible"/>
                                      </p:to>
                                    </p:set>
                                    <p:anim calcmode="lin" valueType="num">
                                      <p:cBhvr additive="base">
                                        <p:cTn id="22" dur="500" fill="hold"/>
                                        <p:tgtEl>
                                          <p:spTgt spid="56368"/>
                                        </p:tgtEl>
                                        <p:attrNameLst>
                                          <p:attrName>ppt_x</p:attrName>
                                        </p:attrNameLst>
                                      </p:cBhvr>
                                      <p:tavLst>
                                        <p:tav tm="0">
                                          <p:val>
                                            <p:strVal val="1+#ppt_w/2"/>
                                          </p:val>
                                        </p:tav>
                                        <p:tav tm="100000">
                                          <p:val>
                                            <p:strVal val="#ppt_x"/>
                                          </p:val>
                                        </p:tav>
                                      </p:tavLst>
                                    </p:anim>
                                    <p:anim calcmode="lin" valueType="num">
                                      <p:cBhvr additive="base">
                                        <p:cTn id="23" dur="500" fill="hold"/>
                                        <p:tgtEl>
                                          <p:spTgt spid="56368"/>
                                        </p:tgtEl>
                                        <p:attrNameLst>
                                          <p:attrName>ppt_y</p:attrName>
                                        </p:attrNameLst>
                                      </p:cBhvr>
                                      <p:tavLst>
                                        <p:tav tm="0">
                                          <p:val>
                                            <p:strVal val="#ppt_y"/>
                                          </p:val>
                                        </p:tav>
                                        <p:tav tm="100000">
                                          <p:val>
                                            <p:strVal val="#ppt_y"/>
                                          </p:val>
                                        </p:tav>
                                      </p:tavLst>
                                    </p:anim>
                                  </p:childTnLst>
                                </p:cTn>
                              </p:par>
                            </p:childTnLst>
                          </p:cTn>
                        </p:par>
                        <p:par>
                          <p:cTn id="24" fill="hold" nodeType="afterGroup">
                            <p:stCondLst>
                              <p:cond delay="2000"/>
                            </p:stCondLst>
                            <p:childTnLst>
                              <p:par>
                                <p:cTn id="25" presetID="2" presetClass="entr" presetSubtype="8" fill="hold" grpId="0" nodeType="afterEffect">
                                  <p:stCondLst>
                                    <p:cond delay="0"/>
                                  </p:stCondLst>
                                  <p:childTnLst>
                                    <p:set>
                                      <p:cBhvr>
                                        <p:cTn id="26" dur="1" fill="hold">
                                          <p:stCondLst>
                                            <p:cond delay="0"/>
                                          </p:stCondLst>
                                        </p:cTn>
                                        <p:tgtEl>
                                          <p:spTgt spid="56363"/>
                                        </p:tgtEl>
                                        <p:attrNameLst>
                                          <p:attrName>style.visibility</p:attrName>
                                        </p:attrNameLst>
                                      </p:cBhvr>
                                      <p:to>
                                        <p:strVal val="visible"/>
                                      </p:to>
                                    </p:set>
                                    <p:anim calcmode="lin" valueType="num">
                                      <p:cBhvr additive="base">
                                        <p:cTn id="27" dur="500" fill="hold"/>
                                        <p:tgtEl>
                                          <p:spTgt spid="56363"/>
                                        </p:tgtEl>
                                        <p:attrNameLst>
                                          <p:attrName>ppt_x</p:attrName>
                                        </p:attrNameLst>
                                      </p:cBhvr>
                                      <p:tavLst>
                                        <p:tav tm="0">
                                          <p:val>
                                            <p:strVal val="0-#ppt_w/2"/>
                                          </p:val>
                                        </p:tav>
                                        <p:tav tm="100000">
                                          <p:val>
                                            <p:strVal val="#ppt_x"/>
                                          </p:val>
                                        </p:tav>
                                      </p:tavLst>
                                    </p:anim>
                                    <p:anim calcmode="lin" valueType="num">
                                      <p:cBhvr additive="base">
                                        <p:cTn id="28" dur="500" fill="hold"/>
                                        <p:tgtEl>
                                          <p:spTgt spid="56363"/>
                                        </p:tgtEl>
                                        <p:attrNameLst>
                                          <p:attrName>ppt_y</p:attrName>
                                        </p:attrNameLst>
                                      </p:cBhvr>
                                      <p:tavLst>
                                        <p:tav tm="0">
                                          <p:val>
                                            <p:strVal val="#ppt_y"/>
                                          </p:val>
                                        </p:tav>
                                        <p:tav tm="100000">
                                          <p:val>
                                            <p:strVal val="#ppt_y"/>
                                          </p:val>
                                        </p:tav>
                                      </p:tavLst>
                                    </p:anim>
                                  </p:childTnLst>
                                </p:cTn>
                              </p:par>
                            </p:childTnLst>
                          </p:cTn>
                        </p:par>
                        <p:par>
                          <p:cTn id="29" fill="hold" nodeType="afterGroup">
                            <p:stCondLst>
                              <p:cond delay="2500"/>
                            </p:stCondLst>
                            <p:childTnLst>
                              <p:par>
                                <p:cTn id="30" presetID="2" presetClass="entr" presetSubtype="2" fill="hold" grpId="0" nodeType="afterEffect">
                                  <p:stCondLst>
                                    <p:cond delay="0"/>
                                  </p:stCondLst>
                                  <p:childTnLst>
                                    <p:set>
                                      <p:cBhvr>
                                        <p:cTn id="31" dur="1" fill="hold">
                                          <p:stCondLst>
                                            <p:cond delay="0"/>
                                          </p:stCondLst>
                                        </p:cTn>
                                        <p:tgtEl>
                                          <p:spTgt spid="56369"/>
                                        </p:tgtEl>
                                        <p:attrNameLst>
                                          <p:attrName>style.visibility</p:attrName>
                                        </p:attrNameLst>
                                      </p:cBhvr>
                                      <p:to>
                                        <p:strVal val="visible"/>
                                      </p:to>
                                    </p:set>
                                    <p:anim calcmode="lin" valueType="num">
                                      <p:cBhvr additive="base">
                                        <p:cTn id="32" dur="500" fill="hold"/>
                                        <p:tgtEl>
                                          <p:spTgt spid="56369"/>
                                        </p:tgtEl>
                                        <p:attrNameLst>
                                          <p:attrName>ppt_x</p:attrName>
                                        </p:attrNameLst>
                                      </p:cBhvr>
                                      <p:tavLst>
                                        <p:tav tm="0">
                                          <p:val>
                                            <p:strVal val="1+#ppt_w/2"/>
                                          </p:val>
                                        </p:tav>
                                        <p:tav tm="100000">
                                          <p:val>
                                            <p:strVal val="#ppt_x"/>
                                          </p:val>
                                        </p:tav>
                                      </p:tavLst>
                                    </p:anim>
                                    <p:anim calcmode="lin" valueType="num">
                                      <p:cBhvr additive="base">
                                        <p:cTn id="33" dur="500" fill="hold"/>
                                        <p:tgtEl>
                                          <p:spTgt spid="56369"/>
                                        </p:tgtEl>
                                        <p:attrNameLst>
                                          <p:attrName>ppt_y</p:attrName>
                                        </p:attrNameLst>
                                      </p:cBhvr>
                                      <p:tavLst>
                                        <p:tav tm="0">
                                          <p:val>
                                            <p:strVal val="#ppt_y"/>
                                          </p:val>
                                        </p:tav>
                                        <p:tav tm="100000">
                                          <p:val>
                                            <p:strVal val="#ppt_y"/>
                                          </p:val>
                                        </p:tav>
                                      </p:tavLst>
                                    </p:anim>
                                  </p:childTnLst>
                                </p:cTn>
                              </p:par>
                            </p:childTnLst>
                          </p:cTn>
                        </p:par>
                        <p:par>
                          <p:cTn id="34" fill="hold" nodeType="afterGroup">
                            <p:stCondLst>
                              <p:cond delay="3000"/>
                            </p:stCondLst>
                            <p:childTnLst>
                              <p:par>
                                <p:cTn id="35" presetID="2" presetClass="entr" presetSubtype="8" fill="hold" grpId="0" nodeType="afterEffect">
                                  <p:stCondLst>
                                    <p:cond delay="0"/>
                                  </p:stCondLst>
                                  <p:childTnLst>
                                    <p:set>
                                      <p:cBhvr>
                                        <p:cTn id="36" dur="1" fill="hold">
                                          <p:stCondLst>
                                            <p:cond delay="0"/>
                                          </p:stCondLst>
                                        </p:cTn>
                                        <p:tgtEl>
                                          <p:spTgt spid="56365"/>
                                        </p:tgtEl>
                                        <p:attrNameLst>
                                          <p:attrName>style.visibility</p:attrName>
                                        </p:attrNameLst>
                                      </p:cBhvr>
                                      <p:to>
                                        <p:strVal val="visible"/>
                                      </p:to>
                                    </p:set>
                                    <p:anim calcmode="lin" valueType="num">
                                      <p:cBhvr additive="base">
                                        <p:cTn id="37" dur="500" fill="hold"/>
                                        <p:tgtEl>
                                          <p:spTgt spid="56365"/>
                                        </p:tgtEl>
                                        <p:attrNameLst>
                                          <p:attrName>ppt_x</p:attrName>
                                        </p:attrNameLst>
                                      </p:cBhvr>
                                      <p:tavLst>
                                        <p:tav tm="0">
                                          <p:val>
                                            <p:strVal val="0-#ppt_w/2"/>
                                          </p:val>
                                        </p:tav>
                                        <p:tav tm="100000">
                                          <p:val>
                                            <p:strVal val="#ppt_x"/>
                                          </p:val>
                                        </p:tav>
                                      </p:tavLst>
                                    </p:anim>
                                    <p:anim calcmode="lin" valueType="num">
                                      <p:cBhvr additive="base">
                                        <p:cTn id="38" dur="500" fill="hold"/>
                                        <p:tgtEl>
                                          <p:spTgt spid="56365"/>
                                        </p:tgtEl>
                                        <p:attrNameLst>
                                          <p:attrName>ppt_y</p:attrName>
                                        </p:attrNameLst>
                                      </p:cBhvr>
                                      <p:tavLst>
                                        <p:tav tm="0">
                                          <p:val>
                                            <p:strVal val="#ppt_y"/>
                                          </p:val>
                                        </p:tav>
                                        <p:tav tm="100000">
                                          <p:val>
                                            <p:strVal val="#ppt_y"/>
                                          </p:val>
                                        </p:tav>
                                      </p:tavLst>
                                    </p:anim>
                                  </p:childTnLst>
                                </p:cTn>
                              </p:par>
                            </p:childTnLst>
                          </p:cTn>
                        </p:par>
                        <p:par>
                          <p:cTn id="39" fill="hold" nodeType="afterGroup">
                            <p:stCondLst>
                              <p:cond delay="3500"/>
                            </p:stCondLst>
                            <p:childTnLst>
                              <p:par>
                                <p:cTn id="40" presetID="2" presetClass="entr" presetSubtype="2" fill="hold" grpId="0" nodeType="afterEffect">
                                  <p:stCondLst>
                                    <p:cond delay="0"/>
                                  </p:stCondLst>
                                  <p:childTnLst>
                                    <p:set>
                                      <p:cBhvr>
                                        <p:cTn id="41" dur="1" fill="hold">
                                          <p:stCondLst>
                                            <p:cond delay="0"/>
                                          </p:stCondLst>
                                        </p:cTn>
                                        <p:tgtEl>
                                          <p:spTgt spid="56370"/>
                                        </p:tgtEl>
                                        <p:attrNameLst>
                                          <p:attrName>style.visibility</p:attrName>
                                        </p:attrNameLst>
                                      </p:cBhvr>
                                      <p:to>
                                        <p:strVal val="visible"/>
                                      </p:to>
                                    </p:set>
                                    <p:anim calcmode="lin" valueType="num">
                                      <p:cBhvr additive="base">
                                        <p:cTn id="42" dur="500" fill="hold"/>
                                        <p:tgtEl>
                                          <p:spTgt spid="56370"/>
                                        </p:tgtEl>
                                        <p:attrNameLst>
                                          <p:attrName>ppt_x</p:attrName>
                                        </p:attrNameLst>
                                      </p:cBhvr>
                                      <p:tavLst>
                                        <p:tav tm="0">
                                          <p:val>
                                            <p:strVal val="1+#ppt_w/2"/>
                                          </p:val>
                                        </p:tav>
                                        <p:tav tm="100000">
                                          <p:val>
                                            <p:strVal val="#ppt_x"/>
                                          </p:val>
                                        </p:tav>
                                      </p:tavLst>
                                    </p:anim>
                                    <p:anim calcmode="lin" valueType="num">
                                      <p:cBhvr additive="base">
                                        <p:cTn id="43" dur="500" fill="hold"/>
                                        <p:tgtEl>
                                          <p:spTgt spid="56370"/>
                                        </p:tgtEl>
                                        <p:attrNameLst>
                                          <p:attrName>ppt_y</p:attrName>
                                        </p:attrNameLst>
                                      </p:cBhvr>
                                      <p:tavLst>
                                        <p:tav tm="0">
                                          <p:val>
                                            <p:strVal val="#ppt_y"/>
                                          </p:val>
                                        </p:tav>
                                        <p:tav tm="100000">
                                          <p:val>
                                            <p:strVal val="#ppt_y"/>
                                          </p:val>
                                        </p:tav>
                                      </p:tavLst>
                                    </p:anim>
                                  </p:childTnLst>
                                </p:cTn>
                              </p:par>
                            </p:childTnLst>
                          </p:cTn>
                        </p:par>
                        <p:par>
                          <p:cTn id="44" fill="hold" nodeType="afterGroup">
                            <p:stCondLst>
                              <p:cond delay="4000"/>
                            </p:stCondLst>
                            <p:childTnLst>
                              <p:par>
                                <p:cTn id="45" presetID="2" presetClass="entr" presetSubtype="8" fill="hold" grpId="0" nodeType="afterEffect">
                                  <p:stCondLst>
                                    <p:cond delay="0"/>
                                  </p:stCondLst>
                                  <p:childTnLst>
                                    <p:set>
                                      <p:cBhvr>
                                        <p:cTn id="46" dur="1" fill="hold">
                                          <p:stCondLst>
                                            <p:cond delay="0"/>
                                          </p:stCondLst>
                                        </p:cTn>
                                        <p:tgtEl>
                                          <p:spTgt spid="56366"/>
                                        </p:tgtEl>
                                        <p:attrNameLst>
                                          <p:attrName>style.visibility</p:attrName>
                                        </p:attrNameLst>
                                      </p:cBhvr>
                                      <p:to>
                                        <p:strVal val="visible"/>
                                      </p:to>
                                    </p:set>
                                    <p:anim calcmode="lin" valueType="num">
                                      <p:cBhvr additive="base">
                                        <p:cTn id="47" dur="500" fill="hold"/>
                                        <p:tgtEl>
                                          <p:spTgt spid="56366"/>
                                        </p:tgtEl>
                                        <p:attrNameLst>
                                          <p:attrName>ppt_x</p:attrName>
                                        </p:attrNameLst>
                                      </p:cBhvr>
                                      <p:tavLst>
                                        <p:tav tm="0">
                                          <p:val>
                                            <p:strVal val="0-#ppt_w/2"/>
                                          </p:val>
                                        </p:tav>
                                        <p:tav tm="100000">
                                          <p:val>
                                            <p:strVal val="#ppt_x"/>
                                          </p:val>
                                        </p:tav>
                                      </p:tavLst>
                                    </p:anim>
                                    <p:anim calcmode="lin" valueType="num">
                                      <p:cBhvr additive="base">
                                        <p:cTn id="48" dur="500" fill="hold"/>
                                        <p:tgtEl>
                                          <p:spTgt spid="56366"/>
                                        </p:tgtEl>
                                        <p:attrNameLst>
                                          <p:attrName>ppt_y</p:attrName>
                                        </p:attrNameLst>
                                      </p:cBhvr>
                                      <p:tavLst>
                                        <p:tav tm="0">
                                          <p:val>
                                            <p:strVal val="#ppt_y"/>
                                          </p:val>
                                        </p:tav>
                                        <p:tav tm="100000">
                                          <p:val>
                                            <p:strVal val="#ppt_y"/>
                                          </p:val>
                                        </p:tav>
                                      </p:tavLst>
                                    </p:anim>
                                  </p:childTnLst>
                                </p:cTn>
                              </p:par>
                            </p:childTnLst>
                          </p:cTn>
                        </p:par>
                        <p:par>
                          <p:cTn id="49" fill="hold" nodeType="afterGroup">
                            <p:stCondLst>
                              <p:cond delay="4500"/>
                            </p:stCondLst>
                            <p:childTnLst>
                              <p:par>
                                <p:cTn id="50" presetID="2" presetClass="entr" presetSubtype="2" fill="hold" grpId="0" nodeType="afterEffect">
                                  <p:stCondLst>
                                    <p:cond delay="0"/>
                                  </p:stCondLst>
                                  <p:childTnLst>
                                    <p:set>
                                      <p:cBhvr>
                                        <p:cTn id="51" dur="1" fill="hold">
                                          <p:stCondLst>
                                            <p:cond delay="0"/>
                                          </p:stCondLst>
                                        </p:cTn>
                                        <p:tgtEl>
                                          <p:spTgt spid="56371"/>
                                        </p:tgtEl>
                                        <p:attrNameLst>
                                          <p:attrName>style.visibility</p:attrName>
                                        </p:attrNameLst>
                                      </p:cBhvr>
                                      <p:to>
                                        <p:strVal val="visible"/>
                                      </p:to>
                                    </p:set>
                                    <p:anim calcmode="lin" valueType="num">
                                      <p:cBhvr additive="base">
                                        <p:cTn id="52" dur="500" fill="hold"/>
                                        <p:tgtEl>
                                          <p:spTgt spid="56371"/>
                                        </p:tgtEl>
                                        <p:attrNameLst>
                                          <p:attrName>ppt_x</p:attrName>
                                        </p:attrNameLst>
                                      </p:cBhvr>
                                      <p:tavLst>
                                        <p:tav tm="0">
                                          <p:val>
                                            <p:strVal val="1+#ppt_w/2"/>
                                          </p:val>
                                        </p:tav>
                                        <p:tav tm="100000">
                                          <p:val>
                                            <p:strVal val="#ppt_x"/>
                                          </p:val>
                                        </p:tav>
                                      </p:tavLst>
                                    </p:anim>
                                    <p:anim calcmode="lin" valueType="num">
                                      <p:cBhvr additive="base">
                                        <p:cTn id="53" dur="500" fill="hold"/>
                                        <p:tgtEl>
                                          <p:spTgt spid="56371"/>
                                        </p:tgtEl>
                                        <p:attrNameLst>
                                          <p:attrName>ppt_y</p:attrName>
                                        </p:attrNameLst>
                                      </p:cBhvr>
                                      <p:tavLst>
                                        <p:tav tm="0">
                                          <p:val>
                                            <p:strVal val="#ppt_y"/>
                                          </p:val>
                                        </p:tav>
                                        <p:tav tm="100000">
                                          <p:val>
                                            <p:strVal val="#ppt_y"/>
                                          </p:val>
                                        </p:tav>
                                      </p:tavLst>
                                    </p:anim>
                                  </p:childTnLst>
                                </p:cTn>
                              </p:par>
                            </p:childTnLst>
                          </p:cTn>
                        </p:par>
                      </p:childTnLst>
                    </p:cTn>
                  </p:par>
                  <p:par>
                    <p:cTn id="54" fill="hold" nodeType="clickPar">
                      <p:stCondLst>
                        <p:cond delay="indefinite"/>
                      </p:stCondLst>
                      <p:childTnLst>
                        <p:par>
                          <p:cTn id="55" fill="hold" nodeType="withGroup">
                            <p:stCondLst>
                              <p:cond delay="0"/>
                            </p:stCondLst>
                            <p:childTnLst>
                              <p:par>
                                <p:cTn id="56" presetID="9" presetClass="entr" presetSubtype="0" fill="hold" grpId="0" nodeType="clickEffect">
                                  <p:stCondLst>
                                    <p:cond delay="0"/>
                                  </p:stCondLst>
                                  <p:childTnLst>
                                    <p:set>
                                      <p:cBhvr>
                                        <p:cTn id="57" dur="1" fill="hold">
                                          <p:stCondLst>
                                            <p:cond delay="0"/>
                                          </p:stCondLst>
                                        </p:cTn>
                                        <p:tgtEl>
                                          <p:spTgt spid="56358"/>
                                        </p:tgtEl>
                                        <p:attrNameLst>
                                          <p:attrName>style.visibility</p:attrName>
                                        </p:attrNameLst>
                                      </p:cBhvr>
                                      <p:to>
                                        <p:strVal val="visible"/>
                                      </p:to>
                                    </p:set>
                                    <p:animEffect transition="in" filter="dissolve">
                                      <p:cBhvr>
                                        <p:cTn id="58" dur="500"/>
                                        <p:tgtEl>
                                          <p:spTgt spid="563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58" grpId="0"/>
      <p:bldP spid="56362" grpId="0"/>
      <p:bldP spid="56363" grpId="0"/>
      <p:bldP spid="56364" grpId="0"/>
      <p:bldP spid="56365" grpId="0"/>
      <p:bldP spid="56366" grpId="0"/>
      <p:bldP spid="56367" grpId="0"/>
      <p:bldP spid="56368" grpId="0"/>
      <p:bldP spid="56369" grpId="0"/>
      <p:bldP spid="56370" grpId="0"/>
      <p:bldP spid="56371" grpId="0"/>
    </p:bldLst>
  </p:timing>
</p:sld>
</file>

<file path=ppt/slides/slide8.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GB" smtClean="0"/>
              <a:t>      Trends in melting point</a:t>
            </a:r>
          </a:p>
        </p:txBody>
      </p:sp>
      <p:sp>
        <p:nvSpPr>
          <p:cNvPr id="24579" name="Text Box 3"/>
          <p:cNvSpPr txBox="1">
            <a:spLocks noChangeArrowheads="1"/>
          </p:cNvSpPr>
          <p:nvPr/>
        </p:nvSpPr>
        <p:spPr bwMode="auto">
          <a:xfrm>
            <a:off x="568325" y="701675"/>
            <a:ext cx="85756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000066"/>
                </a:solidFill>
                <a:latin typeface="Arial" pitchFamily="34" charset="0"/>
              </a:defRPr>
            </a:lvl1pPr>
            <a:lvl2pPr marL="742950" indent="-285750">
              <a:defRPr sz="2400">
                <a:solidFill>
                  <a:srgbClr val="000066"/>
                </a:solidFill>
                <a:latin typeface="Arial" pitchFamily="34" charset="0"/>
              </a:defRPr>
            </a:lvl2pPr>
            <a:lvl3pPr marL="1143000" indent="-228600">
              <a:defRPr sz="2400">
                <a:solidFill>
                  <a:srgbClr val="000066"/>
                </a:solidFill>
                <a:latin typeface="Arial" pitchFamily="34" charset="0"/>
              </a:defRPr>
            </a:lvl3pPr>
            <a:lvl4pPr marL="1600200" indent="-228600">
              <a:defRPr sz="2400">
                <a:solidFill>
                  <a:srgbClr val="000066"/>
                </a:solidFill>
                <a:latin typeface="Arial" pitchFamily="34" charset="0"/>
              </a:defRPr>
            </a:lvl4pPr>
            <a:lvl5pPr marL="2057400" indent="-228600">
              <a:defRPr sz="2400">
                <a:solidFill>
                  <a:srgbClr val="000066"/>
                </a:solidFill>
                <a:latin typeface="Arial" pitchFamily="34" charset="0"/>
              </a:defRPr>
            </a:lvl5pPr>
            <a:lvl6pPr marL="2514600" indent="-228600" eaLnBrk="0" fontAlgn="base" hangingPunct="0">
              <a:spcBef>
                <a:spcPct val="50000"/>
              </a:spcBef>
              <a:spcAft>
                <a:spcPct val="0"/>
              </a:spcAft>
              <a:defRPr sz="2400">
                <a:solidFill>
                  <a:srgbClr val="000066"/>
                </a:solidFill>
                <a:latin typeface="Arial" pitchFamily="34" charset="0"/>
              </a:defRPr>
            </a:lvl6pPr>
            <a:lvl7pPr marL="2971800" indent="-228600" eaLnBrk="0" fontAlgn="base" hangingPunct="0">
              <a:spcBef>
                <a:spcPct val="50000"/>
              </a:spcBef>
              <a:spcAft>
                <a:spcPct val="0"/>
              </a:spcAft>
              <a:defRPr sz="2400">
                <a:solidFill>
                  <a:srgbClr val="000066"/>
                </a:solidFill>
                <a:latin typeface="Arial" pitchFamily="34" charset="0"/>
              </a:defRPr>
            </a:lvl7pPr>
            <a:lvl8pPr marL="3429000" indent="-228600" eaLnBrk="0" fontAlgn="base" hangingPunct="0">
              <a:spcBef>
                <a:spcPct val="50000"/>
              </a:spcBef>
              <a:spcAft>
                <a:spcPct val="0"/>
              </a:spcAft>
              <a:defRPr sz="2400">
                <a:solidFill>
                  <a:srgbClr val="000066"/>
                </a:solidFill>
                <a:latin typeface="Arial" pitchFamily="34" charset="0"/>
              </a:defRPr>
            </a:lvl8pPr>
            <a:lvl9pPr marL="3886200" indent="-228600" eaLnBrk="0" fontAlgn="base" hangingPunct="0">
              <a:spcBef>
                <a:spcPct val="50000"/>
              </a:spcBef>
              <a:spcAft>
                <a:spcPct val="0"/>
              </a:spcAft>
              <a:defRPr sz="2400">
                <a:solidFill>
                  <a:srgbClr val="000066"/>
                </a:solidFill>
                <a:latin typeface="Arial" pitchFamily="34" charset="0"/>
              </a:defRPr>
            </a:lvl9pPr>
          </a:lstStyle>
          <a:p>
            <a:pPr>
              <a:spcBef>
                <a:spcPct val="0"/>
              </a:spcBef>
            </a:pPr>
            <a:r>
              <a:rPr lang="en-GB">
                <a:solidFill>
                  <a:srgbClr val="010066"/>
                </a:solidFill>
              </a:rPr>
              <a:t>The melting point of alkali metals decreases down the group.</a:t>
            </a:r>
          </a:p>
        </p:txBody>
      </p:sp>
      <p:sp>
        <p:nvSpPr>
          <p:cNvPr id="118788" name="Oval 4"/>
          <p:cNvSpPr>
            <a:spLocks noChangeAspect="1" noChangeArrowheads="1"/>
          </p:cNvSpPr>
          <p:nvPr/>
        </p:nvSpPr>
        <p:spPr bwMode="auto">
          <a:xfrm>
            <a:off x="241300" y="809625"/>
            <a:ext cx="252413" cy="252413"/>
          </a:xfrm>
          <a:prstGeom prst="ellipse">
            <a:avLst/>
          </a:prstGeom>
          <a:gradFill rotWithShape="1">
            <a:gsLst>
              <a:gs pos="0">
                <a:schemeClr val="bg1"/>
              </a:gs>
              <a:gs pos="100000">
                <a:srgbClr val="9900CC"/>
              </a:gs>
            </a:gsLst>
            <a:path path="shape">
              <a:fillToRect l="50000" t="50000" r="50000" b="50000"/>
            </a:path>
          </a:gradFill>
          <a:ln w="9525">
            <a:noFill/>
            <a:round/>
            <a:headEnd/>
            <a:tailEnd/>
          </a:ln>
          <a:effectLst>
            <a:outerShdw dist="35921" dir="2700000" algn="ctr" rotWithShape="0">
              <a:srgbClr val="B2B2B2"/>
            </a:outerShdw>
          </a:effectLst>
        </p:spPr>
        <p:txBody>
          <a:bodyPr wrap="none" anchor="ctr"/>
          <a:lstStyle/>
          <a:p>
            <a:pPr>
              <a:defRPr/>
            </a:pPr>
            <a:endParaRPr lang="en-US">
              <a:latin typeface="Arial" charset="0"/>
            </a:endParaRPr>
          </a:p>
        </p:txBody>
      </p:sp>
      <p:sp>
        <p:nvSpPr>
          <p:cNvPr id="118789" name="Rectangle 5"/>
          <p:cNvSpPr>
            <a:spLocks noChangeArrowheads="1"/>
          </p:cNvSpPr>
          <p:nvPr/>
        </p:nvSpPr>
        <p:spPr bwMode="auto">
          <a:xfrm>
            <a:off x="568325" y="4773613"/>
            <a:ext cx="8575675"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eaLnBrk="1" hangingPunct="1">
              <a:spcBef>
                <a:spcPct val="0"/>
              </a:spcBef>
            </a:pPr>
            <a:r>
              <a:rPr lang="en-GB"/>
              <a:t>Melting points are lower than for typical (transition) metals, because alkali metals only have 1 electron in their outer shell. Not much energy is needed for this electron to be lost.</a:t>
            </a:r>
          </a:p>
        </p:txBody>
      </p:sp>
      <p:grpSp>
        <p:nvGrpSpPr>
          <p:cNvPr id="24582" name="Group 29"/>
          <p:cNvGrpSpPr>
            <a:grpSpLocks/>
          </p:cNvGrpSpPr>
          <p:nvPr/>
        </p:nvGrpSpPr>
        <p:grpSpPr bwMode="auto">
          <a:xfrm>
            <a:off x="2146300" y="1416050"/>
            <a:ext cx="4932363" cy="3108325"/>
            <a:chOff x="1352" y="892"/>
            <a:chExt cx="3107" cy="1958"/>
          </a:xfrm>
        </p:grpSpPr>
        <p:grpSp>
          <p:nvGrpSpPr>
            <p:cNvPr id="24593" name="Group 28"/>
            <p:cNvGrpSpPr>
              <a:grpSpLocks/>
            </p:cNvGrpSpPr>
            <p:nvPr/>
          </p:nvGrpSpPr>
          <p:grpSpPr bwMode="auto">
            <a:xfrm>
              <a:off x="1352" y="892"/>
              <a:ext cx="3057" cy="1958"/>
              <a:chOff x="1424" y="1138"/>
              <a:chExt cx="3057" cy="1958"/>
            </a:xfrm>
          </p:grpSpPr>
          <p:sp>
            <p:nvSpPr>
              <p:cNvPr id="24596" name="AutoShape 8"/>
              <p:cNvSpPr>
                <a:spLocks noChangeArrowheads="1"/>
              </p:cNvSpPr>
              <p:nvPr/>
            </p:nvSpPr>
            <p:spPr bwMode="auto">
              <a:xfrm>
                <a:off x="1424" y="1142"/>
                <a:ext cx="3057" cy="374"/>
              </a:xfrm>
              <a:prstGeom prst="roundRect">
                <a:avLst>
                  <a:gd name="adj" fmla="val 14088"/>
                </a:avLst>
              </a:prstGeom>
              <a:solidFill>
                <a:srgbClr val="E1B7F7"/>
              </a:solidFill>
              <a:ln>
                <a:noFill/>
              </a:ln>
              <a:extLst>
                <a:ext uri="{91240B29-F687-4F45-9708-019B960494DF}">
                  <a14:hiddenLine xmlns:a14="http://schemas.microsoft.com/office/drawing/2010/main" w="9525" algn="ctr">
                    <a:solidFill>
                      <a:srgbClr val="000000"/>
                    </a:solidFill>
                    <a:round/>
                    <a:headEnd/>
                    <a:tailEnd/>
                  </a14:hiddenLine>
                </a:ext>
              </a:extLst>
            </p:spPr>
            <p:txBody>
              <a:bodyPr anchor="ctr">
                <a:spAutoFit/>
              </a:bodyPr>
              <a:lstStyle/>
              <a:p>
                <a:endParaRPr lang="en-US"/>
              </a:p>
            </p:txBody>
          </p:sp>
          <p:sp>
            <p:nvSpPr>
              <p:cNvPr id="24597" name="AutoShape 9"/>
              <p:cNvSpPr>
                <a:spLocks noChangeArrowheads="1"/>
              </p:cNvSpPr>
              <p:nvPr/>
            </p:nvSpPr>
            <p:spPr bwMode="auto">
              <a:xfrm>
                <a:off x="1433" y="1142"/>
                <a:ext cx="3041" cy="1954"/>
              </a:xfrm>
              <a:prstGeom prst="roundRect">
                <a:avLst>
                  <a:gd name="adj" fmla="val 3542"/>
                </a:avLst>
              </a:prstGeom>
              <a:noFill/>
              <a:ln w="38100">
                <a:solidFill>
                  <a:srgbClr val="9900CC"/>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4598" name="Line 10"/>
              <p:cNvSpPr>
                <a:spLocks noChangeShapeType="1"/>
              </p:cNvSpPr>
              <p:nvPr/>
            </p:nvSpPr>
            <p:spPr bwMode="auto">
              <a:xfrm>
                <a:off x="2660" y="1138"/>
                <a:ext cx="3" cy="1951"/>
              </a:xfrm>
              <a:prstGeom prst="line">
                <a:avLst/>
              </a:prstGeom>
              <a:noFill/>
              <a:ln w="25400">
                <a:solidFill>
                  <a:srgbClr val="9900CC"/>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24599" name="Line 11"/>
              <p:cNvSpPr>
                <a:spLocks noChangeShapeType="1"/>
              </p:cNvSpPr>
              <p:nvPr/>
            </p:nvSpPr>
            <p:spPr bwMode="auto">
              <a:xfrm rot="-5400000">
                <a:off x="2954" y="-4"/>
                <a:ext cx="0" cy="3025"/>
              </a:xfrm>
              <a:prstGeom prst="line">
                <a:avLst/>
              </a:prstGeom>
              <a:noFill/>
              <a:ln w="25400">
                <a:solidFill>
                  <a:srgbClr val="9900CC"/>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24600" name="Line 12"/>
              <p:cNvSpPr>
                <a:spLocks noChangeShapeType="1"/>
              </p:cNvSpPr>
              <p:nvPr/>
            </p:nvSpPr>
            <p:spPr bwMode="auto">
              <a:xfrm rot="-5400000">
                <a:off x="2954" y="314"/>
                <a:ext cx="0" cy="3025"/>
              </a:xfrm>
              <a:prstGeom prst="line">
                <a:avLst/>
              </a:prstGeom>
              <a:noFill/>
              <a:ln w="25400">
                <a:solidFill>
                  <a:srgbClr val="9900CC"/>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24601" name="Line 13"/>
              <p:cNvSpPr>
                <a:spLocks noChangeShapeType="1"/>
              </p:cNvSpPr>
              <p:nvPr/>
            </p:nvSpPr>
            <p:spPr bwMode="auto">
              <a:xfrm rot="-5400000">
                <a:off x="2954" y="632"/>
                <a:ext cx="0" cy="3025"/>
              </a:xfrm>
              <a:prstGeom prst="line">
                <a:avLst/>
              </a:prstGeom>
              <a:noFill/>
              <a:ln w="25400">
                <a:solidFill>
                  <a:srgbClr val="9900CC"/>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24602" name="Line 14"/>
              <p:cNvSpPr>
                <a:spLocks noChangeShapeType="1"/>
              </p:cNvSpPr>
              <p:nvPr/>
            </p:nvSpPr>
            <p:spPr bwMode="auto">
              <a:xfrm rot="-5400000">
                <a:off x="2954" y="950"/>
                <a:ext cx="0" cy="3025"/>
              </a:xfrm>
              <a:prstGeom prst="line">
                <a:avLst/>
              </a:prstGeom>
              <a:noFill/>
              <a:ln w="25400">
                <a:solidFill>
                  <a:srgbClr val="9900CC"/>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24603" name="Line 15"/>
              <p:cNvSpPr>
                <a:spLocks noChangeShapeType="1"/>
              </p:cNvSpPr>
              <p:nvPr/>
            </p:nvSpPr>
            <p:spPr bwMode="auto">
              <a:xfrm rot="-5400000">
                <a:off x="2954" y="1268"/>
                <a:ext cx="0" cy="3025"/>
              </a:xfrm>
              <a:prstGeom prst="line">
                <a:avLst/>
              </a:prstGeom>
              <a:noFill/>
              <a:ln w="25400">
                <a:solidFill>
                  <a:srgbClr val="9900CC"/>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grpSp>
        <p:sp>
          <p:nvSpPr>
            <p:cNvPr id="24594" name="Text Box 16"/>
            <p:cNvSpPr txBox="1">
              <a:spLocks noChangeArrowheads="1"/>
            </p:cNvSpPr>
            <p:nvPr/>
          </p:nvSpPr>
          <p:spPr bwMode="auto">
            <a:xfrm>
              <a:off x="1417" y="934"/>
              <a:ext cx="91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a:solidFill>
                    <a:srgbClr val="000066"/>
                  </a:solidFill>
                  <a:latin typeface="Arial" pitchFamily="34" charset="0"/>
                </a:defRPr>
              </a:lvl1pPr>
              <a:lvl2pPr marL="742950" indent="-285750">
                <a:defRPr sz="2400">
                  <a:solidFill>
                    <a:srgbClr val="000066"/>
                  </a:solidFill>
                  <a:latin typeface="Arial" pitchFamily="34" charset="0"/>
                </a:defRPr>
              </a:lvl2pPr>
              <a:lvl3pPr marL="1143000" indent="-228600">
                <a:defRPr sz="2400">
                  <a:solidFill>
                    <a:srgbClr val="000066"/>
                  </a:solidFill>
                  <a:latin typeface="Arial" pitchFamily="34" charset="0"/>
                </a:defRPr>
              </a:lvl3pPr>
              <a:lvl4pPr marL="1600200" indent="-228600">
                <a:defRPr sz="2400">
                  <a:solidFill>
                    <a:srgbClr val="000066"/>
                  </a:solidFill>
                  <a:latin typeface="Arial" pitchFamily="34" charset="0"/>
                </a:defRPr>
              </a:lvl4pPr>
              <a:lvl5pPr marL="2057400" indent="-228600">
                <a:defRPr sz="2400">
                  <a:solidFill>
                    <a:srgbClr val="000066"/>
                  </a:solidFill>
                  <a:latin typeface="Arial" pitchFamily="34" charset="0"/>
                </a:defRPr>
              </a:lvl5pPr>
              <a:lvl6pPr marL="2514600" indent="-228600" eaLnBrk="0" fontAlgn="base" hangingPunct="0">
                <a:spcBef>
                  <a:spcPct val="50000"/>
                </a:spcBef>
                <a:spcAft>
                  <a:spcPct val="0"/>
                </a:spcAft>
                <a:defRPr sz="2400">
                  <a:solidFill>
                    <a:srgbClr val="000066"/>
                  </a:solidFill>
                  <a:latin typeface="Arial" pitchFamily="34" charset="0"/>
                </a:defRPr>
              </a:lvl6pPr>
              <a:lvl7pPr marL="2971800" indent="-228600" eaLnBrk="0" fontAlgn="base" hangingPunct="0">
                <a:spcBef>
                  <a:spcPct val="50000"/>
                </a:spcBef>
                <a:spcAft>
                  <a:spcPct val="0"/>
                </a:spcAft>
                <a:defRPr sz="2400">
                  <a:solidFill>
                    <a:srgbClr val="000066"/>
                  </a:solidFill>
                  <a:latin typeface="Arial" pitchFamily="34" charset="0"/>
                </a:defRPr>
              </a:lvl7pPr>
              <a:lvl8pPr marL="3429000" indent="-228600" eaLnBrk="0" fontAlgn="base" hangingPunct="0">
                <a:spcBef>
                  <a:spcPct val="50000"/>
                </a:spcBef>
                <a:spcAft>
                  <a:spcPct val="0"/>
                </a:spcAft>
                <a:defRPr sz="2400">
                  <a:solidFill>
                    <a:srgbClr val="000066"/>
                  </a:solidFill>
                  <a:latin typeface="Arial" pitchFamily="34" charset="0"/>
                </a:defRPr>
              </a:lvl8pPr>
              <a:lvl9pPr marL="3886200" indent="-228600" eaLnBrk="0" fontAlgn="base" hangingPunct="0">
                <a:spcBef>
                  <a:spcPct val="50000"/>
                </a:spcBef>
                <a:spcAft>
                  <a:spcPct val="0"/>
                </a:spcAft>
                <a:defRPr sz="2400">
                  <a:solidFill>
                    <a:srgbClr val="000066"/>
                  </a:solidFill>
                  <a:latin typeface="Arial" pitchFamily="34" charset="0"/>
                </a:defRPr>
              </a:lvl9pPr>
            </a:lstStyle>
            <a:p>
              <a:r>
                <a:rPr lang="en-GB" b="1"/>
                <a:t>Element</a:t>
              </a:r>
            </a:p>
          </p:txBody>
        </p:sp>
        <p:sp>
          <p:nvSpPr>
            <p:cNvPr id="24595" name="Text Box 17"/>
            <p:cNvSpPr txBox="1">
              <a:spLocks noChangeArrowheads="1"/>
            </p:cNvSpPr>
            <p:nvPr/>
          </p:nvSpPr>
          <p:spPr bwMode="auto">
            <a:xfrm>
              <a:off x="2679" y="934"/>
              <a:ext cx="17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a:solidFill>
                    <a:srgbClr val="000066"/>
                  </a:solidFill>
                  <a:latin typeface="Arial" pitchFamily="34" charset="0"/>
                </a:defRPr>
              </a:lvl1pPr>
              <a:lvl2pPr marL="742950" indent="-285750">
                <a:defRPr sz="2400">
                  <a:solidFill>
                    <a:srgbClr val="000066"/>
                  </a:solidFill>
                  <a:latin typeface="Arial" pitchFamily="34" charset="0"/>
                </a:defRPr>
              </a:lvl2pPr>
              <a:lvl3pPr marL="1143000" indent="-228600">
                <a:defRPr sz="2400">
                  <a:solidFill>
                    <a:srgbClr val="000066"/>
                  </a:solidFill>
                  <a:latin typeface="Arial" pitchFamily="34" charset="0"/>
                </a:defRPr>
              </a:lvl3pPr>
              <a:lvl4pPr marL="1600200" indent="-228600">
                <a:defRPr sz="2400">
                  <a:solidFill>
                    <a:srgbClr val="000066"/>
                  </a:solidFill>
                  <a:latin typeface="Arial" pitchFamily="34" charset="0"/>
                </a:defRPr>
              </a:lvl4pPr>
              <a:lvl5pPr marL="2057400" indent="-228600">
                <a:defRPr sz="2400">
                  <a:solidFill>
                    <a:srgbClr val="000066"/>
                  </a:solidFill>
                  <a:latin typeface="Arial" pitchFamily="34" charset="0"/>
                </a:defRPr>
              </a:lvl5pPr>
              <a:lvl6pPr marL="2514600" indent="-228600" eaLnBrk="0" fontAlgn="base" hangingPunct="0">
                <a:spcBef>
                  <a:spcPct val="50000"/>
                </a:spcBef>
                <a:spcAft>
                  <a:spcPct val="0"/>
                </a:spcAft>
                <a:defRPr sz="2400">
                  <a:solidFill>
                    <a:srgbClr val="000066"/>
                  </a:solidFill>
                  <a:latin typeface="Arial" pitchFamily="34" charset="0"/>
                </a:defRPr>
              </a:lvl6pPr>
              <a:lvl7pPr marL="2971800" indent="-228600" eaLnBrk="0" fontAlgn="base" hangingPunct="0">
                <a:spcBef>
                  <a:spcPct val="50000"/>
                </a:spcBef>
                <a:spcAft>
                  <a:spcPct val="0"/>
                </a:spcAft>
                <a:defRPr sz="2400">
                  <a:solidFill>
                    <a:srgbClr val="000066"/>
                  </a:solidFill>
                  <a:latin typeface="Arial" pitchFamily="34" charset="0"/>
                </a:defRPr>
              </a:lvl7pPr>
              <a:lvl8pPr marL="3429000" indent="-228600" eaLnBrk="0" fontAlgn="base" hangingPunct="0">
                <a:spcBef>
                  <a:spcPct val="50000"/>
                </a:spcBef>
                <a:spcAft>
                  <a:spcPct val="0"/>
                </a:spcAft>
                <a:defRPr sz="2400">
                  <a:solidFill>
                    <a:srgbClr val="000066"/>
                  </a:solidFill>
                  <a:latin typeface="Arial" pitchFamily="34" charset="0"/>
                </a:defRPr>
              </a:lvl8pPr>
              <a:lvl9pPr marL="3886200" indent="-228600" eaLnBrk="0" fontAlgn="base" hangingPunct="0">
                <a:spcBef>
                  <a:spcPct val="50000"/>
                </a:spcBef>
                <a:spcAft>
                  <a:spcPct val="0"/>
                </a:spcAft>
                <a:defRPr sz="2400">
                  <a:solidFill>
                    <a:srgbClr val="000066"/>
                  </a:solidFill>
                  <a:latin typeface="Arial" pitchFamily="34" charset="0"/>
                </a:defRPr>
              </a:lvl9pPr>
            </a:lstStyle>
            <a:p>
              <a:r>
                <a:rPr lang="en-GB" b="1"/>
                <a:t>Melting point (</a:t>
              </a:r>
              <a:r>
                <a:rPr lang="en-US" b="1">
                  <a:cs typeface="Arial" pitchFamily="34" charset="0"/>
                </a:rPr>
                <a:t>°C</a:t>
              </a:r>
              <a:r>
                <a:rPr lang="en-GB" b="1"/>
                <a:t>)</a:t>
              </a:r>
            </a:p>
          </p:txBody>
        </p:sp>
      </p:grpSp>
      <p:sp>
        <p:nvSpPr>
          <p:cNvPr id="118802" name="Text Box 18"/>
          <p:cNvSpPr txBox="1">
            <a:spLocks noChangeArrowheads="1"/>
          </p:cNvSpPr>
          <p:nvPr/>
        </p:nvSpPr>
        <p:spPr bwMode="auto">
          <a:xfrm>
            <a:off x="2249488" y="2024063"/>
            <a:ext cx="1149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a:solidFill>
                  <a:srgbClr val="000066"/>
                </a:solidFill>
                <a:latin typeface="Arial" pitchFamily="34" charset="0"/>
              </a:defRPr>
            </a:lvl1pPr>
            <a:lvl2pPr marL="742950" indent="-285750">
              <a:defRPr sz="2400">
                <a:solidFill>
                  <a:srgbClr val="000066"/>
                </a:solidFill>
                <a:latin typeface="Arial" pitchFamily="34" charset="0"/>
              </a:defRPr>
            </a:lvl2pPr>
            <a:lvl3pPr marL="1143000" indent="-228600">
              <a:defRPr sz="2400">
                <a:solidFill>
                  <a:srgbClr val="000066"/>
                </a:solidFill>
                <a:latin typeface="Arial" pitchFamily="34" charset="0"/>
              </a:defRPr>
            </a:lvl3pPr>
            <a:lvl4pPr marL="1600200" indent="-228600">
              <a:defRPr sz="2400">
                <a:solidFill>
                  <a:srgbClr val="000066"/>
                </a:solidFill>
                <a:latin typeface="Arial" pitchFamily="34" charset="0"/>
              </a:defRPr>
            </a:lvl4pPr>
            <a:lvl5pPr marL="2057400" indent="-228600">
              <a:defRPr sz="2400">
                <a:solidFill>
                  <a:srgbClr val="000066"/>
                </a:solidFill>
                <a:latin typeface="Arial" pitchFamily="34" charset="0"/>
              </a:defRPr>
            </a:lvl5pPr>
            <a:lvl6pPr marL="2514600" indent="-228600" eaLnBrk="0" fontAlgn="base" hangingPunct="0">
              <a:spcBef>
                <a:spcPct val="50000"/>
              </a:spcBef>
              <a:spcAft>
                <a:spcPct val="0"/>
              </a:spcAft>
              <a:defRPr sz="2400">
                <a:solidFill>
                  <a:srgbClr val="000066"/>
                </a:solidFill>
                <a:latin typeface="Arial" pitchFamily="34" charset="0"/>
              </a:defRPr>
            </a:lvl6pPr>
            <a:lvl7pPr marL="2971800" indent="-228600" eaLnBrk="0" fontAlgn="base" hangingPunct="0">
              <a:spcBef>
                <a:spcPct val="50000"/>
              </a:spcBef>
              <a:spcAft>
                <a:spcPct val="0"/>
              </a:spcAft>
              <a:defRPr sz="2400">
                <a:solidFill>
                  <a:srgbClr val="000066"/>
                </a:solidFill>
                <a:latin typeface="Arial" pitchFamily="34" charset="0"/>
              </a:defRPr>
            </a:lvl7pPr>
            <a:lvl8pPr marL="3429000" indent="-228600" eaLnBrk="0" fontAlgn="base" hangingPunct="0">
              <a:spcBef>
                <a:spcPct val="50000"/>
              </a:spcBef>
              <a:spcAft>
                <a:spcPct val="0"/>
              </a:spcAft>
              <a:defRPr sz="2400">
                <a:solidFill>
                  <a:srgbClr val="000066"/>
                </a:solidFill>
                <a:latin typeface="Arial" pitchFamily="34" charset="0"/>
              </a:defRPr>
            </a:lvl8pPr>
            <a:lvl9pPr marL="3886200" indent="-228600" eaLnBrk="0" fontAlgn="base" hangingPunct="0">
              <a:spcBef>
                <a:spcPct val="50000"/>
              </a:spcBef>
              <a:spcAft>
                <a:spcPct val="0"/>
              </a:spcAft>
              <a:defRPr sz="2400">
                <a:solidFill>
                  <a:srgbClr val="000066"/>
                </a:solidFill>
                <a:latin typeface="Arial" pitchFamily="34" charset="0"/>
              </a:defRPr>
            </a:lvl9pPr>
          </a:lstStyle>
          <a:p>
            <a:r>
              <a:rPr lang="en-GB"/>
              <a:t>lithium</a:t>
            </a:r>
          </a:p>
        </p:txBody>
      </p:sp>
      <p:sp>
        <p:nvSpPr>
          <p:cNvPr id="118803" name="Text Box 19"/>
          <p:cNvSpPr txBox="1">
            <a:spLocks noChangeArrowheads="1"/>
          </p:cNvSpPr>
          <p:nvPr/>
        </p:nvSpPr>
        <p:spPr bwMode="auto">
          <a:xfrm>
            <a:off x="2249488" y="3030538"/>
            <a:ext cx="1624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a:solidFill>
                  <a:srgbClr val="000066"/>
                </a:solidFill>
                <a:latin typeface="Arial" pitchFamily="34" charset="0"/>
              </a:defRPr>
            </a:lvl1pPr>
            <a:lvl2pPr marL="742950" indent="-285750">
              <a:defRPr sz="2400">
                <a:solidFill>
                  <a:srgbClr val="000066"/>
                </a:solidFill>
                <a:latin typeface="Arial" pitchFamily="34" charset="0"/>
              </a:defRPr>
            </a:lvl2pPr>
            <a:lvl3pPr marL="1143000" indent="-228600">
              <a:defRPr sz="2400">
                <a:solidFill>
                  <a:srgbClr val="000066"/>
                </a:solidFill>
                <a:latin typeface="Arial" pitchFamily="34" charset="0"/>
              </a:defRPr>
            </a:lvl3pPr>
            <a:lvl4pPr marL="1600200" indent="-228600">
              <a:defRPr sz="2400">
                <a:solidFill>
                  <a:srgbClr val="000066"/>
                </a:solidFill>
                <a:latin typeface="Arial" pitchFamily="34" charset="0"/>
              </a:defRPr>
            </a:lvl4pPr>
            <a:lvl5pPr marL="2057400" indent="-228600">
              <a:defRPr sz="2400">
                <a:solidFill>
                  <a:srgbClr val="000066"/>
                </a:solidFill>
                <a:latin typeface="Arial" pitchFamily="34" charset="0"/>
              </a:defRPr>
            </a:lvl5pPr>
            <a:lvl6pPr marL="2514600" indent="-228600" eaLnBrk="0" fontAlgn="base" hangingPunct="0">
              <a:spcBef>
                <a:spcPct val="50000"/>
              </a:spcBef>
              <a:spcAft>
                <a:spcPct val="0"/>
              </a:spcAft>
              <a:defRPr sz="2400">
                <a:solidFill>
                  <a:srgbClr val="000066"/>
                </a:solidFill>
                <a:latin typeface="Arial" pitchFamily="34" charset="0"/>
              </a:defRPr>
            </a:lvl6pPr>
            <a:lvl7pPr marL="2971800" indent="-228600" eaLnBrk="0" fontAlgn="base" hangingPunct="0">
              <a:spcBef>
                <a:spcPct val="50000"/>
              </a:spcBef>
              <a:spcAft>
                <a:spcPct val="0"/>
              </a:spcAft>
              <a:defRPr sz="2400">
                <a:solidFill>
                  <a:srgbClr val="000066"/>
                </a:solidFill>
                <a:latin typeface="Arial" pitchFamily="34" charset="0"/>
              </a:defRPr>
            </a:lvl7pPr>
            <a:lvl8pPr marL="3429000" indent="-228600" eaLnBrk="0" fontAlgn="base" hangingPunct="0">
              <a:spcBef>
                <a:spcPct val="50000"/>
              </a:spcBef>
              <a:spcAft>
                <a:spcPct val="0"/>
              </a:spcAft>
              <a:defRPr sz="2400">
                <a:solidFill>
                  <a:srgbClr val="000066"/>
                </a:solidFill>
                <a:latin typeface="Arial" pitchFamily="34" charset="0"/>
              </a:defRPr>
            </a:lvl8pPr>
            <a:lvl9pPr marL="3886200" indent="-228600" eaLnBrk="0" fontAlgn="base" hangingPunct="0">
              <a:spcBef>
                <a:spcPct val="50000"/>
              </a:spcBef>
              <a:spcAft>
                <a:spcPct val="0"/>
              </a:spcAft>
              <a:defRPr sz="2400">
                <a:solidFill>
                  <a:srgbClr val="000066"/>
                </a:solidFill>
                <a:latin typeface="Arial" pitchFamily="34" charset="0"/>
              </a:defRPr>
            </a:lvl9pPr>
          </a:lstStyle>
          <a:p>
            <a:r>
              <a:rPr lang="en-GB"/>
              <a:t>potassium</a:t>
            </a:r>
          </a:p>
        </p:txBody>
      </p:sp>
      <p:sp>
        <p:nvSpPr>
          <p:cNvPr id="118804" name="Text Box 20"/>
          <p:cNvSpPr txBox="1">
            <a:spLocks noChangeArrowheads="1"/>
          </p:cNvSpPr>
          <p:nvPr/>
        </p:nvSpPr>
        <p:spPr bwMode="auto">
          <a:xfrm>
            <a:off x="2249488" y="2533650"/>
            <a:ext cx="12525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a:solidFill>
                  <a:srgbClr val="000066"/>
                </a:solidFill>
                <a:latin typeface="Arial" pitchFamily="34" charset="0"/>
              </a:defRPr>
            </a:lvl1pPr>
            <a:lvl2pPr marL="742950" indent="-285750">
              <a:defRPr sz="2400">
                <a:solidFill>
                  <a:srgbClr val="000066"/>
                </a:solidFill>
                <a:latin typeface="Arial" pitchFamily="34" charset="0"/>
              </a:defRPr>
            </a:lvl2pPr>
            <a:lvl3pPr marL="1143000" indent="-228600">
              <a:defRPr sz="2400">
                <a:solidFill>
                  <a:srgbClr val="000066"/>
                </a:solidFill>
                <a:latin typeface="Arial" pitchFamily="34" charset="0"/>
              </a:defRPr>
            </a:lvl3pPr>
            <a:lvl4pPr marL="1600200" indent="-228600">
              <a:defRPr sz="2400">
                <a:solidFill>
                  <a:srgbClr val="000066"/>
                </a:solidFill>
                <a:latin typeface="Arial" pitchFamily="34" charset="0"/>
              </a:defRPr>
            </a:lvl4pPr>
            <a:lvl5pPr marL="2057400" indent="-228600">
              <a:defRPr sz="2400">
                <a:solidFill>
                  <a:srgbClr val="000066"/>
                </a:solidFill>
                <a:latin typeface="Arial" pitchFamily="34" charset="0"/>
              </a:defRPr>
            </a:lvl5pPr>
            <a:lvl6pPr marL="2514600" indent="-228600" eaLnBrk="0" fontAlgn="base" hangingPunct="0">
              <a:spcBef>
                <a:spcPct val="50000"/>
              </a:spcBef>
              <a:spcAft>
                <a:spcPct val="0"/>
              </a:spcAft>
              <a:defRPr sz="2400">
                <a:solidFill>
                  <a:srgbClr val="000066"/>
                </a:solidFill>
                <a:latin typeface="Arial" pitchFamily="34" charset="0"/>
              </a:defRPr>
            </a:lvl6pPr>
            <a:lvl7pPr marL="2971800" indent="-228600" eaLnBrk="0" fontAlgn="base" hangingPunct="0">
              <a:spcBef>
                <a:spcPct val="50000"/>
              </a:spcBef>
              <a:spcAft>
                <a:spcPct val="0"/>
              </a:spcAft>
              <a:defRPr sz="2400">
                <a:solidFill>
                  <a:srgbClr val="000066"/>
                </a:solidFill>
                <a:latin typeface="Arial" pitchFamily="34" charset="0"/>
              </a:defRPr>
            </a:lvl7pPr>
            <a:lvl8pPr marL="3429000" indent="-228600" eaLnBrk="0" fontAlgn="base" hangingPunct="0">
              <a:spcBef>
                <a:spcPct val="50000"/>
              </a:spcBef>
              <a:spcAft>
                <a:spcPct val="0"/>
              </a:spcAft>
              <a:defRPr sz="2400">
                <a:solidFill>
                  <a:srgbClr val="000066"/>
                </a:solidFill>
                <a:latin typeface="Arial" pitchFamily="34" charset="0"/>
              </a:defRPr>
            </a:lvl8pPr>
            <a:lvl9pPr marL="3886200" indent="-228600" eaLnBrk="0" fontAlgn="base" hangingPunct="0">
              <a:spcBef>
                <a:spcPct val="50000"/>
              </a:spcBef>
              <a:spcAft>
                <a:spcPct val="0"/>
              </a:spcAft>
              <a:defRPr sz="2400">
                <a:solidFill>
                  <a:srgbClr val="000066"/>
                </a:solidFill>
                <a:latin typeface="Arial" pitchFamily="34" charset="0"/>
              </a:defRPr>
            </a:lvl9pPr>
          </a:lstStyle>
          <a:p>
            <a:r>
              <a:rPr lang="en-GB"/>
              <a:t>sodium</a:t>
            </a:r>
          </a:p>
        </p:txBody>
      </p:sp>
      <p:sp>
        <p:nvSpPr>
          <p:cNvPr id="118805" name="Text Box 21"/>
          <p:cNvSpPr txBox="1">
            <a:spLocks noChangeArrowheads="1"/>
          </p:cNvSpPr>
          <p:nvPr/>
        </p:nvSpPr>
        <p:spPr bwMode="auto">
          <a:xfrm>
            <a:off x="2249488" y="3533775"/>
            <a:ext cx="1624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a:solidFill>
                  <a:srgbClr val="000066"/>
                </a:solidFill>
                <a:latin typeface="Arial" pitchFamily="34" charset="0"/>
              </a:defRPr>
            </a:lvl1pPr>
            <a:lvl2pPr marL="742950" indent="-285750">
              <a:defRPr sz="2400">
                <a:solidFill>
                  <a:srgbClr val="000066"/>
                </a:solidFill>
                <a:latin typeface="Arial" pitchFamily="34" charset="0"/>
              </a:defRPr>
            </a:lvl2pPr>
            <a:lvl3pPr marL="1143000" indent="-228600">
              <a:defRPr sz="2400">
                <a:solidFill>
                  <a:srgbClr val="000066"/>
                </a:solidFill>
                <a:latin typeface="Arial" pitchFamily="34" charset="0"/>
              </a:defRPr>
            </a:lvl3pPr>
            <a:lvl4pPr marL="1600200" indent="-228600">
              <a:defRPr sz="2400">
                <a:solidFill>
                  <a:srgbClr val="000066"/>
                </a:solidFill>
                <a:latin typeface="Arial" pitchFamily="34" charset="0"/>
              </a:defRPr>
            </a:lvl4pPr>
            <a:lvl5pPr marL="2057400" indent="-228600">
              <a:defRPr sz="2400">
                <a:solidFill>
                  <a:srgbClr val="000066"/>
                </a:solidFill>
                <a:latin typeface="Arial" pitchFamily="34" charset="0"/>
              </a:defRPr>
            </a:lvl5pPr>
            <a:lvl6pPr marL="2514600" indent="-228600" eaLnBrk="0" fontAlgn="base" hangingPunct="0">
              <a:spcBef>
                <a:spcPct val="50000"/>
              </a:spcBef>
              <a:spcAft>
                <a:spcPct val="0"/>
              </a:spcAft>
              <a:defRPr sz="2400">
                <a:solidFill>
                  <a:srgbClr val="000066"/>
                </a:solidFill>
                <a:latin typeface="Arial" pitchFamily="34" charset="0"/>
              </a:defRPr>
            </a:lvl6pPr>
            <a:lvl7pPr marL="2971800" indent="-228600" eaLnBrk="0" fontAlgn="base" hangingPunct="0">
              <a:spcBef>
                <a:spcPct val="50000"/>
              </a:spcBef>
              <a:spcAft>
                <a:spcPct val="0"/>
              </a:spcAft>
              <a:defRPr sz="2400">
                <a:solidFill>
                  <a:srgbClr val="000066"/>
                </a:solidFill>
                <a:latin typeface="Arial" pitchFamily="34" charset="0"/>
              </a:defRPr>
            </a:lvl7pPr>
            <a:lvl8pPr marL="3429000" indent="-228600" eaLnBrk="0" fontAlgn="base" hangingPunct="0">
              <a:spcBef>
                <a:spcPct val="50000"/>
              </a:spcBef>
              <a:spcAft>
                <a:spcPct val="0"/>
              </a:spcAft>
              <a:defRPr sz="2400">
                <a:solidFill>
                  <a:srgbClr val="000066"/>
                </a:solidFill>
                <a:latin typeface="Arial" pitchFamily="34" charset="0"/>
              </a:defRPr>
            </a:lvl8pPr>
            <a:lvl9pPr marL="3886200" indent="-228600" eaLnBrk="0" fontAlgn="base" hangingPunct="0">
              <a:spcBef>
                <a:spcPct val="50000"/>
              </a:spcBef>
              <a:spcAft>
                <a:spcPct val="0"/>
              </a:spcAft>
              <a:defRPr sz="2400">
                <a:solidFill>
                  <a:srgbClr val="000066"/>
                </a:solidFill>
                <a:latin typeface="Arial" pitchFamily="34" charset="0"/>
              </a:defRPr>
            </a:lvl9pPr>
          </a:lstStyle>
          <a:p>
            <a:r>
              <a:rPr lang="en-GB"/>
              <a:t>rubidium</a:t>
            </a:r>
          </a:p>
        </p:txBody>
      </p:sp>
      <p:sp>
        <p:nvSpPr>
          <p:cNvPr id="118806" name="Text Box 22"/>
          <p:cNvSpPr txBox="1">
            <a:spLocks noChangeArrowheads="1"/>
          </p:cNvSpPr>
          <p:nvPr/>
        </p:nvSpPr>
        <p:spPr bwMode="auto">
          <a:xfrm>
            <a:off x="2249488" y="4041775"/>
            <a:ext cx="14414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a:solidFill>
                  <a:srgbClr val="000066"/>
                </a:solidFill>
                <a:latin typeface="Arial" pitchFamily="34" charset="0"/>
              </a:defRPr>
            </a:lvl1pPr>
            <a:lvl2pPr marL="742950" indent="-285750">
              <a:defRPr sz="2400">
                <a:solidFill>
                  <a:srgbClr val="000066"/>
                </a:solidFill>
                <a:latin typeface="Arial" pitchFamily="34" charset="0"/>
              </a:defRPr>
            </a:lvl2pPr>
            <a:lvl3pPr marL="1143000" indent="-228600">
              <a:defRPr sz="2400">
                <a:solidFill>
                  <a:srgbClr val="000066"/>
                </a:solidFill>
                <a:latin typeface="Arial" pitchFamily="34" charset="0"/>
              </a:defRPr>
            </a:lvl3pPr>
            <a:lvl4pPr marL="1600200" indent="-228600">
              <a:defRPr sz="2400">
                <a:solidFill>
                  <a:srgbClr val="000066"/>
                </a:solidFill>
                <a:latin typeface="Arial" pitchFamily="34" charset="0"/>
              </a:defRPr>
            </a:lvl4pPr>
            <a:lvl5pPr marL="2057400" indent="-228600">
              <a:defRPr sz="2400">
                <a:solidFill>
                  <a:srgbClr val="000066"/>
                </a:solidFill>
                <a:latin typeface="Arial" pitchFamily="34" charset="0"/>
              </a:defRPr>
            </a:lvl5pPr>
            <a:lvl6pPr marL="2514600" indent="-228600" eaLnBrk="0" fontAlgn="base" hangingPunct="0">
              <a:spcBef>
                <a:spcPct val="50000"/>
              </a:spcBef>
              <a:spcAft>
                <a:spcPct val="0"/>
              </a:spcAft>
              <a:defRPr sz="2400">
                <a:solidFill>
                  <a:srgbClr val="000066"/>
                </a:solidFill>
                <a:latin typeface="Arial" pitchFamily="34" charset="0"/>
              </a:defRPr>
            </a:lvl6pPr>
            <a:lvl7pPr marL="2971800" indent="-228600" eaLnBrk="0" fontAlgn="base" hangingPunct="0">
              <a:spcBef>
                <a:spcPct val="50000"/>
              </a:spcBef>
              <a:spcAft>
                <a:spcPct val="0"/>
              </a:spcAft>
              <a:defRPr sz="2400">
                <a:solidFill>
                  <a:srgbClr val="000066"/>
                </a:solidFill>
                <a:latin typeface="Arial" pitchFamily="34" charset="0"/>
              </a:defRPr>
            </a:lvl7pPr>
            <a:lvl8pPr marL="3429000" indent="-228600" eaLnBrk="0" fontAlgn="base" hangingPunct="0">
              <a:spcBef>
                <a:spcPct val="50000"/>
              </a:spcBef>
              <a:spcAft>
                <a:spcPct val="0"/>
              </a:spcAft>
              <a:defRPr sz="2400">
                <a:solidFill>
                  <a:srgbClr val="000066"/>
                </a:solidFill>
                <a:latin typeface="Arial" pitchFamily="34" charset="0"/>
              </a:defRPr>
            </a:lvl8pPr>
            <a:lvl9pPr marL="3886200" indent="-228600" eaLnBrk="0" fontAlgn="base" hangingPunct="0">
              <a:spcBef>
                <a:spcPct val="50000"/>
              </a:spcBef>
              <a:spcAft>
                <a:spcPct val="0"/>
              </a:spcAft>
              <a:defRPr sz="2400">
                <a:solidFill>
                  <a:srgbClr val="000066"/>
                </a:solidFill>
                <a:latin typeface="Arial" pitchFamily="34" charset="0"/>
              </a:defRPr>
            </a:lvl9pPr>
          </a:lstStyle>
          <a:p>
            <a:r>
              <a:rPr lang="en-GB"/>
              <a:t>caesium</a:t>
            </a:r>
          </a:p>
        </p:txBody>
      </p:sp>
      <p:sp>
        <p:nvSpPr>
          <p:cNvPr id="118807" name="Text Box 23"/>
          <p:cNvSpPr txBox="1">
            <a:spLocks noChangeArrowheads="1"/>
          </p:cNvSpPr>
          <p:nvPr/>
        </p:nvSpPr>
        <p:spPr bwMode="auto">
          <a:xfrm>
            <a:off x="4252913" y="2024063"/>
            <a:ext cx="1149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a:solidFill>
                  <a:srgbClr val="000066"/>
                </a:solidFill>
                <a:latin typeface="Arial" pitchFamily="34" charset="0"/>
              </a:defRPr>
            </a:lvl1pPr>
            <a:lvl2pPr marL="742950" indent="-285750">
              <a:defRPr sz="2400">
                <a:solidFill>
                  <a:srgbClr val="000066"/>
                </a:solidFill>
                <a:latin typeface="Arial" pitchFamily="34" charset="0"/>
              </a:defRPr>
            </a:lvl2pPr>
            <a:lvl3pPr marL="1143000" indent="-228600">
              <a:defRPr sz="2400">
                <a:solidFill>
                  <a:srgbClr val="000066"/>
                </a:solidFill>
                <a:latin typeface="Arial" pitchFamily="34" charset="0"/>
              </a:defRPr>
            </a:lvl3pPr>
            <a:lvl4pPr marL="1600200" indent="-228600">
              <a:defRPr sz="2400">
                <a:solidFill>
                  <a:srgbClr val="000066"/>
                </a:solidFill>
                <a:latin typeface="Arial" pitchFamily="34" charset="0"/>
              </a:defRPr>
            </a:lvl4pPr>
            <a:lvl5pPr marL="2057400" indent="-228600">
              <a:defRPr sz="2400">
                <a:solidFill>
                  <a:srgbClr val="000066"/>
                </a:solidFill>
                <a:latin typeface="Arial" pitchFamily="34" charset="0"/>
              </a:defRPr>
            </a:lvl5pPr>
            <a:lvl6pPr marL="2514600" indent="-228600" eaLnBrk="0" fontAlgn="base" hangingPunct="0">
              <a:spcBef>
                <a:spcPct val="50000"/>
              </a:spcBef>
              <a:spcAft>
                <a:spcPct val="0"/>
              </a:spcAft>
              <a:defRPr sz="2400">
                <a:solidFill>
                  <a:srgbClr val="000066"/>
                </a:solidFill>
                <a:latin typeface="Arial" pitchFamily="34" charset="0"/>
              </a:defRPr>
            </a:lvl6pPr>
            <a:lvl7pPr marL="2971800" indent="-228600" eaLnBrk="0" fontAlgn="base" hangingPunct="0">
              <a:spcBef>
                <a:spcPct val="50000"/>
              </a:spcBef>
              <a:spcAft>
                <a:spcPct val="0"/>
              </a:spcAft>
              <a:defRPr sz="2400">
                <a:solidFill>
                  <a:srgbClr val="000066"/>
                </a:solidFill>
                <a:latin typeface="Arial" pitchFamily="34" charset="0"/>
              </a:defRPr>
            </a:lvl7pPr>
            <a:lvl8pPr marL="3429000" indent="-228600" eaLnBrk="0" fontAlgn="base" hangingPunct="0">
              <a:spcBef>
                <a:spcPct val="50000"/>
              </a:spcBef>
              <a:spcAft>
                <a:spcPct val="0"/>
              </a:spcAft>
              <a:defRPr sz="2400">
                <a:solidFill>
                  <a:srgbClr val="000066"/>
                </a:solidFill>
                <a:latin typeface="Arial" pitchFamily="34" charset="0"/>
              </a:defRPr>
            </a:lvl8pPr>
            <a:lvl9pPr marL="3886200" indent="-228600" eaLnBrk="0" fontAlgn="base" hangingPunct="0">
              <a:spcBef>
                <a:spcPct val="50000"/>
              </a:spcBef>
              <a:spcAft>
                <a:spcPct val="0"/>
              </a:spcAft>
              <a:defRPr sz="2400">
                <a:solidFill>
                  <a:srgbClr val="000066"/>
                </a:solidFill>
                <a:latin typeface="Arial" pitchFamily="34" charset="0"/>
              </a:defRPr>
            </a:lvl9pPr>
          </a:lstStyle>
          <a:p>
            <a:r>
              <a:rPr lang="en-GB"/>
              <a:t>181</a:t>
            </a:r>
          </a:p>
        </p:txBody>
      </p:sp>
      <p:sp>
        <p:nvSpPr>
          <p:cNvPr id="118808" name="Text Box 24"/>
          <p:cNvSpPr txBox="1">
            <a:spLocks noChangeArrowheads="1"/>
          </p:cNvSpPr>
          <p:nvPr/>
        </p:nvSpPr>
        <p:spPr bwMode="auto">
          <a:xfrm>
            <a:off x="4252913" y="2533650"/>
            <a:ext cx="1149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a:solidFill>
                  <a:srgbClr val="000066"/>
                </a:solidFill>
                <a:latin typeface="Arial" pitchFamily="34" charset="0"/>
              </a:defRPr>
            </a:lvl1pPr>
            <a:lvl2pPr marL="742950" indent="-285750">
              <a:defRPr sz="2400">
                <a:solidFill>
                  <a:srgbClr val="000066"/>
                </a:solidFill>
                <a:latin typeface="Arial" pitchFamily="34" charset="0"/>
              </a:defRPr>
            </a:lvl2pPr>
            <a:lvl3pPr marL="1143000" indent="-228600">
              <a:defRPr sz="2400">
                <a:solidFill>
                  <a:srgbClr val="000066"/>
                </a:solidFill>
                <a:latin typeface="Arial" pitchFamily="34" charset="0"/>
              </a:defRPr>
            </a:lvl3pPr>
            <a:lvl4pPr marL="1600200" indent="-228600">
              <a:defRPr sz="2400">
                <a:solidFill>
                  <a:srgbClr val="000066"/>
                </a:solidFill>
                <a:latin typeface="Arial" pitchFamily="34" charset="0"/>
              </a:defRPr>
            </a:lvl4pPr>
            <a:lvl5pPr marL="2057400" indent="-228600">
              <a:defRPr sz="2400">
                <a:solidFill>
                  <a:srgbClr val="000066"/>
                </a:solidFill>
                <a:latin typeface="Arial" pitchFamily="34" charset="0"/>
              </a:defRPr>
            </a:lvl5pPr>
            <a:lvl6pPr marL="2514600" indent="-228600" eaLnBrk="0" fontAlgn="base" hangingPunct="0">
              <a:spcBef>
                <a:spcPct val="50000"/>
              </a:spcBef>
              <a:spcAft>
                <a:spcPct val="0"/>
              </a:spcAft>
              <a:defRPr sz="2400">
                <a:solidFill>
                  <a:srgbClr val="000066"/>
                </a:solidFill>
                <a:latin typeface="Arial" pitchFamily="34" charset="0"/>
              </a:defRPr>
            </a:lvl6pPr>
            <a:lvl7pPr marL="2971800" indent="-228600" eaLnBrk="0" fontAlgn="base" hangingPunct="0">
              <a:spcBef>
                <a:spcPct val="50000"/>
              </a:spcBef>
              <a:spcAft>
                <a:spcPct val="0"/>
              </a:spcAft>
              <a:defRPr sz="2400">
                <a:solidFill>
                  <a:srgbClr val="000066"/>
                </a:solidFill>
                <a:latin typeface="Arial" pitchFamily="34" charset="0"/>
              </a:defRPr>
            </a:lvl7pPr>
            <a:lvl8pPr marL="3429000" indent="-228600" eaLnBrk="0" fontAlgn="base" hangingPunct="0">
              <a:spcBef>
                <a:spcPct val="50000"/>
              </a:spcBef>
              <a:spcAft>
                <a:spcPct val="0"/>
              </a:spcAft>
              <a:defRPr sz="2400">
                <a:solidFill>
                  <a:srgbClr val="000066"/>
                </a:solidFill>
                <a:latin typeface="Arial" pitchFamily="34" charset="0"/>
              </a:defRPr>
            </a:lvl8pPr>
            <a:lvl9pPr marL="3886200" indent="-228600" eaLnBrk="0" fontAlgn="base" hangingPunct="0">
              <a:spcBef>
                <a:spcPct val="50000"/>
              </a:spcBef>
              <a:spcAft>
                <a:spcPct val="0"/>
              </a:spcAft>
              <a:defRPr sz="2400">
                <a:solidFill>
                  <a:srgbClr val="000066"/>
                </a:solidFill>
                <a:latin typeface="Arial" pitchFamily="34" charset="0"/>
              </a:defRPr>
            </a:lvl9pPr>
          </a:lstStyle>
          <a:p>
            <a:r>
              <a:rPr lang="en-GB"/>
              <a:t>98</a:t>
            </a:r>
          </a:p>
        </p:txBody>
      </p:sp>
      <p:sp>
        <p:nvSpPr>
          <p:cNvPr id="118809" name="Text Box 25"/>
          <p:cNvSpPr txBox="1">
            <a:spLocks noChangeArrowheads="1"/>
          </p:cNvSpPr>
          <p:nvPr/>
        </p:nvSpPr>
        <p:spPr bwMode="auto">
          <a:xfrm>
            <a:off x="4252913" y="3030538"/>
            <a:ext cx="1149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a:solidFill>
                  <a:srgbClr val="000066"/>
                </a:solidFill>
                <a:latin typeface="Arial" pitchFamily="34" charset="0"/>
              </a:defRPr>
            </a:lvl1pPr>
            <a:lvl2pPr marL="742950" indent="-285750">
              <a:defRPr sz="2400">
                <a:solidFill>
                  <a:srgbClr val="000066"/>
                </a:solidFill>
                <a:latin typeface="Arial" pitchFamily="34" charset="0"/>
              </a:defRPr>
            </a:lvl2pPr>
            <a:lvl3pPr marL="1143000" indent="-228600">
              <a:defRPr sz="2400">
                <a:solidFill>
                  <a:srgbClr val="000066"/>
                </a:solidFill>
                <a:latin typeface="Arial" pitchFamily="34" charset="0"/>
              </a:defRPr>
            </a:lvl3pPr>
            <a:lvl4pPr marL="1600200" indent="-228600">
              <a:defRPr sz="2400">
                <a:solidFill>
                  <a:srgbClr val="000066"/>
                </a:solidFill>
                <a:latin typeface="Arial" pitchFamily="34" charset="0"/>
              </a:defRPr>
            </a:lvl4pPr>
            <a:lvl5pPr marL="2057400" indent="-228600">
              <a:defRPr sz="2400">
                <a:solidFill>
                  <a:srgbClr val="000066"/>
                </a:solidFill>
                <a:latin typeface="Arial" pitchFamily="34" charset="0"/>
              </a:defRPr>
            </a:lvl5pPr>
            <a:lvl6pPr marL="2514600" indent="-228600" eaLnBrk="0" fontAlgn="base" hangingPunct="0">
              <a:spcBef>
                <a:spcPct val="50000"/>
              </a:spcBef>
              <a:spcAft>
                <a:spcPct val="0"/>
              </a:spcAft>
              <a:defRPr sz="2400">
                <a:solidFill>
                  <a:srgbClr val="000066"/>
                </a:solidFill>
                <a:latin typeface="Arial" pitchFamily="34" charset="0"/>
              </a:defRPr>
            </a:lvl6pPr>
            <a:lvl7pPr marL="2971800" indent="-228600" eaLnBrk="0" fontAlgn="base" hangingPunct="0">
              <a:spcBef>
                <a:spcPct val="50000"/>
              </a:spcBef>
              <a:spcAft>
                <a:spcPct val="0"/>
              </a:spcAft>
              <a:defRPr sz="2400">
                <a:solidFill>
                  <a:srgbClr val="000066"/>
                </a:solidFill>
                <a:latin typeface="Arial" pitchFamily="34" charset="0"/>
              </a:defRPr>
            </a:lvl7pPr>
            <a:lvl8pPr marL="3429000" indent="-228600" eaLnBrk="0" fontAlgn="base" hangingPunct="0">
              <a:spcBef>
                <a:spcPct val="50000"/>
              </a:spcBef>
              <a:spcAft>
                <a:spcPct val="0"/>
              </a:spcAft>
              <a:defRPr sz="2400">
                <a:solidFill>
                  <a:srgbClr val="000066"/>
                </a:solidFill>
                <a:latin typeface="Arial" pitchFamily="34" charset="0"/>
              </a:defRPr>
            </a:lvl8pPr>
            <a:lvl9pPr marL="3886200" indent="-228600" eaLnBrk="0" fontAlgn="base" hangingPunct="0">
              <a:spcBef>
                <a:spcPct val="50000"/>
              </a:spcBef>
              <a:spcAft>
                <a:spcPct val="0"/>
              </a:spcAft>
              <a:defRPr sz="2400">
                <a:solidFill>
                  <a:srgbClr val="000066"/>
                </a:solidFill>
                <a:latin typeface="Arial" pitchFamily="34" charset="0"/>
              </a:defRPr>
            </a:lvl9pPr>
          </a:lstStyle>
          <a:p>
            <a:r>
              <a:rPr lang="en-GB"/>
              <a:t>64</a:t>
            </a:r>
          </a:p>
        </p:txBody>
      </p:sp>
      <p:sp>
        <p:nvSpPr>
          <p:cNvPr id="118810" name="Text Box 26"/>
          <p:cNvSpPr txBox="1">
            <a:spLocks noChangeArrowheads="1"/>
          </p:cNvSpPr>
          <p:nvPr/>
        </p:nvSpPr>
        <p:spPr bwMode="auto">
          <a:xfrm>
            <a:off x="4252913" y="3533775"/>
            <a:ext cx="1149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a:solidFill>
                  <a:srgbClr val="000066"/>
                </a:solidFill>
                <a:latin typeface="Arial" pitchFamily="34" charset="0"/>
              </a:defRPr>
            </a:lvl1pPr>
            <a:lvl2pPr marL="742950" indent="-285750">
              <a:defRPr sz="2400">
                <a:solidFill>
                  <a:srgbClr val="000066"/>
                </a:solidFill>
                <a:latin typeface="Arial" pitchFamily="34" charset="0"/>
              </a:defRPr>
            </a:lvl2pPr>
            <a:lvl3pPr marL="1143000" indent="-228600">
              <a:defRPr sz="2400">
                <a:solidFill>
                  <a:srgbClr val="000066"/>
                </a:solidFill>
                <a:latin typeface="Arial" pitchFamily="34" charset="0"/>
              </a:defRPr>
            </a:lvl3pPr>
            <a:lvl4pPr marL="1600200" indent="-228600">
              <a:defRPr sz="2400">
                <a:solidFill>
                  <a:srgbClr val="000066"/>
                </a:solidFill>
                <a:latin typeface="Arial" pitchFamily="34" charset="0"/>
              </a:defRPr>
            </a:lvl4pPr>
            <a:lvl5pPr marL="2057400" indent="-228600">
              <a:defRPr sz="2400">
                <a:solidFill>
                  <a:srgbClr val="000066"/>
                </a:solidFill>
                <a:latin typeface="Arial" pitchFamily="34" charset="0"/>
              </a:defRPr>
            </a:lvl5pPr>
            <a:lvl6pPr marL="2514600" indent="-228600" eaLnBrk="0" fontAlgn="base" hangingPunct="0">
              <a:spcBef>
                <a:spcPct val="50000"/>
              </a:spcBef>
              <a:spcAft>
                <a:spcPct val="0"/>
              </a:spcAft>
              <a:defRPr sz="2400">
                <a:solidFill>
                  <a:srgbClr val="000066"/>
                </a:solidFill>
                <a:latin typeface="Arial" pitchFamily="34" charset="0"/>
              </a:defRPr>
            </a:lvl6pPr>
            <a:lvl7pPr marL="2971800" indent="-228600" eaLnBrk="0" fontAlgn="base" hangingPunct="0">
              <a:spcBef>
                <a:spcPct val="50000"/>
              </a:spcBef>
              <a:spcAft>
                <a:spcPct val="0"/>
              </a:spcAft>
              <a:defRPr sz="2400">
                <a:solidFill>
                  <a:srgbClr val="000066"/>
                </a:solidFill>
                <a:latin typeface="Arial" pitchFamily="34" charset="0"/>
              </a:defRPr>
            </a:lvl7pPr>
            <a:lvl8pPr marL="3429000" indent="-228600" eaLnBrk="0" fontAlgn="base" hangingPunct="0">
              <a:spcBef>
                <a:spcPct val="50000"/>
              </a:spcBef>
              <a:spcAft>
                <a:spcPct val="0"/>
              </a:spcAft>
              <a:defRPr sz="2400">
                <a:solidFill>
                  <a:srgbClr val="000066"/>
                </a:solidFill>
                <a:latin typeface="Arial" pitchFamily="34" charset="0"/>
              </a:defRPr>
            </a:lvl8pPr>
            <a:lvl9pPr marL="3886200" indent="-228600" eaLnBrk="0" fontAlgn="base" hangingPunct="0">
              <a:spcBef>
                <a:spcPct val="50000"/>
              </a:spcBef>
              <a:spcAft>
                <a:spcPct val="0"/>
              </a:spcAft>
              <a:defRPr sz="2400">
                <a:solidFill>
                  <a:srgbClr val="000066"/>
                </a:solidFill>
                <a:latin typeface="Arial" pitchFamily="34" charset="0"/>
              </a:defRPr>
            </a:lvl9pPr>
          </a:lstStyle>
          <a:p>
            <a:r>
              <a:rPr lang="en-GB"/>
              <a:t>39</a:t>
            </a:r>
          </a:p>
        </p:txBody>
      </p:sp>
      <p:sp>
        <p:nvSpPr>
          <p:cNvPr id="118811" name="Text Box 27"/>
          <p:cNvSpPr txBox="1">
            <a:spLocks noChangeArrowheads="1"/>
          </p:cNvSpPr>
          <p:nvPr/>
        </p:nvSpPr>
        <p:spPr bwMode="auto">
          <a:xfrm>
            <a:off x="4252913" y="4041775"/>
            <a:ext cx="1149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a:solidFill>
                  <a:srgbClr val="000066"/>
                </a:solidFill>
                <a:latin typeface="Arial" pitchFamily="34" charset="0"/>
              </a:defRPr>
            </a:lvl1pPr>
            <a:lvl2pPr marL="742950" indent="-285750">
              <a:defRPr sz="2400">
                <a:solidFill>
                  <a:srgbClr val="000066"/>
                </a:solidFill>
                <a:latin typeface="Arial" pitchFamily="34" charset="0"/>
              </a:defRPr>
            </a:lvl2pPr>
            <a:lvl3pPr marL="1143000" indent="-228600">
              <a:defRPr sz="2400">
                <a:solidFill>
                  <a:srgbClr val="000066"/>
                </a:solidFill>
                <a:latin typeface="Arial" pitchFamily="34" charset="0"/>
              </a:defRPr>
            </a:lvl3pPr>
            <a:lvl4pPr marL="1600200" indent="-228600">
              <a:defRPr sz="2400">
                <a:solidFill>
                  <a:srgbClr val="000066"/>
                </a:solidFill>
                <a:latin typeface="Arial" pitchFamily="34" charset="0"/>
              </a:defRPr>
            </a:lvl4pPr>
            <a:lvl5pPr marL="2057400" indent="-228600">
              <a:defRPr sz="2400">
                <a:solidFill>
                  <a:srgbClr val="000066"/>
                </a:solidFill>
                <a:latin typeface="Arial" pitchFamily="34" charset="0"/>
              </a:defRPr>
            </a:lvl5pPr>
            <a:lvl6pPr marL="2514600" indent="-228600" eaLnBrk="0" fontAlgn="base" hangingPunct="0">
              <a:spcBef>
                <a:spcPct val="50000"/>
              </a:spcBef>
              <a:spcAft>
                <a:spcPct val="0"/>
              </a:spcAft>
              <a:defRPr sz="2400">
                <a:solidFill>
                  <a:srgbClr val="000066"/>
                </a:solidFill>
                <a:latin typeface="Arial" pitchFamily="34" charset="0"/>
              </a:defRPr>
            </a:lvl6pPr>
            <a:lvl7pPr marL="2971800" indent="-228600" eaLnBrk="0" fontAlgn="base" hangingPunct="0">
              <a:spcBef>
                <a:spcPct val="50000"/>
              </a:spcBef>
              <a:spcAft>
                <a:spcPct val="0"/>
              </a:spcAft>
              <a:defRPr sz="2400">
                <a:solidFill>
                  <a:srgbClr val="000066"/>
                </a:solidFill>
                <a:latin typeface="Arial" pitchFamily="34" charset="0"/>
              </a:defRPr>
            </a:lvl7pPr>
            <a:lvl8pPr marL="3429000" indent="-228600" eaLnBrk="0" fontAlgn="base" hangingPunct="0">
              <a:spcBef>
                <a:spcPct val="50000"/>
              </a:spcBef>
              <a:spcAft>
                <a:spcPct val="0"/>
              </a:spcAft>
              <a:defRPr sz="2400">
                <a:solidFill>
                  <a:srgbClr val="000066"/>
                </a:solidFill>
                <a:latin typeface="Arial" pitchFamily="34" charset="0"/>
              </a:defRPr>
            </a:lvl8pPr>
            <a:lvl9pPr marL="3886200" indent="-228600" eaLnBrk="0" fontAlgn="base" hangingPunct="0">
              <a:spcBef>
                <a:spcPct val="50000"/>
              </a:spcBef>
              <a:spcAft>
                <a:spcPct val="0"/>
              </a:spcAft>
              <a:defRPr sz="2400">
                <a:solidFill>
                  <a:srgbClr val="000066"/>
                </a:solidFill>
                <a:latin typeface="Arial" pitchFamily="34" charset="0"/>
              </a:defRPr>
            </a:lvl9pPr>
          </a:lstStyle>
          <a:p>
            <a:r>
              <a:rPr lang="en-GB"/>
              <a:t>28</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8802"/>
                                        </p:tgtEl>
                                        <p:attrNameLst>
                                          <p:attrName>style.visibility</p:attrName>
                                        </p:attrNameLst>
                                      </p:cBhvr>
                                      <p:to>
                                        <p:strVal val="visible"/>
                                      </p:to>
                                    </p:set>
                                    <p:anim calcmode="lin" valueType="num">
                                      <p:cBhvr additive="base">
                                        <p:cTn id="7" dur="500" fill="hold"/>
                                        <p:tgtEl>
                                          <p:spTgt spid="118802"/>
                                        </p:tgtEl>
                                        <p:attrNameLst>
                                          <p:attrName>ppt_x</p:attrName>
                                        </p:attrNameLst>
                                      </p:cBhvr>
                                      <p:tavLst>
                                        <p:tav tm="0">
                                          <p:val>
                                            <p:strVal val="0-#ppt_w/2"/>
                                          </p:val>
                                        </p:tav>
                                        <p:tav tm="100000">
                                          <p:val>
                                            <p:strVal val="#ppt_x"/>
                                          </p:val>
                                        </p:tav>
                                      </p:tavLst>
                                    </p:anim>
                                    <p:anim calcmode="lin" valueType="num">
                                      <p:cBhvr additive="base">
                                        <p:cTn id="8" dur="500" fill="hold"/>
                                        <p:tgtEl>
                                          <p:spTgt spid="118802"/>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118807"/>
                                        </p:tgtEl>
                                        <p:attrNameLst>
                                          <p:attrName>style.visibility</p:attrName>
                                        </p:attrNameLst>
                                      </p:cBhvr>
                                      <p:to>
                                        <p:strVal val="visible"/>
                                      </p:to>
                                    </p:set>
                                    <p:anim calcmode="lin" valueType="num">
                                      <p:cBhvr additive="base">
                                        <p:cTn id="12" dur="500" fill="hold"/>
                                        <p:tgtEl>
                                          <p:spTgt spid="118807"/>
                                        </p:tgtEl>
                                        <p:attrNameLst>
                                          <p:attrName>ppt_x</p:attrName>
                                        </p:attrNameLst>
                                      </p:cBhvr>
                                      <p:tavLst>
                                        <p:tav tm="0">
                                          <p:val>
                                            <p:strVal val="1+#ppt_w/2"/>
                                          </p:val>
                                        </p:tav>
                                        <p:tav tm="100000">
                                          <p:val>
                                            <p:strVal val="#ppt_x"/>
                                          </p:val>
                                        </p:tav>
                                      </p:tavLst>
                                    </p:anim>
                                    <p:anim calcmode="lin" valueType="num">
                                      <p:cBhvr additive="base">
                                        <p:cTn id="13" dur="500" fill="hold"/>
                                        <p:tgtEl>
                                          <p:spTgt spid="118807"/>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118804"/>
                                        </p:tgtEl>
                                        <p:attrNameLst>
                                          <p:attrName>style.visibility</p:attrName>
                                        </p:attrNameLst>
                                      </p:cBhvr>
                                      <p:to>
                                        <p:strVal val="visible"/>
                                      </p:to>
                                    </p:set>
                                    <p:anim calcmode="lin" valueType="num">
                                      <p:cBhvr additive="base">
                                        <p:cTn id="17" dur="500" fill="hold"/>
                                        <p:tgtEl>
                                          <p:spTgt spid="118804"/>
                                        </p:tgtEl>
                                        <p:attrNameLst>
                                          <p:attrName>ppt_x</p:attrName>
                                        </p:attrNameLst>
                                      </p:cBhvr>
                                      <p:tavLst>
                                        <p:tav tm="0">
                                          <p:val>
                                            <p:strVal val="0-#ppt_w/2"/>
                                          </p:val>
                                        </p:tav>
                                        <p:tav tm="100000">
                                          <p:val>
                                            <p:strVal val="#ppt_x"/>
                                          </p:val>
                                        </p:tav>
                                      </p:tavLst>
                                    </p:anim>
                                    <p:anim calcmode="lin" valueType="num">
                                      <p:cBhvr additive="base">
                                        <p:cTn id="18" dur="500" fill="hold"/>
                                        <p:tgtEl>
                                          <p:spTgt spid="118804"/>
                                        </p:tgtEl>
                                        <p:attrNameLst>
                                          <p:attrName>ppt_y</p:attrName>
                                        </p:attrNameLst>
                                      </p:cBhvr>
                                      <p:tavLst>
                                        <p:tav tm="0">
                                          <p:val>
                                            <p:strVal val="#ppt_y"/>
                                          </p:val>
                                        </p:tav>
                                        <p:tav tm="100000">
                                          <p:val>
                                            <p:strVal val="#ppt_y"/>
                                          </p:val>
                                        </p:tav>
                                      </p:tavLst>
                                    </p:anim>
                                  </p:childTnLst>
                                </p:cTn>
                              </p:par>
                            </p:childTnLst>
                          </p:cTn>
                        </p:par>
                        <p:par>
                          <p:cTn id="19" fill="hold" nodeType="afterGroup">
                            <p:stCondLst>
                              <p:cond delay="1500"/>
                            </p:stCondLst>
                            <p:childTnLst>
                              <p:par>
                                <p:cTn id="20" presetID="2" presetClass="entr" presetSubtype="2" fill="hold" grpId="0" nodeType="afterEffect">
                                  <p:stCondLst>
                                    <p:cond delay="0"/>
                                  </p:stCondLst>
                                  <p:childTnLst>
                                    <p:set>
                                      <p:cBhvr>
                                        <p:cTn id="21" dur="1" fill="hold">
                                          <p:stCondLst>
                                            <p:cond delay="0"/>
                                          </p:stCondLst>
                                        </p:cTn>
                                        <p:tgtEl>
                                          <p:spTgt spid="118808"/>
                                        </p:tgtEl>
                                        <p:attrNameLst>
                                          <p:attrName>style.visibility</p:attrName>
                                        </p:attrNameLst>
                                      </p:cBhvr>
                                      <p:to>
                                        <p:strVal val="visible"/>
                                      </p:to>
                                    </p:set>
                                    <p:anim calcmode="lin" valueType="num">
                                      <p:cBhvr additive="base">
                                        <p:cTn id="22" dur="500" fill="hold"/>
                                        <p:tgtEl>
                                          <p:spTgt spid="118808"/>
                                        </p:tgtEl>
                                        <p:attrNameLst>
                                          <p:attrName>ppt_x</p:attrName>
                                        </p:attrNameLst>
                                      </p:cBhvr>
                                      <p:tavLst>
                                        <p:tav tm="0">
                                          <p:val>
                                            <p:strVal val="1+#ppt_w/2"/>
                                          </p:val>
                                        </p:tav>
                                        <p:tav tm="100000">
                                          <p:val>
                                            <p:strVal val="#ppt_x"/>
                                          </p:val>
                                        </p:tav>
                                      </p:tavLst>
                                    </p:anim>
                                    <p:anim calcmode="lin" valueType="num">
                                      <p:cBhvr additive="base">
                                        <p:cTn id="23" dur="500" fill="hold"/>
                                        <p:tgtEl>
                                          <p:spTgt spid="118808"/>
                                        </p:tgtEl>
                                        <p:attrNameLst>
                                          <p:attrName>ppt_y</p:attrName>
                                        </p:attrNameLst>
                                      </p:cBhvr>
                                      <p:tavLst>
                                        <p:tav tm="0">
                                          <p:val>
                                            <p:strVal val="#ppt_y"/>
                                          </p:val>
                                        </p:tav>
                                        <p:tav tm="100000">
                                          <p:val>
                                            <p:strVal val="#ppt_y"/>
                                          </p:val>
                                        </p:tav>
                                      </p:tavLst>
                                    </p:anim>
                                  </p:childTnLst>
                                </p:cTn>
                              </p:par>
                            </p:childTnLst>
                          </p:cTn>
                        </p:par>
                        <p:par>
                          <p:cTn id="24" fill="hold" nodeType="afterGroup">
                            <p:stCondLst>
                              <p:cond delay="2000"/>
                            </p:stCondLst>
                            <p:childTnLst>
                              <p:par>
                                <p:cTn id="25" presetID="2" presetClass="entr" presetSubtype="8" fill="hold" grpId="0" nodeType="afterEffect">
                                  <p:stCondLst>
                                    <p:cond delay="0"/>
                                  </p:stCondLst>
                                  <p:childTnLst>
                                    <p:set>
                                      <p:cBhvr>
                                        <p:cTn id="26" dur="1" fill="hold">
                                          <p:stCondLst>
                                            <p:cond delay="0"/>
                                          </p:stCondLst>
                                        </p:cTn>
                                        <p:tgtEl>
                                          <p:spTgt spid="118803"/>
                                        </p:tgtEl>
                                        <p:attrNameLst>
                                          <p:attrName>style.visibility</p:attrName>
                                        </p:attrNameLst>
                                      </p:cBhvr>
                                      <p:to>
                                        <p:strVal val="visible"/>
                                      </p:to>
                                    </p:set>
                                    <p:anim calcmode="lin" valueType="num">
                                      <p:cBhvr additive="base">
                                        <p:cTn id="27" dur="500" fill="hold"/>
                                        <p:tgtEl>
                                          <p:spTgt spid="118803"/>
                                        </p:tgtEl>
                                        <p:attrNameLst>
                                          <p:attrName>ppt_x</p:attrName>
                                        </p:attrNameLst>
                                      </p:cBhvr>
                                      <p:tavLst>
                                        <p:tav tm="0">
                                          <p:val>
                                            <p:strVal val="0-#ppt_w/2"/>
                                          </p:val>
                                        </p:tav>
                                        <p:tav tm="100000">
                                          <p:val>
                                            <p:strVal val="#ppt_x"/>
                                          </p:val>
                                        </p:tav>
                                      </p:tavLst>
                                    </p:anim>
                                    <p:anim calcmode="lin" valueType="num">
                                      <p:cBhvr additive="base">
                                        <p:cTn id="28" dur="500" fill="hold"/>
                                        <p:tgtEl>
                                          <p:spTgt spid="118803"/>
                                        </p:tgtEl>
                                        <p:attrNameLst>
                                          <p:attrName>ppt_y</p:attrName>
                                        </p:attrNameLst>
                                      </p:cBhvr>
                                      <p:tavLst>
                                        <p:tav tm="0">
                                          <p:val>
                                            <p:strVal val="#ppt_y"/>
                                          </p:val>
                                        </p:tav>
                                        <p:tav tm="100000">
                                          <p:val>
                                            <p:strVal val="#ppt_y"/>
                                          </p:val>
                                        </p:tav>
                                      </p:tavLst>
                                    </p:anim>
                                  </p:childTnLst>
                                </p:cTn>
                              </p:par>
                            </p:childTnLst>
                          </p:cTn>
                        </p:par>
                        <p:par>
                          <p:cTn id="29" fill="hold" nodeType="afterGroup">
                            <p:stCondLst>
                              <p:cond delay="2500"/>
                            </p:stCondLst>
                            <p:childTnLst>
                              <p:par>
                                <p:cTn id="30" presetID="2" presetClass="entr" presetSubtype="2" fill="hold" grpId="0" nodeType="afterEffect">
                                  <p:stCondLst>
                                    <p:cond delay="0"/>
                                  </p:stCondLst>
                                  <p:childTnLst>
                                    <p:set>
                                      <p:cBhvr>
                                        <p:cTn id="31" dur="1" fill="hold">
                                          <p:stCondLst>
                                            <p:cond delay="0"/>
                                          </p:stCondLst>
                                        </p:cTn>
                                        <p:tgtEl>
                                          <p:spTgt spid="118809"/>
                                        </p:tgtEl>
                                        <p:attrNameLst>
                                          <p:attrName>style.visibility</p:attrName>
                                        </p:attrNameLst>
                                      </p:cBhvr>
                                      <p:to>
                                        <p:strVal val="visible"/>
                                      </p:to>
                                    </p:set>
                                    <p:anim calcmode="lin" valueType="num">
                                      <p:cBhvr additive="base">
                                        <p:cTn id="32" dur="500" fill="hold"/>
                                        <p:tgtEl>
                                          <p:spTgt spid="118809"/>
                                        </p:tgtEl>
                                        <p:attrNameLst>
                                          <p:attrName>ppt_x</p:attrName>
                                        </p:attrNameLst>
                                      </p:cBhvr>
                                      <p:tavLst>
                                        <p:tav tm="0">
                                          <p:val>
                                            <p:strVal val="1+#ppt_w/2"/>
                                          </p:val>
                                        </p:tav>
                                        <p:tav tm="100000">
                                          <p:val>
                                            <p:strVal val="#ppt_x"/>
                                          </p:val>
                                        </p:tav>
                                      </p:tavLst>
                                    </p:anim>
                                    <p:anim calcmode="lin" valueType="num">
                                      <p:cBhvr additive="base">
                                        <p:cTn id="33" dur="500" fill="hold"/>
                                        <p:tgtEl>
                                          <p:spTgt spid="118809"/>
                                        </p:tgtEl>
                                        <p:attrNameLst>
                                          <p:attrName>ppt_y</p:attrName>
                                        </p:attrNameLst>
                                      </p:cBhvr>
                                      <p:tavLst>
                                        <p:tav tm="0">
                                          <p:val>
                                            <p:strVal val="#ppt_y"/>
                                          </p:val>
                                        </p:tav>
                                        <p:tav tm="100000">
                                          <p:val>
                                            <p:strVal val="#ppt_y"/>
                                          </p:val>
                                        </p:tav>
                                      </p:tavLst>
                                    </p:anim>
                                  </p:childTnLst>
                                </p:cTn>
                              </p:par>
                            </p:childTnLst>
                          </p:cTn>
                        </p:par>
                        <p:par>
                          <p:cTn id="34" fill="hold" nodeType="afterGroup">
                            <p:stCondLst>
                              <p:cond delay="3000"/>
                            </p:stCondLst>
                            <p:childTnLst>
                              <p:par>
                                <p:cTn id="35" presetID="2" presetClass="entr" presetSubtype="8" fill="hold" grpId="0" nodeType="afterEffect">
                                  <p:stCondLst>
                                    <p:cond delay="0"/>
                                  </p:stCondLst>
                                  <p:childTnLst>
                                    <p:set>
                                      <p:cBhvr>
                                        <p:cTn id="36" dur="1" fill="hold">
                                          <p:stCondLst>
                                            <p:cond delay="0"/>
                                          </p:stCondLst>
                                        </p:cTn>
                                        <p:tgtEl>
                                          <p:spTgt spid="118805"/>
                                        </p:tgtEl>
                                        <p:attrNameLst>
                                          <p:attrName>style.visibility</p:attrName>
                                        </p:attrNameLst>
                                      </p:cBhvr>
                                      <p:to>
                                        <p:strVal val="visible"/>
                                      </p:to>
                                    </p:set>
                                    <p:anim calcmode="lin" valueType="num">
                                      <p:cBhvr additive="base">
                                        <p:cTn id="37" dur="500" fill="hold"/>
                                        <p:tgtEl>
                                          <p:spTgt spid="118805"/>
                                        </p:tgtEl>
                                        <p:attrNameLst>
                                          <p:attrName>ppt_x</p:attrName>
                                        </p:attrNameLst>
                                      </p:cBhvr>
                                      <p:tavLst>
                                        <p:tav tm="0">
                                          <p:val>
                                            <p:strVal val="0-#ppt_w/2"/>
                                          </p:val>
                                        </p:tav>
                                        <p:tav tm="100000">
                                          <p:val>
                                            <p:strVal val="#ppt_x"/>
                                          </p:val>
                                        </p:tav>
                                      </p:tavLst>
                                    </p:anim>
                                    <p:anim calcmode="lin" valueType="num">
                                      <p:cBhvr additive="base">
                                        <p:cTn id="38" dur="500" fill="hold"/>
                                        <p:tgtEl>
                                          <p:spTgt spid="118805"/>
                                        </p:tgtEl>
                                        <p:attrNameLst>
                                          <p:attrName>ppt_y</p:attrName>
                                        </p:attrNameLst>
                                      </p:cBhvr>
                                      <p:tavLst>
                                        <p:tav tm="0">
                                          <p:val>
                                            <p:strVal val="#ppt_y"/>
                                          </p:val>
                                        </p:tav>
                                        <p:tav tm="100000">
                                          <p:val>
                                            <p:strVal val="#ppt_y"/>
                                          </p:val>
                                        </p:tav>
                                      </p:tavLst>
                                    </p:anim>
                                  </p:childTnLst>
                                </p:cTn>
                              </p:par>
                            </p:childTnLst>
                          </p:cTn>
                        </p:par>
                        <p:par>
                          <p:cTn id="39" fill="hold" nodeType="afterGroup">
                            <p:stCondLst>
                              <p:cond delay="3500"/>
                            </p:stCondLst>
                            <p:childTnLst>
                              <p:par>
                                <p:cTn id="40" presetID="2" presetClass="entr" presetSubtype="2" fill="hold" grpId="0" nodeType="afterEffect">
                                  <p:stCondLst>
                                    <p:cond delay="0"/>
                                  </p:stCondLst>
                                  <p:childTnLst>
                                    <p:set>
                                      <p:cBhvr>
                                        <p:cTn id="41" dur="1" fill="hold">
                                          <p:stCondLst>
                                            <p:cond delay="0"/>
                                          </p:stCondLst>
                                        </p:cTn>
                                        <p:tgtEl>
                                          <p:spTgt spid="118810"/>
                                        </p:tgtEl>
                                        <p:attrNameLst>
                                          <p:attrName>style.visibility</p:attrName>
                                        </p:attrNameLst>
                                      </p:cBhvr>
                                      <p:to>
                                        <p:strVal val="visible"/>
                                      </p:to>
                                    </p:set>
                                    <p:anim calcmode="lin" valueType="num">
                                      <p:cBhvr additive="base">
                                        <p:cTn id="42" dur="500" fill="hold"/>
                                        <p:tgtEl>
                                          <p:spTgt spid="118810"/>
                                        </p:tgtEl>
                                        <p:attrNameLst>
                                          <p:attrName>ppt_x</p:attrName>
                                        </p:attrNameLst>
                                      </p:cBhvr>
                                      <p:tavLst>
                                        <p:tav tm="0">
                                          <p:val>
                                            <p:strVal val="1+#ppt_w/2"/>
                                          </p:val>
                                        </p:tav>
                                        <p:tav tm="100000">
                                          <p:val>
                                            <p:strVal val="#ppt_x"/>
                                          </p:val>
                                        </p:tav>
                                      </p:tavLst>
                                    </p:anim>
                                    <p:anim calcmode="lin" valueType="num">
                                      <p:cBhvr additive="base">
                                        <p:cTn id="43" dur="500" fill="hold"/>
                                        <p:tgtEl>
                                          <p:spTgt spid="118810"/>
                                        </p:tgtEl>
                                        <p:attrNameLst>
                                          <p:attrName>ppt_y</p:attrName>
                                        </p:attrNameLst>
                                      </p:cBhvr>
                                      <p:tavLst>
                                        <p:tav tm="0">
                                          <p:val>
                                            <p:strVal val="#ppt_y"/>
                                          </p:val>
                                        </p:tav>
                                        <p:tav tm="100000">
                                          <p:val>
                                            <p:strVal val="#ppt_y"/>
                                          </p:val>
                                        </p:tav>
                                      </p:tavLst>
                                    </p:anim>
                                  </p:childTnLst>
                                </p:cTn>
                              </p:par>
                            </p:childTnLst>
                          </p:cTn>
                        </p:par>
                        <p:par>
                          <p:cTn id="44" fill="hold" nodeType="afterGroup">
                            <p:stCondLst>
                              <p:cond delay="4000"/>
                            </p:stCondLst>
                            <p:childTnLst>
                              <p:par>
                                <p:cTn id="45" presetID="2" presetClass="entr" presetSubtype="8" fill="hold" grpId="0" nodeType="afterEffect">
                                  <p:stCondLst>
                                    <p:cond delay="0"/>
                                  </p:stCondLst>
                                  <p:childTnLst>
                                    <p:set>
                                      <p:cBhvr>
                                        <p:cTn id="46" dur="1" fill="hold">
                                          <p:stCondLst>
                                            <p:cond delay="0"/>
                                          </p:stCondLst>
                                        </p:cTn>
                                        <p:tgtEl>
                                          <p:spTgt spid="118806"/>
                                        </p:tgtEl>
                                        <p:attrNameLst>
                                          <p:attrName>style.visibility</p:attrName>
                                        </p:attrNameLst>
                                      </p:cBhvr>
                                      <p:to>
                                        <p:strVal val="visible"/>
                                      </p:to>
                                    </p:set>
                                    <p:anim calcmode="lin" valueType="num">
                                      <p:cBhvr additive="base">
                                        <p:cTn id="47" dur="500" fill="hold"/>
                                        <p:tgtEl>
                                          <p:spTgt spid="118806"/>
                                        </p:tgtEl>
                                        <p:attrNameLst>
                                          <p:attrName>ppt_x</p:attrName>
                                        </p:attrNameLst>
                                      </p:cBhvr>
                                      <p:tavLst>
                                        <p:tav tm="0">
                                          <p:val>
                                            <p:strVal val="0-#ppt_w/2"/>
                                          </p:val>
                                        </p:tav>
                                        <p:tav tm="100000">
                                          <p:val>
                                            <p:strVal val="#ppt_x"/>
                                          </p:val>
                                        </p:tav>
                                      </p:tavLst>
                                    </p:anim>
                                    <p:anim calcmode="lin" valueType="num">
                                      <p:cBhvr additive="base">
                                        <p:cTn id="48" dur="500" fill="hold"/>
                                        <p:tgtEl>
                                          <p:spTgt spid="118806"/>
                                        </p:tgtEl>
                                        <p:attrNameLst>
                                          <p:attrName>ppt_y</p:attrName>
                                        </p:attrNameLst>
                                      </p:cBhvr>
                                      <p:tavLst>
                                        <p:tav tm="0">
                                          <p:val>
                                            <p:strVal val="#ppt_y"/>
                                          </p:val>
                                        </p:tav>
                                        <p:tav tm="100000">
                                          <p:val>
                                            <p:strVal val="#ppt_y"/>
                                          </p:val>
                                        </p:tav>
                                      </p:tavLst>
                                    </p:anim>
                                  </p:childTnLst>
                                </p:cTn>
                              </p:par>
                            </p:childTnLst>
                          </p:cTn>
                        </p:par>
                        <p:par>
                          <p:cTn id="49" fill="hold" nodeType="afterGroup">
                            <p:stCondLst>
                              <p:cond delay="4500"/>
                            </p:stCondLst>
                            <p:childTnLst>
                              <p:par>
                                <p:cTn id="50" presetID="2" presetClass="entr" presetSubtype="2" fill="hold" grpId="0" nodeType="afterEffect">
                                  <p:stCondLst>
                                    <p:cond delay="0"/>
                                  </p:stCondLst>
                                  <p:childTnLst>
                                    <p:set>
                                      <p:cBhvr>
                                        <p:cTn id="51" dur="1" fill="hold">
                                          <p:stCondLst>
                                            <p:cond delay="0"/>
                                          </p:stCondLst>
                                        </p:cTn>
                                        <p:tgtEl>
                                          <p:spTgt spid="118811"/>
                                        </p:tgtEl>
                                        <p:attrNameLst>
                                          <p:attrName>style.visibility</p:attrName>
                                        </p:attrNameLst>
                                      </p:cBhvr>
                                      <p:to>
                                        <p:strVal val="visible"/>
                                      </p:to>
                                    </p:set>
                                    <p:anim calcmode="lin" valueType="num">
                                      <p:cBhvr additive="base">
                                        <p:cTn id="52" dur="500" fill="hold"/>
                                        <p:tgtEl>
                                          <p:spTgt spid="118811"/>
                                        </p:tgtEl>
                                        <p:attrNameLst>
                                          <p:attrName>ppt_x</p:attrName>
                                        </p:attrNameLst>
                                      </p:cBhvr>
                                      <p:tavLst>
                                        <p:tav tm="0">
                                          <p:val>
                                            <p:strVal val="1+#ppt_w/2"/>
                                          </p:val>
                                        </p:tav>
                                        <p:tav tm="100000">
                                          <p:val>
                                            <p:strVal val="#ppt_x"/>
                                          </p:val>
                                        </p:tav>
                                      </p:tavLst>
                                    </p:anim>
                                    <p:anim calcmode="lin" valueType="num">
                                      <p:cBhvr additive="base">
                                        <p:cTn id="53" dur="500" fill="hold"/>
                                        <p:tgtEl>
                                          <p:spTgt spid="118811"/>
                                        </p:tgtEl>
                                        <p:attrNameLst>
                                          <p:attrName>ppt_y</p:attrName>
                                        </p:attrNameLst>
                                      </p:cBhvr>
                                      <p:tavLst>
                                        <p:tav tm="0">
                                          <p:val>
                                            <p:strVal val="#ppt_y"/>
                                          </p:val>
                                        </p:tav>
                                        <p:tav tm="100000">
                                          <p:val>
                                            <p:strVal val="#ppt_y"/>
                                          </p:val>
                                        </p:tav>
                                      </p:tavLst>
                                    </p:anim>
                                  </p:childTnLst>
                                </p:cTn>
                              </p:par>
                            </p:childTnLst>
                          </p:cTn>
                        </p:par>
                      </p:childTnLst>
                    </p:cTn>
                  </p:par>
                  <p:par>
                    <p:cTn id="54" fill="hold" nodeType="clickPar">
                      <p:stCondLst>
                        <p:cond delay="indefinite"/>
                      </p:stCondLst>
                      <p:childTnLst>
                        <p:par>
                          <p:cTn id="55" fill="hold" nodeType="withGroup">
                            <p:stCondLst>
                              <p:cond delay="0"/>
                            </p:stCondLst>
                            <p:childTnLst>
                              <p:par>
                                <p:cTn id="56" presetID="9" presetClass="entr" presetSubtype="0" fill="hold" grpId="0" nodeType="clickEffect">
                                  <p:stCondLst>
                                    <p:cond delay="0"/>
                                  </p:stCondLst>
                                  <p:childTnLst>
                                    <p:set>
                                      <p:cBhvr>
                                        <p:cTn id="57" dur="1" fill="hold">
                                          <p:stCondLst>
                                            <p:cond delay="0"/>
                                          </p:stCondLst>
                                        </p:cTn>
                                        <p:tgtEl>
                                          <p:spTgt spid="118789"/>
                                        </p:tgtEl>
                                        <p:attrNameLst>
                                          <p:attrName>style.visibility</p:attrName>
                                        </p:attrNameLst>
                                      </p:cBhvr>
                                      <p:to>
                                        <p:strVal val="visible"/>
                                      </p:to>
                                    </p:set>
                                    <p:animEffect transition="in" filter="dissolve">
                                      <p:cBhvr>
                                        <p:cTn id="58" dur="500"/>
                                        <p:tgtEl>
                                          <p:spTgt spid="1187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789" grpId="0"/>
      <p:bldP spid="118802" grpId="0"/>
      <p:bldP spid="118803" grpId="0"/>
      <p:bldP spid="118804" grpId="0"/>
      <p:bldP spid="118805" grpId="0"/>
      <p:bldP spid="118806" grpId="0"/>
      <p:bldP spid="118807" grpId="0"/>
      <p:bldP spid="118808" grpId="0"/>
      <p:bldP spid="118809" grpId="0"/>
      <p:bldP spid="118810" grpId="0"/>
      <p:bldP spid="118811" grpId="0"/>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GB" smtClean="0"/>
              <a:t>      Reactions with air</a:t>
            </a:r>
          </a:p>
        </p:txBody>
      </p:sp>
      <p:sp>
        <p:nvSpPr>
          <p:cNvPr id="25603" name="Text Box 4"/>
          <p:cNvSpPr txBox="1">
            <a:spLocks noChangeArrowheads="1"/>
          </p:cNvSpPr>
          <p:nvPr/>
        </p:nvSpPr>
        <p:spPr bwMode="auto">
          <a:xfrm>
            <a:off x="568325" y="696913"/>
            <a:ext cx="5789613"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000066"/>
                </a:solidFill>
                <a:latin typeface="Arial" pitchFamily="34" charset="0"/>
              </a:defRPr>
            </a:lvl1pPr>
            <a:lvl2pPr marL="742950" indent="-285750">
              <a:defRPr sz="2400">
                <a:solidFill>
                  <a:srgbClr val="000066"/>
                </a:solidFill>
                <a:latin typeface="Arial" pitchFamily="34" charset="0"/>
              </a:defRPr>
            </a:lvl2pPr>
            <a:lvl3pPr marL="1143000" indent="-228600">
              <a:defRPr sz="2400">
                <a:solidFill>
                  <a:srgbClr val="000066"/>
                </a:solidFill>
                <a:latin typeface="Arial" pitchFamily="34" charset="0"/>
              </a:defRPr>
            </a:lvl3pPr>
            <a:lvl4pPr marL="1600200" indent="-228600">
              <a:defRPr sz="2400">
                <a:solidFill>
                  <a:srgbClr val="000066"/>
                </a:solidFill>
                <a:latin typeface="Arial" pitchFamily="34" charset="0"/>
              </a:defRPr>
            </a:lvl4pPr>
            <a:lvl5pPr marL="2057400" indent="-228600">
              <a:defRPr sz="2400">
                <a:solidFill>
                  <a:srgbClr val="000066"/>
                </a:solidFill>
                <a:latin typeface="Arial" pitchFamily="34" charset="0"/>
              </a:defRPr>
            </a:lvl5pPr>
            <a:lvl6pPr marL="2514600" indent="-228600" eaLnBrk="0" fontAlgn="base" hangingPunct="0">
              <a:spcBef>
                <a:spcPct val="50000"/>
              </a:spcBef>
              <a:spcAft>
                <a:spcPct val="0"/>
              </a:spcAft>
              <a:defRPr sz="2400">
                <a:solidFill>
                  <a:srgbClr val="000066"/>
                </a:solidFill>
                <a:latin typeface="Arial" pitchFamily="34" charset="0"/>
              </a:defRPr>
            </a:lvl6pPr>
            <a:lvl7pPr marL="2971800" indent="-228600" eaLnBrk="0" fontAlgn="base" hangingPunct="0">
              <a:spcBef>
                <a:spcPct val="50000"/>
              </a:spcBef>
              <a:spcAft>
                <a:spcPct val="0"/>
              </a:spcAft>
              <a:defRPr sz="2400">
                <a:solidFill>
                  <a:srgbClr val="000066"/>
                </a:solidFill>
                <a:latin typeface="Arial" pitchFamily="34" charset="0"/>
              </a:defRPr>
            </a:lvl7pPr>
            <a:lvl8pPr marL="3429000" indent="-228600" eaLnBrk="0" fontAlgn="base" hangingPunct="0">
              <a:spcBef>
                <a:spcPct val="50000"/>
              </a:spcBef>
              <a:spcAft>
                <a:spcPct val="0"/>
              </a:spcAft>
              <a:defRPr sz="2400">
                <a:solidFill>
                  <a:srgbClr val="000066"/>
                </a:solidFill>
                <a:latin typeface="Arial" pitchFamily="34" charset="0"/>
              </a:defRPr>
            </a:lvl8pPr>
            <a:lvl9pPr marL="3886200" indent="-228600" eaLnBrk="0" fontAlgn="base" hangingPunct="0">
              <a:spcBef>
                <a:spcPct val="50000"/>
              </a:spcBef>
              <a:spcAft>
                <a:spcPct val="0"/>
              </a:spcAft>
              <a:defRPr sz="2400">
                <a:solidFill>
                  <a:srgbClr val="000066"/>
                </a:solidFill>
                <a:latin typeface="Arial" pitchFamily="34" charset="0"/>
              </a:defRPr>
            </a:lvl9pPr>
          </a:lstStyle>
          <a:p>
            <a:pPr>
              <a:spcBef>
                <a:spcPct val="0"/>
              </a:spcBef>
            </a:pPr>
            <a:r>
              <a:rPr lang="en-GB">
                <a:solidFill>
                  <a:srgbClr val="010066"/>
                </a:solidFill>
              </a:rPr>
              <a:t>All alkali metals react with air to form </a:t>
            </a:r>
            <a:r>
              <a:rPr lang="en-GB" b="1">
                <a:solidFill>
                  <a:srgbClr val="FF6600"/>
                </a:solidFill>
              </a:rPr>
              <a:t>metal oxides</a:t>
            </a:r>
            <a:r>
              <a:rPr lang="en-GB">
                <a:solidFill>
                  <a:srgbClr val="010066"/>
                </a:solidFill>
              </a:rPr>
              <a:t>. This produces a layer of dull oxide on the surface of the metal, called </a:t>
            </a:r>
            <a:r>
              <a:rPr lang="en-GB" b="1">
                <a:solidFill>
                  <a:srgbClr val="FF6600"/>
                </a:solidFill>
              </a:rPr>
              <a:t>tarnish</a:t>
            </a:r>
            <a:r>
              <a:rPr lang="en-GB">
                <a:solidFill>
                  <a:srgbClr val="010066"/>
                </a:solidFill>
              </a:rPr>
              <a:t>.</a:t>
            </a:r>
          </a:p>
        </p:txBody>
      </p:sp>
      <p:sp>
        <p:nvSpPr>
          <p:cNvPr id="114693" name="Oval 5"/>
          <p:cNvSpPr>
            <a:spLocks noChangeAspect="1" noChangeArrowheads="1"/>
          </p:cNvSpPr>
          <p:nvPr/>
        </p:nvSpPr>
        <p:spPr bwMode="auto">
          <a:xfrm>
            <a:off x="241300" y="809625"/>
            <a:ext cx="252413" cy="252413"/>
          </a:xfrm>
          <a:prstGeom prst="ellipse">
            <a:avLst/>
          </a:prstGeom>
          <a:gradFill rotWithShape="1">
            <a:gsLst>
              <a:gs pos="0">
                <a:schemeClr val="bg1"/>
              </a:gs>
              <a:gs pos="100000">
                <a:srgbClr val="9900CC"/>
              </a:gs>
            </a:gsLst>
            <a:path path="shape">
              <a:fillToRect l="50000" t="50000" r="50000" b="50000"/>
            </a:path>
          </a:gradFill>
          <a:ln w="9525">
            <a:noFill/>
            <a:round/>
            <a:headEnd/>
            <a:tailEnd/>
          </a:ln>
          <a:effectLst>
            <a:outerShdw dist="35921" dir="2700000" algn="ctr" rotWithShape="0">
              <a:srgbClr val="B2B2B2"/>
            </a:outerShdw>
          </a:effectLst>
        </p:spPr>
        <p:txBody>
          <a:bodyPr wrap="none" anchor="ctr"/>
          <a:lstStyle/>
          <a:p>
            <a:pPr>
              <a:defRPr/>
            </a:pPr>
            <a:endParaRPr lang="en-US">
              <a:latin typeface="Arial" charset="0"/>
            </a:endParaRPr>
          </a:p>
        </p:txBody>
      </p:sp>
      <p:sp>
        <p:nvSpPr>
          <p:cNvPr id="114694" name="Text Box 6"/>
          <p:cNvSpPr txBox="1">
            <a:spLocks noChangeArrowheads="1"/>
          </p:cNvSpPr>
          <p:nvPr/>
        </p:nvSpPr>
        <p:spPr bwMode="auto">
          <a:xfrm>
            <a:off x="568325" y="2536825"/>
            <a:ext cx="57658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000066"/>
                </a:solidFill>
                <a:latin typeface="Arial" pitchFamily="34" charset="0"/>
              </a:defRPr>
            </a:lvl1pPr>
            <a:lvl2pPr marL="742950" indent="-285750">
              <a:defRPr sz="2400">
                <a:solidFill>
                  <a:srgbClr val="000066"/>
                </a:solidFill>
                <a:latin typeface="Arial" pitchFamily="34" charset="0"/>
              </a:defRPr>
            </a:lvl2pPr>
            <a:lvl3pPr marL="1143000" indent="-228600">
              <a:defRPr sz="2400">
                <a:solidFill>
                  <a:srgbClr val="000066"/>
                </a:solidFill>
                <a:latin typeface="Arial" pitchFamily="34" charset="0"/>
              </a:defRPr>
            </a:lvl3pPr>
            <a:lvl4pPr marL="1600200" indent="-228600">
              <a:defRPr sz="2400">
                <a:solidFill>
                  <a:srgbClr val="000066"/>
                </a:solidFill>
                <a:latin typeface="Arial" pitchFamily="34" charset="0"/>
              </a:defRPr>
            </a:lvl4pPr>
            <a:lvl5pPr marL="2057400" indent="-228600">
              <a:defRPr sz="2400">
                <a:solidFill>
                  <a:srgbClr val="000066"/>
                </a:solidFill>
                <a:latin typeface="Arial" pitchFamily="34" charset="0"/>
              </a:defRPr>
            </a:lvl5pPr>
            <a:lvl6pPr marL="2514600" indent="-228600" eaLnBrk="0" fontAlgn="base" hangingPunct="0">
              <a:spcBef>
                <a:spcPct val="50000"/>
              </a:spcBef>
              <a:spcAft>
                <a:spcPct val="0"/>
              </a:spcAft>
              <a:defRPr sz="2400">
                <a:solidFill>
                  <a:srgbClr val="000066"/>
                </a:solidFill>
                <a:latin typeface="Arial" pitchFamily="34" charset="0"/>
              </a:defRPr>
            </a:lvl6pPr>
            <a:lvl7pPr marL="2971800" indent="-228600" eaLnBrk="0" fontAlgn="base" hangingPunct="0">
              <a:spcBef>
                <a:spcPct val="50000"/>
              </a:spcBef>
              <a:spcAft>
                <a:spcPct val="0"/>
              </a:spcAft>
              <a:defRPr sz="2400">
                <a:solidFill>
                  <a:srgbClr val="000066"/>
                </a:solidFill>
                <a:latin typeface="Arial" pitchFamily="34" charset="0"/>
              </a:defRPr>
            </a:lvl7pPr>
            <a:lvl8pPr marL="3429000" indent="-228600" eaLnBrk="0" fontAlgn="base" hangingPunct="0">
              <a:spcBef>
                <a:spcPct val="50000"/>
              </a:spcBef>
              <a:spcAft>
                <a:spcPct val="0"/>
              </a:spcAft>
              <a:defRPr sz="2400">
                <a:solidFill>
                  <a:srgbClr val="000066"/>
                </a:solidFill>
                <a:latin typeface="Arial" pitchFamily="34" charset="0"/>
              </a:defRPr>
            </a:lvl8pPr>
            <a:lvl9pPr marL="3886200" indent="-228600" eaLnBrk="0" fontAlgn="base" hangingPunct="0">
              <a:spcBef>
                <a:spcPct val="50000"/>
              </a:spcBef>
              <a:spcAft>
                <a:spcPct val="0"/>
              </a:spcAft>
              <a:defRPr sz="2400">
                <a:solidFill>
                  <a:srgbClr val="000066"/>
                </a:solidFill>
                <a:latin typeface="Arial" pitchFamily="34" charset="0"/>
              </a:defRPr>
            </a:lvl9pPr>
          </a:lstStyle>
          <a:p>
            <a:pPr>
              <a:spcBef>
                <a:spcPct val="0"/>
              </a:spcBef>
            </a:pPr>
            <a:r>
              <a:rPr lang="en-GB">
                <a:solidFill>
                  <a:srgbClr val="010066"/>
                </a:solidFill>
              </a:rPr>
              <a:t>The speed with which alkali metals react with air increases down the group:</a:t>
            </a:r>
          </a:p>
        </p:txBody>
      </p:sp>
      <p:sp>
        <p:nvSpPr>
          <p:cNvPr id="114695" name="Text Box 7"/>
          <p:cNvSpPr txBox="1">
            <a:spLocks noChangeArrowheads="1"/>
          </p:cNvSpPr>
          <p:nvPr/>
        </p:nvSpPr>
        <p:spPr bwMode="auto">
          <a:xfrm>
            <a:off x="546100" y="5275263"/>
            <a:ext cx="5445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000066"/>
                </a:solidFill>
                <a:latin typeface="Arial" pitchFamily="34" charset="0"/>
              </a:defRPr>
            </a:lvl1pPr>
            <a:lvl2pPr marL="742950" indent="-285750">
              <a:defRPr sz="2400">
                <a:solidFill>
                  <a:srgbClr val="000066"/>
                </a:solidFill>
                <a:latin typeface="Arial" pitchFamily="34" charset="0"/>
              </a:defRPr>
            </a:lvl2pPr>
            <a:lvl3pPr marL="1143000" indent="-228600">
              <a:defRPr sz="2400">
                <a:solidFill>
                  <a:srgbClr val="000066"/>
                </a:solidFill>
                <a:latin typeface="Arial" pitchFamily="34" charset="0"/>
              </a:defRPr>
            </a:lvl3pPr>
            <a:lvl4pPr marL="1600200" indent="-228600">
              <a:defRPr sz="2400">
                <a:solidFill>
                  <a:srgbClr val="000066"/>
                </a:solidFill>
                <a:latin typeface="Arial" pitchFamily="34" charset="0"/>
              </a:defRPr>
            </a:lvl4pPr>
            <a:lvl5pPr marL="2057400" indent="-228600">
              <a:defRPr sz="2400">
                <a:solidFill>
                  <a:srgbClr val="000066"/>
                </a:solidFill>
                <a:latin typeface="Arial" pitchFamily="34" charset="0"/>
              </a:defRPr>
            </a:lvl5pPr>
            <a:lvl6pPr marL="2514600" indent="-228600" eaLnBrk="0" fontAlgn="base" hangingPunct="0">
              <a:spcBef>
                <a:spcPct val="50000"/>
              </a:spcBef>
              <a:spcAft>
                <a:spcPct val="0"/>
              </a:spcAft>
              <a:defRPr sz="2400">
                <a:solidFill>
                  <a:srgbClr val="000066"/>
                </a:solidFill>
                <a:latin typeface="Arial" pitchFamily="34" charset="0"/>
              </a:defRPr>
            </a:lvl6pPr>
            <a:lvl7pPr marL="2971800" indent="-228600" eaLnBrk="0" fontAlgn="base" hangingPunct="0">
              <a:spcBef>
                <a:spcPct val="50000"/>
              </a:spcBef>
              <a:spcAft>
                <a:spcPct val="0"/>
              </a:spcAft>
              <a:defRPr sz="2400">
                <a:solidFill>
                  <a:srgbClr val="000066"/>
                </a:solidFill>
                <a:latin typeface="Arial" pitchFamily="34" charset="0"/>
              </a:defRPr>
            </a:lvl7pPr>
            <a:lvl8pPr marL="3429000" indent="-228600" eaLnBrk="0" fontAlgn="base" hangingPunct="0">
              <a:spcBef>
                <a:spcPct val="50000"/>
              </a:spcBef>
              <a:spcAft>
                <a:spcPct val="0"/>
              </a:spcAft>
              <a:defRPr sz="2400">
                <a:solidFill>
                  <a:srgbClr val="000066"/>
                </a:solidFill>
                <a:latin typeface="Arial" pitchFamily="34" charset="0"/>
              </a:defRPr>
            </a:lvl8pPr>
            <a:lvl9pPr marL="3886200" indent="-228600" eaLnBrk="0" fontAlgn="base" hangingPunct="0">
              <a:spcBef>
                <a:spcPct val="50000"/>
              </a:spcBef>
              <a:spcAft>
                <a:spcPct val="0"/>
              </a:spcAft>
              <a:defRPr sz="2400">
                <a:solidFill>
                  <a:srgbClr val="000066"/>
                </a:solidFill>
                <a:latin typeface="Arial" pitchFamily="34" charset="0"/>
              </a:defRPr>
            </a:lvl9pPr>
          </a:lstStyle>
          <a:p>
            <a:pPr>
              <a:spcBef>
                <a:spcPct val="0"/>
              </a:spcBef>
            </a:pPr>
            <a:r>
              <a:rPr lang="en-GB">
                <a:solidFill>
                  <a:srgbClr val="010066"/>
                </a:solidFill>
              </a:rPr>
              <a:t>Why are alkali metals stored in </a:t>
            </a:r>
            <a:r>
              <a:rPr lang="en-GB" b="1">
                <a:solidFill>
                  <a:srgbClr val="010066"/>
                </a:solidFill>
              </a:rPr>
              <a:t>oil</a:t>
            </a:r>
            <a:r>
              <a:rPr lang="en-GB">
                <a:solidFill>
                  <a:srgbClr val="010066"/>
                </a:solidFill>
              </a:rPr>
              <a:t>?</a:t>
            </a:r>
          </a:p>
        </p:txBody>
      </p:sp>
      <p:sp>
        <p:nvSpPr>
          <p:cNvPr id="114696" name="Text Box 8"/>
          <p:cNvSpPr txBox="1">
            <a:spLocks noChangeArrowheads="1"/>
          </p:cNvSpPr>
          <p:nvPr/>
        </p:nvSpPr>
        <p:spPr bwMode="auto">
          <a:xfrm>
            <a:off x="568325" y="3508375"/>
            <a:ext cx="81835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61950" indent="-361950">
              <a:defRPr sz="2400">
                <a:solidFill>
                  <a:srgbClr val="000066"/>
                </a:solidFill>
                <a:latin typeface="Arial" pitchFamily="34" charset="0"/>
              </a:defRPr>
            </a:lvl1pPr>
            <a:lvl2pPr marL="742950" indent="-285750">
              <a:defRPr sz="2400">
                <a:solidFill>
                  <a:srgbClr val="000066"/>
                </a:solidFill>
                <a:latin typeface="Arial" pitchFamily="34" charset="0"/>
              </a:defRPr>
            </a:lvl2pPr>
            <a:lvl3pPr marL="1143000" indent="-228600">
              <a:defRPr sz="2400">
                <a:solidFill>
                  <a:srgbClr val="000066"/>
                </a:solidFill>
                <a:latin typeface="Arial" pitchFamily="34" charset="0"/>
              </a:defRPr>
            </a:lvl3pPr>
            <a:lvl4pPr marL="1600200" indent="-228600">
              <a:defRPr sz="2400">
                <a:solidFill>
                  <a:srgbClr val="000066"/>
                </a:solidFill>
                <a:latin typeface="Arial" pitchFamily="34" charset="0"/>
              </a:defRPr>
            </a:lvl4pPr>
            <a:lvl5pPr marL="2057400" indent="-228600">
              <a:defRPr sz="2400">
                <a:solidFill>
                  <a:srgbClr val="000066"/>
                </a:solidFill>
                <a:latin typeface="Arial" pitchFamily="34" charset="0"/>
              </a:defRPr>
            </a:lvl5pPr>
            <a:lvl6pPr marL="2514600" indent="-228600" eaLnBrk="0" fontAlgn="base" hangingPunct="0">
              <a:spcBef>
                <a:spcPct val="50000"/>
              </a:spcBef>
              <a:spcAft>
                <a:spcPct val="0"/>
              </a:spcAft>
              <a:defRPr sz="2400">
                <a:solidFill>
                  <a:srgbClr val="000066"/>
                </a:solidFill>
                <a:latin typeface="Arial" pitchFamily="34" charset="0"/>
              </a:defRPr>
            </a:lvl6pPr>
            <a:lvl7pPr marL="2971800" indent="-228600" eaLnBrk="0" fontAlgn="base" hangingPunct="0">
              <a:spcBef>
                <a:spcPct val="50000"/>
              </a:spcBef>
              <a:spcAft>
                <a:spcPct val="0"/>
              </a:spcAft>
              <a:defRPr sz="2400">
                <a:solidFill>
                  <a:srgbClr val="000066"/>
                </a:solidFill>
                <a:latin typeface="Arial" pitchFamily="34" charset="0"/>
              </a:defRPr>
            </a:lvl7pPr>
            <a:lvl8pPr marL="3429000" indent="-228600" eaLnBrk="0" fontAlgn="base" hangingPunct="0">
              <a:spcBef>
                <a:spcPct val="50000"/>
              </a:spcBef>
              <a:spcAft>
                <a:spcPct val="0"/>
              </a:spcAft>
              <a:defRPr sz="2400">
                <a:solidFill>
                  <a:srgbClr val="000066"/>
                </a:solidFill>
                <a:latin typeface="Arial" pitchFamily="34" charset="0"/>
              </a:defRPr>
            </a:lvl8pPr>
            <a:lvl9pPr marL="3886200" indent="-228600" eaLnBrk="0" fontAlgn="base" hangingPunct="0">
              <a:spcBef>
                <a:spcPct val="50000"/>
              </a:spcBef>
              <a:spcAft>
                <a:spcPct val="0"/>
              </a:spcAft>
              <a:defRPr sz="2400">
                <a:solidFill>
                  <a:srgbClr val="000066"/>
                </a:solidFill>
                <a:latin typeface="Arial" pitchFamily="34" charset="0"/>
              </a:defRPr>
            </a:lvl9pPr>
          </a:lstStyle>
          <a:p>
            <a:pPr>
              <a:buFont typeface="Wingdings" pitchFamily="2" charset="2"/>
              <a:buChar char="l"/>
            </a:pPr>
            <a:r>
              <a:rPr lang="en-GB"/>
              <a:t>lithium – tarnishes slowly;</a:t>
            </a:r>
          </a:p>
        </p:txBody>
      </p:sp>
      <p:sp>
        <p:nvSpPr>
          <p:cNvPr id="114697" name="Text Box 9"/>
          <p:cNvSpPr txBox="1">
            <a:spLocks noChangeArrowheads="1"/>
          </p:cNvSpPr>
          <p:nvPr/>
        </p:nvSpPr>
        <p:spPr bwMode="auto">
          <a:xfrm>
            <a:off x="568325" y="4057650"/>
            <a:ext cx="50577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61950" indent="-361950">
              <a:defRPr sz="2400">
                <a:solidFill>
                  <a:srgbClr val="000066"/>
                </a:solidFill>
                <a:latin typeface="Arial" pitchFamily="34" charset="0"/>
              </a:defRPr>
            </a:lvl1pPr>
            <a:lvl2pPr marL="742950" indent="-285750">
              <a:defRPr sz="2400">
                <a:solidFill>
                  <a:srgbClr val="000066"/>
                </a:solidFill>
                <a:latin typeface="Arial" pitchFamily="34" charset="0"/>
              </a:defRPr>
            </a:lvl2pPr>
            <a:lvl3pPr marL="1143000" indent="-228600">
              <a:defRPr sz="2400">
                <a:solidFill>
                  <a:srgbClr val="000066"/>
                </a:solidFill>
                <a:latin typeface="Arial" pitchFamily="34" charset="0"/>
              </a:defRPr>
            </a:lvl3pPr>
            <a:lvl4pPr marL="1600200" indent="-228600">
              <a:defRPr sz="2400">
                <a:solidFill>
                  <a:srgbClr val="000066"/>
                </a:solidFill>
                <a:latin typeface="Arial" pitchFamily="34" charset="0"/>
              </a:defRPr>
            </a:lvl4pPr>
            <a:lvl5pPr marL="2057400" indent="-228600">
              <a:defRPr sz="2400">
                <a:solidFill>
                  <a:srgbClr val="000066"/>
                </a:solidFill>
                <a:latin typeface="Arial" pitchFamily="34" charset="0"/>
              </a:defRPr>
            </a:lvl5pPr>
            <a:lvl6pPr marL="2514600" indent="-228600" eaLnBrk="0" fontAlgn="base" hangingPunct="0">
              <a:spcBef>
                <a:spcPct val="50000"/>
              </a:spcBef>
              <a:spcAft>
                <a:spcPct val="0"/>
              </a:spcAft>
              <a:defRPr sz="2400">
                <a:solidFill>
                  <a:srgbClr val="000066"/>
                </a:solidFill>
                <a:latin typeface="Arial" pitchFamily="34" charset="0"/>
              </a:defRPr>
            </a:lvl6pPr>
            <a:lvl7pPr marL="2971800" indent="-228600" eaLnBrk="0" fontAlgn="base" hangingPunct="0">
              <a:spcBef>
                <a:spcPct val="50000"/>
              </a:spcBef>
              <a:spcAft>
                <a:spcPct val="0"/>
              </a:spcAft>
              <a:defRPr sz="2400">
                <a:solidFill>
                  <a:srgbClr val="000066"/>
                </a:solidFill>
                <a:latin typeface="Arial" pitchFamily="34" charset="0"/>
              </a:defRPr>
            </a:lvl7pPr>
            <a:lvl8pPr marL="3429000" indent="-228600" eaLnBrk="0" fontAlgn="base" hangingPunct="0">
              <a:spcBef>
                <a:spcPct val="50000"/>
              </a:spcBef>
              <a:spcAft>
                <a:spcPct val="0"/>
              </a:spcAft>
              <a:defRPr sz="2400">
                <a:solidFill>
                  <a:srgbClr val="000066"/>
                </a:solidFill>
                <a:latin typeface="Arial" pitchFamily="34" charset="0"/>
              </a:defRPr>
            </a:lvl8pPr>
            <a:lvl9pPr marL="3886200" indent="-228600" eaLnBrk="0" fontAlgn="base" hangingPunct="0">
              <a:spcBef>
                <a:spcPct val="50000"/>
              </a:spcBef>
              <a:spcAft>
                <a:spcPct val="0"/>
              </a:spcAft>
              <a:defRPr sz="2400">
                <a:solidFill>
                  <a:srgbClr val="000066"/>
                </a:solidFill>
                <a:latin typeface="Arial" pitchFamily="34" charset="0"/>
              </a:defRPr>
            </a:lvl9pPr>
          </a:lstStyle>
          <a:p>
            <a:pPr>
              <a:buFont typeface="Wingdings" pitchFamily="2" charset="2"/>
              <a:buChar char="l"/>
            </a:pPr>
            <a:r>
              <a:rPr lang="en-GB"/>
              <a:t>sodium – tarnishes quickly;</a:t>
            </a:r>
          </a:p>
        </p:txBody>
      </p:sp>
      <p:sp>
        <p:nvSpPr>
          <p:cNvPr id="114698" name="Text Box 10"/>
          <p:cNvSpPr txBox="1">
            <a:spLocks noChangeArrowheads="1"/>
          </p:cNvSpPr>
          <p:nvPr/>
        </p:nvSpPr>
        <p:spPr bwMode="auto">
          <a:xfrm>
            <a:off x="568325" y="4600575"/>
            <a:ext cx="5476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61950" indent="-361950">
              <a:defRPr sz="2400">
                <a:solidFill>
                  <a:srgbClr val="000066"/>
                </a:solidFill>
                <a:latin typeface="Arial" pitchFamily="34" charset="0"/>
              </a:defRPr>
            </a:lvl1pPr>
            <a:lvl2pPr marL="742950" indent="-285750">
              <a:defRPr sz="2400">
                <a:solidFill>
                  <a:srgbClr val="000066"/>
                </a:solidFill>
                <a:latin typeface="Arial" pitchFamily="34" charset="0"/>
              </a:defRPr>
            </a:lvl2pPr>
            <a:lvl3pPr marL="1143000" indent="-228600">
              <a:defRPr sz="2400">
                <a:solidFill>
                  <a:srgbClr val="000066"/>
                </a:solidFill>
                <a:latin typeface="Arial" pitchFamily="34" charset="0"/>
              </a:defRPr>
            </a:lvl3pPr>
            <a:lvl4pPr marL="1600200" indent="-228600">
              <a:defRPr sz="2400">
                <a:solidFill>
                  <a:srgbClr val="000066"/>
                </a:solidFill>
                <a:latin typeface="Arial" pitchFamily="34" charset="0"/>
              </a:defRPr>
            </a:lvl4pPr>
            <a:lvl5pPr marL="2057400" indent="-228600">
              <a:defRPr sz="2400">
                <a:solidFill>
                  <a:srgbClr val="000066"/>
                </a:solidFill>
                <a:latin typeface="Arial" pitchFamily="34" charset="0"/>
              </a:defRPr>
            </a:lvl5pPr>
            <a:lvl6pPr marL="2514600" indent="-228600" eaLnBrk="0" fontAlgn="base" hangingPunct="0">
              <a:spcBef>
                <a:spcPct val="50000"/>
              </a:spcBef>
              <a:spcAft>
                <a:spcPct val="0"/>
              </a:spcAft>
              <a:defRPr sz="2400">
                <a:solidFill>
                  <a:srgbClr val="000066"/>
                </a:solidFill>
                <a:latin typeface="Arial" pitchFamily="34" charset="0"/>
              </a:defRPr>
            </a:lvl6pPr>
            <a:lvl7pPr marL="2971800" indent="-228600" eaLnBrk="0" fontAlgn="base" hangingPunct="0">
              <a:spcBef>
                <a:spcPct val="50000"/>
              </a:spcBef>
              <a:spcAft>
                <a:spcPct val="0"/>
              </a:spcAft>
              <a:defRPr sz="2400">
                <a:solidFill>
                  <a:srgbClr val="000066"/>
                </a:solidFill>
                <a:latin typeface="Arial" pitchFamily="34" charset="0"/>
              </a:defRPr>
            </a:lvl7pPr>
            <a:lvl8pPr marL="3429000" indent="-228600" eaLnBrk="0" fontAlgn="base" hangingPunct="0">
              <a:spcBef>
                <a:spcPct val="50000"/>
              </a:spcBef>
              <a:spcAft>
                <a:spcPct val="0"/>
              </a:spcAft>
              <a:defRPr sz="2400">
                <a:solidFill>
                  <a:srgbClr val="000066"/>
                </a:solidFill>
                <a:latin typeface="Arial" pitchFamily="34" charset="0"/>
              </a:defRPr>
            </a:lvl8pPr>
            <a:lvl9pPr marL="3886200" indent="-228600" eaLnBrk="0" fontAlgn="base" hangingPunct="0">
              <a:spcBef>
                <a:spcPct val="50000"/>
              </a:spcBef>
              <a:spcAft>
                <a:spcPct val="0"/>
              </a:spcAft>
              <a:defRPr sz="2400">
                <a:solidFill>
                  <a:srgbClr val="000066"/>
                </a:solidFill>
                <a:latin typeface="Arial" pitchFamily="34" charset="0"/>
              </a:defRPr>
            </a:lvl9pPr>
          </a:lstStyle>
          <a:p>
            <a:pPr>
              <a:buFont typeface="Wingdings" pitchFamily="2" charset="2"/>
              <a:buChar char="l"/>
            </a:pPr>
            <a:r>
              <a:rPr lang="en-GB"/>
              <a:t>potassium – tarnishes very quickly.</a:t>
            </a:r>
          </a:p>
        </p:txBody>
      </p:sp>
      <p:sp>
        <p:nvSpPr>
          <p:cNvPr id="114699" name="Rectangle 11"/>
          <p:cNvSpPr>
            <a:spLocks noChangeArrowheads="1"/>
          </p:cNvSpPr>
          <p:nvPr/>
        </p:nvSpPr>
        <p:spPr bwMode="auto">
          <a:xfrm>
            <a:off x="546100" y="5756275"/>
            <a:ext cx="81168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p>
            <a:pPr>
              <a:spcBef>
                <a:spcPct val="0"/>
              </a:spcBef>
            </a:pPr>
            <a:r>
              <a:rPr lang="en-GB">
                <a:solidFill>
                  <a:srgbClr val="010066"/>
                </a:solidFill>
              </a:rPr>
              <a:t>The oil prevents them from reacting with air and tarnishing.</a:t>
            </a:r>
          </a:p>
        </p:txBody>
      </p:sp>
      <p:pic>
        <p:nvPicPr>
          <p:cNvPr id="114702" name="Picture 14" descr="lithium_uncut"/>
          <p:cNvPicPr>
            <a:picLocks noChangeAspect="1" noChangeArrowheads="1"/>
          </p:cNvPicPr>
          <p:nvPr/>
        </p:nvPicPr>
        <p:blipFill>
          <a:blip r:embed="rId3">
            <a:extLst>
              <a:ext uri="{28A0092B-C50C-407E-A947-70E740481C1C}">
                <a14:useLocalDpi xmlns:a14="http://schemas.microsoft.com/office/drawing/2010/main" val="0"/>
              </a:ext>
            </a:extLst>
          </a:blip>
          <a:srcRect l="9422" t="6573" r="9422" b="7669"/>
          <a:stretch>
            <a:fillRect/>
          </a:stretch>
        </p:blipFill>
        <p:spPr bwMode="auto">
          <a:xfrm>
            <a:off x="6457950" y="852488"/>
            <a:ext cx="2365375" cy="239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14702"/>
                                        </p:tgtEl>
                                        <p:attrNameLst>
                                          <p:attrName>style.visibility</p:attrName>
                                        </p:attrNameLst>
                                      </p:cBhvr>
                                      <p:to>
                                        <p:strVal val="visible"/>
                                      </p:to>
                                    </p:set>
                                    <p:animEffect transition="in" filter="wipe(left)">
                                      <p:cBhvr>
                                        <p:cTn id="7" dur="500"/>
                                        <p:tgtEl>
                                          <p:spTgt spid="11470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14694"/>
                                        </p:tgtEl>
                                        <p:attrNameLst>
                                          <p:attrName>style.visibility</p:attrName>
                                        </p:attrNameLst>
                                      </p:cBhvr>
                                      <p:to>
                                        <p:strVal val="visible"/>
                                      </p:to>
                                    </p:set>
                                    <p:animEffect transition="in" filter="dissolve">
                                      <p:cBhvr>
                                        <p:cTn id="12" dur="500"/>
                                        <p:tgtEl>
                                          <p:spTgt spid="11469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14696"/>
                                        </p:tgtEl>
                                        <p:attrNameLst>
                                          <p:attrName>style.visibility</p:attrName>
                                        </p:attrNameLst>
                                      </p:cBhvr>
                                      <p:to>
                                        <p:strVal val="visible"/>
                                      </p:to>
                                    </p:set>
                                    <p:animEffect transition="in" filter="dissolve">
                                      <p:cBhvr>
                                        <p:cTn id="17" dur="500"/>
                                        <p:tgtEl>
                                          <p:spTgt spid="11469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14697"/>
                                        </p:tgtEl>
                                        <p:attrNameLst>
                                          <p:attrName>style.visibility</p:attrName>
                                        </p:attrNameLst>
                                      </p:cBhvr>
                                      <p:to>
                                        <p:strVal val="visible"/>
                                      </p:to>
                                    </p:set>
                                    <p:animEffect transition="in" filter="dissolve">
                                      <p:cBhvr>
                                        <p:cTn id="22" dur="500"/>
                                        <p:tgtEl>
                                          <p:spTgt spid="11469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14698"/>
                                        </p:tgtEl>
                                        <p:attrNameLst>
                                          <p:attrName>style.visibility</p:attrName>
                                        </p:attrNameLst>
                                      </p:cBhvr>
                                      <p:to>
                                        <p:strVal val="visible"/>
                                      </p:to>
                                    </p:set>
                                    <p:animEffect transition="in" filter="dissolve">
                                      <p:cBhvr>
                                        <p:cTn id="27" dur="500"/>
                                        <p:tgtEl>
                                          <p:spTgt spid="11469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114695"/>
                                        </p:tgtEl>
                                        <p:attrNameLst>
                                          <p:attrName>style.visibility</p:attrName>
                                        </p:attrNameLst>
                                      </p:cBhvr>
                                      <p:to>
                                        <p:strVal val="visible"/>
                                      </p:to>
                                    </p:set>
                                    <p:animEffect transition="in" filter="dissolve">
                                      <p:cBhvr>
                                        <p:cTn id="32" dur="500"/>
                                        <p:tgtEl>
                                          <p:spTgt spid="11469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114699"/>
                                        </p:tgtEl>
                                        <p:attrNameLst>
                                          <p:attrName>style.visibility</p:attrName>
                                        </p:attrNameLst>
                                      </p:cBhvr>
                                      <p:to>
                                        <p:strVal val="visible"/>
                                      </p:to>
                                    </p:set>
                                    <p:animEffect transition="in" filter="dissolve">
                                      <p:cBhvr>
                                        <p:cTn id="37" dur="500"/>
                                        <p:tgtEl>
                                          <p:spTgt spid="1146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94" grpId="0"/>
      <p:bldP spid="114695" grpId="0"/>
      <p:bldP spid="114696" grpId="0"/>
      <p:bldP spid="114697" grpId="0"/>
      <p:bldP spid="114698" grpId="0"/>
      <p:bldP spid="114699" grpId="0"/>
    </p:bld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50000"/>
          </a:spcBef>
          <a:spcAft>
            <a:spcPct val="0"/>
          </a:spcAft>
          <a:buClrTx/>
          <a:buSzTx/>
          <a:buFontTx/>
          <a:buNone/>
          <a:tabLst/>
          <a:defRPr kumimoji="0" lang="en-US" sz="2400" b="0" i="0" u="none" strike="noStrike" cap="none" normalizeH="0" baseline="0" smtClean="0">
            <a:ln>
              <a:noFill/>
            </a:ln>
            <a:solidFill>
              <a:srgbClr val="000066"/>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50000"/>
          </a:spcBef>
          <a:spcAft>
            <a:spcPct val="0"/>
          </a:spcAft>
          <a:buClrTx/>
          <a:buSzTx/>
          <a:buFontTx/>
          <a:buNone/>
          <a:tabLst/>
          <a:defRPr kumimoji="0" lang="en-US" sz="2400" b="0" i="0" u="none" strike="noStrike" cap="none" normalizeH="0" baseline="0" smtClean="0">
            <a:ln>
              <a:noFill/>
            </a:ln>
            <a:solidFill>
              <a:srgbClr val="000066"/>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1708</TotalTime>
  <Words>1492</Words>
  <Application>Microsoft Office PowerPoint</Application>
  <PresentationFormat>On-screen Show (4:3)</PresentationFormat>
  <Paragraphs>293</Paragraphs>
  <Slides>24</Slides>
  <Notes>24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Times New Roman</vt:lpstr>
      <vt:lpstr>Wingdings</vt:lpstr>
      <vt:lpstr>Monotype Sorts</vt:lpstr>
      <vt:lpstr>Default Design</vt:lpstr>
      <vt:lpstr>      Contents</vt:lpstr>
      <vt:lpstr>      Group 1 – the alkali metals</vt:lpstr>
      <vt:lpstr>      Electron structure</vt:lpstr>
      <vt:lpstr>      Electron structure and reactivity</vt:lpstr>
      <vt:lpstr>      Reactivity of the alkali metals</vt:lpstr>
      <vt:lpstr>      General properties</vt:lpstr>
      <vt:lpstr>      Trends in density</vt:lpstr>
      <vt:lpstr>      Trends in melting point</vt:lpstr>
      <vt:lpstr>      Reactions with air</vt:lpstr>
      <vt:lpstr>      Equations for reaction with air</vt:lpstr>
      <vt:lpstr>      Flame colour</vt:lpstr>
      <vt:lpstr>      Alkali metals and water</vt:lpstr>
      <vt:lpstr>      Reactions with water</vt:lpstr>
      <vt:lpstr>      Reactivity of alkali metals with water</vt:lpstr>
      <vt:lpstr>      Reaction of lithium with water</vt:lpstr>
      <vt:lpstr>      Reaction of sodium with water</vt:lpstr>
      <vt:lpstr>      Reaction of potassium with water</vt:lpstr>
      <vt:lpstr>      Reaction of alkali metals and chlorine</vt:lpstr>
      <vt:lpstr>      True or false?</vt:lpstr>
      <vt:lpstr>      Uses of lithium</vt:lpstr>
      <vt:lpstr>      Uses of sodium</vt:lpstr>
      <vt:lpstr>      Uses of potassium</vt:lpstr>
      <vt:lpstr>      Glossary</vt:lpstr>
      <vt:lpstr>      Comparing reactivity with water</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Alkali Metals</dc:title>
  <dc:subject>KS4 Chemistry</dc:subject>
  <dc:creator>Boardworks Ltd</dc:creator>
  <cp:lastModifiedBy>Teacher E-Solutions</cp:lastModifiedBy>
  <cp:revision>164</cp:revision>
  <dcterms:created xsi:type="dcterms:W3CDTF">2001-09-14T17:12:25Z</dcterms:created>
  <dcterms:modified xsi:type="dcterms:W3CDTF">2019-01-18T16:38:39Z</dcterms:modified>
</cp:coreProperties>
</file>