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05" autoAdjust="0"/>
  </p:normalViewPr>
  <p:slideViewPr>
    <p:cSldViewPr>
      <p:cViewPr>
        <p:scale>
          <a:sx n="90" d="100"/>
          <a:sy n="90" d="100"/>
        </p:scale>
        <p:origin x="798" y="-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3AF74-1EA4-44BC-927C-E2237D03A67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A6254-0F59-42E5-A875-7E0DFE5CA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9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</a:t>
            </a:r>
            <a:r>
              <a:rPr lang="en-US" baseline="0" dirty="0" err="1"/>
              <a:t>colour</a:t>
            </a:r>
            <a:r>
              <a:rPr lang="en-US" baseline="0" dirty="0"/>
              <a:t> for pronouns is pink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6A32EC-B8CB-44B6-B9C8-E5ED9D2619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72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839200" cy="1142999"/>
          </a:xfrm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8000" b="1" dirty="0"/>
              <a:t>Pronouns</a:t>
            </a:r>
            <a:r>
              <a:rPr lang="en-US" sz="7200" b="1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19200"/>
            <a:ext cx="8763000" cy="5334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b="1" dirty="0"/>
              <a:t>Definition</a:t>
            </a:r>
            <a:r>
              <a:rPr lang="en-US" dirty="0"/>
              <a:t>: These are little words used to replace nouns. </a:t>
            </a:r>
          </a:p>
          <a:p>
            <a:pPr algn="l"/>
            <a:r>
              <a:rPr lang="en-US" b="1" dirty="0"/>
              <a:t>Why do we use pronouns? 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dirty="0"/>
              <a:t>To avoid repetition or redundancy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dirty="0"/>
              <a:t>To make the language interesting </a:t>
            </a:r>
          </a:p>
          <a:p>
            <a:pPr algn="l"/>
            <a:r>
              <a:rPr lang="en-US" b="1" dirty="0"/>
              <a:t>Examples of pronouns 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dirty="0"/>
              <a:t>I 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dirty="0"/>
              <a:t>We 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dirty="0"/>
              <a:t>She </a:t>
            </a:r>
          </a:p>
        </p:txBody>
      </p:sp>
    </p:spTree>
    <p:extLst>
      <p:ext uri="{BB962C8B-B14F-4D97-AF65-F5344CB8AC3E}">
        <p14:creationId xmlns:p14="http://schemas.microsoft.com/office/powerpoint/2010/main" val="93647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763000" cy="1142999"/>
          </a:xfrm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8000" b="1" dirty="0"/>
              <a:t>Pronouns </a:t>
            </a:r>
            <a:r>
              <a:rPr lang="en-US" sz="7200" b="1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19200"/>
            <a:ext cx="8763000" cy="5334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b="1" dirty="0"/>
              <a:t>Categories of pronouns 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dirty="0"/>
              <a:t>Subject pronouns 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dirty="0"/>
              <a:t>Object pronouns</a:t>
            </a:r>
          </a:p>
          <a:p>
            <a:pPr algn="l"/>
            <a:r>
              <a:rPr lang="en-US" b="1" dirty="0"/>
              <a:t>Examples</a:t>
            </a:r>
            <a:r>
              <a:rPr lang="en-US" dirty="0"/>
              <a:t> </a:t>
            </a:r>
          </a:p>
          <a:p>
            <a:pPr algn="l"/>
            <a:r>
              <a:rPr lang="en-US" u="sng" dirty="0"/>
              <a:t>Musisi</a:t>
            </a:r>
            <a:r>
              <a:rPr lang="en-US" dirty="0"/>
              <a:t> went to the </a:t>
            </a:r>
            <a:r>
              <a:rPr lang="en-US" u="sng" dirty="0"/>
              <a:t>well</a:t>
            </a:r>
            <a:r>
              <a:rPr lang="en-US" dirty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sz="2000" dirty="0"/>
              <a:t>     subject</a:t>
            </a:r>
            <a:r>
              <a:rPr lang="en-US" dirty="0"/>
              <a:t>                         </a:t>
            </a:r>
            <a:r>
              <a:rPr lang="en-US" sz="2000" dirty="0"/>
              <a:t>object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62000" y="41148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33800" y="4114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0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763000" cy="1142999"/>
          </a:xfrm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8000" b="1" dirty="0"/>
              <a:t>Pronouns </a:t>
            </a:r>
            <a:r>
              <a:rPr lang="en-US" sz="7200" b="1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19200"/>
            <a:ext cx="8763000" cy="5334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b="1" dirty="0"/>
              <a:t>Examples of subject pronouns  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b="1" dirty="0"/>
              <a:t>I 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b="1" dirty="0"/>
              <a:t>You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b="1" dirty="0"/>
              <a:t>He 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b="1" dirty="0"/>
              <a:t>She 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b="1" dirty="0"/>
              <a:t>It 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b="1" dirty="0"/>
              <a:t>We 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b="1" dirty="0"/>
              <a:t>You 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b="1" dirty="0"/>
              <a:t>They </a:t>
            </a:r>
          </a:p>
        </p:txBody>
      </p:sp>
    </p:spTree>
    <p:extLst>
      <p:ext uri="{BB962C8B-B14F-4D97-AF65-F5344CB8AC3E}">
        <p14:creationId xmlns:p14="http://schemas.microsoft.com/office/powerpoint/2010/main" val="167324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763000" cy="1142999"/>
          </a:xfrm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8000" b="1" dirty="0"/>
              <a:t>Pronouns </a:t>
            </a:r>
            <a:r>
              <a:rPr lang="en-US" sz="7200" b="1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19200"/>
            <a:ext cx="8763000" cy="5334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l"/>
            <a:r>
              <a:rPr lang="en-US" b="1" u="sng" dirty="0"/>
              <a:t>Understanding the grammatical person 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dirty="0"/>
              <a:t>When talking about ourselves (I, we) – First person</a:t>
            </a:r>
          </a:p>
          <a:p>
            <a:pPr algn="l"/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r>
              <a:rPr lang="en-US" dirty="0"/>
              <a:t>When talking directly to one or more people (you, you) – second person </a:t>
            </a:r>
          </a:p>
          <a:p>
            <a:pPr algn="l"/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r>
              <a:rPr lang="en-US" dirty="0"/>
              <a:t>When talking about someone or something else (</a:t>
            </a:r>
            <a:r>
              <a:rPr lang="en-US" dirty="0" err="1"/>
              <a:t>he,she,it</a:t>
            </a:r>
            <a:r>
              <a:rPr lang="en-US" dirty="0"/>
              <a:t> and they</a:t>
            </a:r>
            <a:r>
              <a:rPr lang="en-US" b="1" dirty="0"/>
              <a:t>) </a:t>
            </a:r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r>
              <a:rPr lang="en-US" b="1" dirty="0"/>
              <a:t>Remember: Each grammatical person has got both singular and plural attributes. </a:t>
            </a:r>
          </a:p>
        </p:txBody>
      </p:sp>
    </p:spTree>
    <p:extLst>
      <p:ext uri="{BB962C8B-B14F-4D97-AF65-F5344CB8AC3E}">
        <p14:creationId xmlns:p14="http://schemas.microsoft.com/office/powerpoint/2010/main" val="15935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839200" cy="1142999"/>
          </a:xfrm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8000" b="1" dirty="0"/>
              <a:t>Pronouns</a:t>
            </a:r>
            <a:r>
              <a:rPr lang="en-US" sz="7200" b="1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19200"/>
            <a:ext cx="8763000" cy="5334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algn="l"/>
            <a:r>
              <a:rPr lang="en-US" b="1" dirty="0"/>
              <a:t>Object pronouns </a:t>
            </a:r>
            <a:endParaRPr lang="en-US" dirty="0"/>
          </a:p>
          <a:p>
            <a:pPr algn="l"/>
            <a:r>
              <a:rPr lang="en-US" b="1" dirty="0"/>
              <a:t>Note: </a:t>
            </a:r>
            <a:r>
              <a:rPr lang="en-US" i="1" dirty="0"/>
              <a:t>All object pronouns are derived from subject pronouns</a:t>
            </a:r>
            <a:r>
              <a:rPr lang="en-US" b="1" dirty="0"/>
              <a:t>. </a:t>
            </a:r>
          </a:p>
          <a:p>
            <a:pPr algn="l"/>
            <a:r>
              <a:rPr lang="en-US" b="1" dirty="0"/>
              <a:t>Examples </a:t>
            </a:r>
          </a:p>
          <a:p>
            <a:pPr algn="l"/>
            <a:r>
              <a:rPr lang="en-US" b="1" dirty="0"/>
              <a:t>                                      subject                                             object </a:t>
            </a:r>
            <a:r>
              <a:rPr lang="en-US" sz="3000" i="1" dirty="0"/>
              <a:t>1st person singular:         I                                                         me                                             </a:t>
            </a:r>
          </a:p>
          <a:p>
            <a:pPr algn="l"/>
            <a:r>
              <a:rPr lang="en-US" sz="3000" i="1" dirty="0"/>
              <a:t>2nd person singular:       you                                                    </a:t>
            </a:r>
            <a:r>
              <a:rPr lang="en-US" sz="3000" i="1" dirty="0" err="1"/>
              <a:t>you</a:t>
            </a:r>
            <a:endParaRPr lang="en-US" sz="3000" i="1" dirty="0"/>
          </a:p>
          <a:p>
            <a:pPr algn="l"/>
            <a:r>
              <a:rPr lang="en-US" sz="3000" i="1" dirty="0"/>
              <a:t>3rd person singular:         he                                                     him </a:t>
            </a:r>
            <a:endParaRPr lang="en-US" sz="3000" b="1" i="1" dirty="0">
              <a:solidFill>
                <a:prstClr val="black">
                  <a:tint val="75000"/>
                </a:prstClr>
              </a:solidFill>
            </a:endParaRPr>
          </a:p>
          <a:p>
            <a:pPr lvl="0" algn="l"/>
            <a:r>
              <a:rPr lang="en-US" sz="3000" i="1" dirty="0">
                <a:solidFill>
                  <a:prstClr val="black">
                    <a:tint val="75000"/>
                  </a:prstClr>
                </a:solidFill>
              </a:rPr>
              <a:t>3rd person singular:</a:t>
            </a:r>
            <a:r>
              <a:rPr lang="en-US" sz="3000" b="1" i="1" dirty="0">
                <a:solidFill>
                  <a:prstClr val="black">
                    <a:tint val="75000"/>
                  </a:prstClr>
                </a:solidFill>
              </a:rPr>
              <a:t>        </a:t>
            </a:r>
            <a:r>
              <a:rPr lang="en-US" sz="3000" i="1" dirty="0">
                <a:solidFill>
                  <a:prstClr val="black">
                    <a:tint val="75000"/>
                  </a:prstClr>
                </a:solidFill>
              </a:rPr>
              <a:t>she                                                     her </a:t>
            </a:r>
          </a:p>
          <a:p>
            <a:pPr lvl="0" algn="l"/>
            <a:r>
              <a:rPr lang="en-US" sz="3000" i="1" dirty="0">
                <a:solidFill>
                  <a:prstClr val="black">
                    <a:tint val="75000"/>
                  </a:prstClr>
                </a:solidFill>
              </a:rPr>
              <a:t>3rd person singular:         it                                                        </a:t>
            </a:r>
            <a:r>
              <a:rPr lang="en-US" sz="3000" i="1" dirty="0" err="1">
                <a:solidFill>
                  <a:prstClr val="black">
                    <a:tint val="75000"/>
                  </a:prstClr>
                </a:solidFill>
              </a:rPr>
              <a:t>it</a:t>
            </a:r>
            <a:endParaRPr lang="en-US" sz="3000" i="1" dirty="0">
              <a:solidFill>
                <a:prstClr val="black">
                  <a:tint val="75000"/>
                </a:prstClr>
              </a:solidFill>
            </a:endParaRPr>
          </a:p>
          <a:p>
            <a:pPr lvl="0" algn="l"/>
            <a:r>
              <a:rPr lang="en-US" sz="3000" i="1" dirty="0">
                <a:solidFill>
                  <a:prstClr val="black">
                    <a:tint val="75000"/>
                  </a:prstClr>
                </a:solidFill>
              </a:rPr>
              <a:t>1st person plural:            we                                                       us              </a:t>
            </a:r>
          </a:p>
          <a:p>
            <a:pPr lvl="0" algn="l"/>
            <a:r>
              <a:rPr lang="en-US" sz="3000" i="1" dirty="0">
                <a:solidFill>
                  <a:prstClr val="black">
                    <a:tint val="75000"/>
                  </a:prstClr>
                </a:solidFill>
              </a:rPr>
              <a:t>2nd person plural:          you                                                     </a:t>
            </a:r>
            <a:r>
              <a:rPr lang="en-US" sz="3000" i="1" dirty="0" err="1">
                <a:solidFill>
                  <a:prstClr val="black">
                    <a:tint val="75000"/>
                  </a:prstClr>
                </a:solidFill>
              </a:rPr>
              <a:t>you</a:t>
            </a:r>
            <a:r>
              <a:rPr lang="en-US" sz="3000" i="1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  <a:p>
            <a:pPr lvl="0" algn="l"/>
            <a:r>
              <a:rPr lang="en-US" sz="3000" i="1" dirty="0">
                <a:solidFill>
                  <a:prstClr val="black">
                    <a:tint val="75000"/>
                  </a:prstClr>
                </a:solidFill>
              </a:rPr>
              <a:t>3rd person plural:           they                                                   them </a:t>
            </a:r>
          </a:p>
          <a:p>
            <a:pPr marL="457200" indent="-457200" algn="l">
              <a:buFont typeface="Wingdings" pitchFamily="2" charset="2"/>
              <a:buChar char="ü"/>
            </a:pP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186977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763000" cy="1142999"/>
          </a:xfrm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8000" b="1" dirty="0"/>
              <a:t>Pronouns </a:t>
            </a:r>
            <a:r>
              <a:rPr lang="en-US" sz="7200" b="1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19200"/>
            <a:ext cx="8763000" cy="5334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algn="l"/>
            <a:r>
              <a:rPr lang="en-US" b="1" dirty="0"/>
              <a:t>Personal pronouns  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dirty="0"/>
              <a:t>They are called personal because they mostly refer to people. </a:t>
            </a:r>
          </a:p>
          <a:p>
            <a:pPr algn="l"/>
            <a:r>
              <a:rPr lang="en-US" dirty="0"/>
              <a:t>They help when conjugating verbs; </a:t>
            </a:r>
          </a:p>
          <a:p>
            <a:pPr algn="l"/>
            <a:r>
              <a:rPr lang="en-US" dirty="0"/>
              <a:t>I smile </a:t>
            </a:r>
          </a:p>
          <a:p>
            <a:pPr algn="l"/>
            <a:r>
              <a:rPr lang="en-US" dirty="0"/>
              <a:t>you smile </a:t>
            </a:r>
          </a:p>
          <a:p>
            <a:pPr algn="l"/>
            <a:r>
              <a:rPr lang="en-US" dirty="0"/>
              <a:t>he smiles </a:t>
            </a:r>
          </a:p>
          <a:p>
            <a:pPr algn="l"/>
            <a:r>
              <a:rPr lang="en-US" dirty="0"/>
              <a:t>she smiles </a:t>
            </a:r>
          </a:p>
          <a:p>
            <a:pPr algn="l"/>
            <a:r>
              <a:rPr lang="en-US" dirty="0"/>
              <a:t>it smiles </a:t>
            </a:r>
          </a:p>
          <a:p>
            <a:pPr algn="l"/>
            <a:r>
              <a:rPr lang="en-US" dirty="0"/>
              <a:t>we smile </a:t>
            </a:r>
          </a:p>
          <a:p>
            <a:pPr algn="l"/>
            <a:r>
              <a:rPr lang="en-US" dirty="0"/>
              <a:t>you smile </a:t>
            </a:r>
          </a:p>
          <a:p>
            <a:pPr algn="l"/>
            <a:r>
              <a:rPr lang="en-US" dirty="0"/>
              <a:t>they smile</a:t>
            </a:r>
          </a:p>
          <a:p>
            <a:pPr algn="l"/>
            <a:r>
              <a:rPr lang="en-US" sz="20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82845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763000" cy="1142999"/>
          </a:xfrm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8000" b="1" dirty="0"/>
              <a:t>Pronouns </a:t>
            </a:r>
            <a:r>
              <a:rPr lang="en-US" sz="7200" b="1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19200"/>
            <a:ext cx="8763000" cy="5334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b="1" dirty="0"/>
              <a:t>NOTE: Subject personal pronouns are used to make object pronouns. </a:t>
            </a:r>
          </a:p>
          <a:p>
            <a:pPr algn="l"/>
            <a:r>
              <a:rPr lang="en-US" b="1" dirty="0"/>
              <a:t>Sentence construction.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I know Tom. Tom knows  me.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We  know Tom. Tom knows  us.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You  know Tom. Tom knows you.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He  knows Tom. Tom knows  him.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She  knows Tom. Tom knows  her.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They  know Tom. Tom knows them.</a:t>
            </a:r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731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301</Words>
  <Application>Microsoft Office PowerPoint</Application>
  <PresentationFormat>On-screen Show (4:3)</PresentationFormat>
  <Paragraphs>73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Pronouns </vt:lpstr>
      <vt:lpstr>Pronouns  </vt:lpstr>
      <vt:lpstr>Pronouns  </vt:lpstr>
      <vt:lpstr>Pronouns  </vt:lpstr>
      <vt:lpstr>Pronouns </vt:lpstr>
      <vt:lpstr>Pronouns  </vt:lpstr>
      <vt:lpstr>Pronouns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Pronouns</dc:title>
  <dc:creator>VFA PRIMARY SCHOOL</dc:creator>
  <cp:lastModifiedBy>Jonah Luther Byarugaba</cp:lastModifiedBy>
  <cp:revision>6</cp:revision>
  <dcterms:created xsi:type="dcterms:W3CDTF">2006-08-16T00:00:00Z</dcterms:created>
  <dcterms:modified xsi:type="dcterms:W3CDTF">2021-07-05T12:11:46Z</dcterms:modified>
</cp:coreProperties>
</file>