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869ACE-1172-457F-8F28-2F6DE8B8A25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FE6234A-1E35-4041-A4C9-51967DC6A7D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twiinenicholou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23042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 PLE INTEGRATED SCIENCE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ATWIINE NICHOLOUS</a:t>
            </a:r>
          </a:p>
          <a:p>
            <a:r>
              <a:rPr lang="en-US" dirty="0" smtClean="0"/>
              <a:t>+256773737087/+256756551550</a:t>
            </a:r>
          </a:p>
          <a:p>
            <a:r>
              <a:rPr lang="en-US" dirty="0" smtClean="0"/>
              <a:t>TWENA P.S MITOOMA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Full of facts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theoretical but PRACTICAL in nature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Stems from lower classes particularly P.1 not P.7 as a subset of the cycle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Needs scientific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Discourages rote learning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science is basically,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9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will definitely spell out the areas of concern (all classes not only P.7).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foundation MUST be firm to add on heavy building materials.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understanding that is paving way to competence based curriculum for secondary level.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below shows  numbers that were extracted from specified classes,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7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994109"/>
              </p:ext>
            </p:extLst>
          </p:nvPr>
        </p:nvGraphicFramePr>
        <p:xfrm>
          <a:off x="395536" y="1340768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129408"/>
                <a:gridCol w="1985392"/>
                <a:gridCol w="2057400"/>
              </a:tblGrid>
              <a:tr h="149736">
                <a:tc>
                  <a:txBody>
                    <a:bodyPr/>
                    <a:lstStyle/>
                    <a:p>
                      <a:r>
                        <a:rPr lang="en-US" dirty="0" smtClean="0"/>
                        <a:t>P.4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P.7</a:t>
                      </a:r>
                      <a:endParaRPr lang="en-US" dirty="0"/>
                    </a:p>
                  </a:txBody>
                  <a:tcPr/>
                </a:tc>
              </a:tr>
              <a:tr h="34869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869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4869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48697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48697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48697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48697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348697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48697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486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3486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1490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22.5%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22.5%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27.5%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27.5%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1:section A ,analysis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6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P.6and P.7 had the same  and biggest composition percentage(27.5%) of questions in section 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P.4 and P.5 had the same and the lowest percentage composition(22.5%) of questions in section 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 OUT WHAT TRANSPIRED IN SECTION B!!!!!!!!!!!!!!!!!!!!!!!!!!!!!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table 1: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6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46830"/>
              </p:ext>
            </p:extLst>
          </p:nvPr>
        </p:nvGraphicFramePr>
        <p:xfrm>
          <a:off x="457200" y="1196975"/>
          <a:ext cx="8229600" cy="453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67035">
                <a:tc>
                  <a:txBody>
                    <a:bodyPr/>
                    <a:lstStyle/>
                    <a:p>
                      <a:r>
                        <a:rPr lang="en-US" dirty="0" smtClean="0"/>
                        <a:t>P.4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P.7</a:t>
                      </a:r>
                      <a:endParaRPr lang="en-US" dirty="0"/>
                    </a:p>
                  </a:txBody>
                  <a:tcPr/>
                </a:tc>
              </a:tr>
              <a:tr h="567035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567035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  <a:tr h="567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7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7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7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70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13.3%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33.3%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13.3%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2:Section B ,analysis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8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844824"/>
            <a:ext cx="8280919" cy="428133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section B questions were extracted from P.5comprising (40%)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P.6 class followed by emitting  (33%)of the whole content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P.4and P.5 generated the same percentage(13.3%)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 two above,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2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3" y="1844824"/>
            <a:ext cx="8280920" cy="453650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 to prepare children for Competence Based Curriculum(CBC)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work to be the best approach to use in teaching as it discourages rote learning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Usher scientific concepts to learners meaningfully with ample examples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video teaching to supplement practical 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use of scientific words and be factual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up syllabus coverage for all classes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 me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atwiinenicholous@gmail.com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0773737087/0778771622/0756551550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RECOMMENDATIONS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77</TotalTime>
  <Words>341</Words>
  <Application>Microsoft Office PowerPoint</Application>
  <PresentationFormat>On-screen Show (4:3)</PresentationFormat>
  <Paragraphs>111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2023 PLE INTEGRATED SCIENCE ANALYSIS  </vt:lpstr>
      <vt:lpstr>Integrated science is basically,</vt:lpstr>
      <vt:lpstr>PowerPoint Presentation</vt:lpstr>
      <vt:lpstr>Table 1:section A ,analysis</vt:lpstr>
      <vt:lpstr>From the table 1: </vt:lpstr>
      <vt:lpstr>Table 2:Section B ,analysis</vt:lpstr>
      <vt:lpstr>From table two above,</vt:lpstr>
      <vt:lpstr>GENERAL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PLE INTEGRATED SCIENCE ANALYSIS  </dc:title>
  <dc:creator>HP</dc:creator>
  <cp:lastModifiedBy>HP</cp:lastModifiedBy>
  <cp:revision>10</cp:revision>
  <dcterms:created xsi:type="dcterms:W3CDTF">2024-01-03T11:43:41Z</dcterms:created>
  <dcterms:modified xsi:type="dcterms:W3CDTF">2024-01-03T13:01:09Z</dcterms:modified>
</cp:coreProperties>
</file>