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382D-9884-4787-8272-13C169D0505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D9FB-A3D9-4123-9610-15DA5908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2509"/>
            <a:ext cx="9144000" cy="31774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AIM</a:t>
            </a:r>
            <a:r>
              <a:rPr lang="en-US" dirty="0" smtClean="0"/>
              <a:t>: </a:t>
            </a:r>
            <a:r>
              <a:rPr lang="en-US" b="1" dirty="0" smtClean="0"/>
              <a:t>AN EXPERIMENT TO COMPARE WATER RETENTION AND RATE OF DRAINAGE IN SOIL SAMPLES L AND 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HYPOTHESIS</a:t>
            </a:r>
            <a:r>
              <a:rPr lang="en-US" dirty="0" smtClean="0"/>
              <a:t>: Soil sample ( ) has a higher water retention and lower drainage while Soil Sample ( ) has a lower water retention and higher drainage.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                              END</a:t>
            </a:r>
            <a:endParaRPr lang="en-US" sz="6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000" dirty="0" smtClean="0">
                <a:solidFill>
                  <a:schemeClr val="accent5"/>
                </a:solidFill>
              </a:rPr>
              <a:t>I wish u success in your exams</a:t>
            </a:r>
          </a:p>
          <a:p>
            <a:r>
              <a:rPr lang="en-US" sz="4400" dirty="0" smtClean="0">
                <a:solidFill>
                  <a:schemeClr val="accent2"/>
                </a:solidFill>
              </a:rPr>
              <a:t>BY; TR. SSEMATIMBA GODFREY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MATERIALS NEEDED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Measuring cylinders</a:t>
            </a:r>
          </a:p>
          <a:p>
            <a:r>
              <a:rPr lang="en-US" dirty="0" smtClean="0"/>
              <a:t>2 beakers</a:t>
            </a:r>
          </a:p>
          <a:p>
            <a:r>
              <a:rPr lang="en-US" dirty="0" smtClean="0"/>
              <a:t>Filter funnel</a:t>
            </a:r>
          </a:p>
          <a:p>
            <a:r>
              <a:rPr lang="en-US" dirty="0" smtClean="0"/>
              <a:t>Cotton wool</a:t>
            </a:r>
          </a:p>
          <a:p>
            <a:r>
              <a:rPr lang="en-US" dirty="0" smtClean="0"/>
              <a:t>Stop clock</a:t>
            </a:r>
          </a:p>
          <a:p>
            <a:r>
              <a:rPr lang="en-US" dirty="0" smtClean="0"/>
              <a:t>Soil samples L and M</a:t>
            </a:r>
          </a:p>
          <a:p>
            <a:r>
              <a:rPr lang="en-US" dirty="0" smtClean="0"/>
              <a:t>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PROCEDURES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40cm3 of dry soil samples L and M using a dry measuring cylinder</a:t>
            </a:r>
          </a:p>
          <a:p>
            <a:r>
              <a:rPr lang="en-US" dirty="0" smtClean="0"/>
              <a:t>Placed a filter funnel with cotton wool and filled it with soil sample L</a:t>
            </a:r>
          </a:p>
          <a:p>
            <a:r>
              <a:rPr lang="en-US" dirty="0" smtClean="0"/>
              <a:t>Poured 40cm3 of distilled water onto the soil and I started the stop clock at the same time.</a:t>
            </a:r>
          </a:p>
          <a:p>
            <a:r>
              <a:rPr lang="en-US" dirty="0" smtClean="0"/>
              <a:t>When the water stopped dripping , I stopped the clock and recorded the time taken .</a:t>
            </a:r>
          </a:p>
          <a:p>
            <a:r>
              <a:rPr lang="en-US" dirty="0" smtClean="0"/>
              <a:t>I then recorded the volume of water collected in the cylinder.</a:t>
            </a:r>
          </a:p>
          <a:p>
            <a:r>
              <a:rPr lang="en-US" dirty="0" smtClean="0"/>
              <a:t>I repeated procedures (ii) to (vi) using soil sample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ANALYSIS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of water added to soil = 40cm3</a:t>
            </a:r>
          </a:p>
          <a:p>
            <a:r>
              <a:rPr lang="en-US" dirty="0" smtClean="0"/>
              <a:t>Volume of water collected in cylinder=Zcm3</a:t>
            </a:r>
          </a:p>
          <a:p>
            <a:r>
              <a:rPr lang="en-US" dirty="0" smtClean="0"/>
              <a:t>Volume of water retained by soil = (40-Z)cm3</a:t>
            </a:r>
          </a:p>
          <a:p>
            <a:r>
              <a:rPr lang="en-US" dirty="0" smtClean="0"/>
              <a:t>Percentage of water retained by each soil ;</a:t>
            </a:r>
          </a:p>
          <a:p>
            <a:r>
              <a:rPr lang="en-US" dirty="0" smtClean="0"/>
              <a:t>=(40-Z)/40*100%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OBSERVATION $ EXPLANATION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in soil sample ( ) where water stopped dripping faster and therefore much water was collected within a very short time while in soil sample ( ) water took a long time to stop during dripping and therefore little water was collected in a short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IDENTITY OF SOIL SAMPLES L AND 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SANDY SOIL ( L or M )</a:t>
            </a:r>
          </a:p>
          <a:p>
            <a:r>
              <a:rPr lang="en-US" dirty="0" smtClean="0"/>
              <a:t>REASON:</a:t>
            </a:r>
          </a:p>
          <a:p>
            <a:r>
              <a:rPr lang="en-US" dirty="0" smtClean="0"/>
              <a:t>Sand soil has large particles and therefore loosely packed ; leaving much large spaces  for much water to drain through</a:t>
            </a:r>
          </a:p>
          <a:p>
            <a:r>
              <a:rPr lang="en-US" dirty="0" smtClean="0"/>
              <a:t>CLAY SOIL ( L or M )</a:t>
            </a:r>
          </a:p>
          <a:p>
            <a:r>
              <a:rPr lang="en-US" dirty="0" smtClean="0"/>
              <a:t>REASON;</a:t>
            </a:r>
          </a:p>
          <a:p>
            <a:r>
              <a:rPr lang="en-US" dirty="0" smtClean="0"/>
              <a:t>Particles are small; allowing them to pack up tightly and leave small spaces and hence retain much water  ( allow the least water to go through)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3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Soil sample ( ) has better drainage because it holds moderate amounts of water ; hence does not dry very fast and does not become water logged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CLAY AND SANDY SOILS BE IMPROVED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adding humus to the soils so that the water holding capacities can improve ; sandy soil gains the ability to hold more water/ increase in the colloidal nature and avoid drying very fast , while clay soil retaining capacity reduces to avoid water logging.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2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N.B;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percentage of water drained through the soil samples can be calculated .</a:t>
            </a:r>
          </a:p>
          <a:p>
            <a:r>
              <a:rPr lang="en-US" dirty="0" smtClean="0"/>
              <a:t>The rate of water drainage can be calculated.</a:t>
            </a:r>
          </a:p>
          <a:p>
            <a:r>
              <a:rPr lang="en-US" dirty="0" smtClean="0"/>
              <a:t>Histograms can be constructed to show water retention and drainage for each soil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8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455</Words>
  <Application>Microsoft Office PowerPoint</Application>
  <PresentationFormat>Widescreen</PresentationFormat>
  <Paragraphs>43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AIM: AN EXPERIMENT TO COMPARE WATER RETENTION AND RATE OF DRAINAGE IN SOIL SAMPLES L AND M</vt:lpstr>
      <vt:lpstr>MATERIALS NEEDED</vt:lpstr>
      <vt:lpstr>PROCEDURES</vt:lpstr>
      <vt:lpstr>DATA ANALYSIS</vt:lpstr>
      <vt:lpstr>OBSERVATION $ EXPLANATION</vt:lpstr>
      <vt:lpstr>IDENTITY OF SOIL SAMPLES L AND M</vt:lpstr>
      <vt:lpstr>CONCLUSION</vt:lpstr>
      <vt:lpstr>HOW CLAY AND SANDY SOILS BE IMPROVED </vt:lpstr>
      <vt:lpstr>N.B;</vt:lpstr>
      <vt:lpstr>                             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AN EXPERIMENT TO COMPARE WATER RETENTION AND RATE OF DRAINAGE IN SOIL SAMPLES L AND M</dc:title>
  <dc:creator>User</dc:creator>
  <cp:lastModifiedBy>User</cp:lastModifiedBy>
  <cp:revision>8</cp:revision>
  <dcterms:created xsi:type="dcterms:W3CDTF">2024-10-14T21:51:07Z</dcterms:created>
  <dcterms:modified xsi:type="dcterms:W3CDTF">2024-10-14T22:50:51Z</dcterms:modified>
</cp:coreProperties>
</file>