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2E2C6C-6EE7-4D25-8A69-38C97E997B3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9BA3556-99CD-479F-AF94-112D1E12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2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60B0-3982-424B-9C95-9E3AF56F60B6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5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7E48-CD8A-4CA3-9538-094CCFA81791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CA20-6B37-41C0-B5DF-55738061772B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4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AED6-270E-B4A1-F342-466F9E57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F0DF-E596-6528-22B3-A56F878C7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398B-16C9-BA4B-1138-355E8736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614-4992-4476-BAFF-5A1F8517F00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B04A-9419-D321-2623-EFB87BBE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B7C5-4D87-A756-C4AE-8C7C8308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5940-D5A3-4F02-964A-44D60A74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60F0-6F9F-4DCB-8B62-0AFDE6BB0477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0130-F8DE-49C2-A405-29655648D662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2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4BBF-EB43-4632-84E7-55D483817BA0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1C1F9-8AF8-4934-B901-3721AF202E4C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02C8-BB3D-4F30-9337-AE1F5E8CC30D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B429-116E-4596-B648-9DDA694D0CA5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KAKURU BENARD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09E5B1-2E3C-490E-9EF1-41A5AC5ED280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KAKURU BENARD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3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7117-E52E-45A7-94D8-59AC07875722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" name="camera.wav"/>
          </p:stSnd>
        </p:sndAc>
      </p:transition>
    </mc:Choice>
    <mc:Fallback>
      <p:transition spd="slow" advTm="2000">
        <p:fade/>
        <p:sndAc>
          <p:stSnd>
            <p:snd r:embed="rId1" name="camera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093470-14E2-4F04-A8F4-89972DA39F2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KAKURU BENARD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8F2CEF-F108-4036-AC1E-0EE08B382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61633" y="1801643"/>
            <a:ext cx="99669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B231D8-424E-6DD3-60C7-5A6B4D4DA4D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306" y="22456"/>
            <a:ext cx="1541362" cy="16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6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14" name="camera.wav"/>
          </p:stSnd>
        </p:sndAc>
      </p:transition>
    </mc:Choice>
    <mc:Fallback>
      <p:transition spd="slow" advTm="2000">
        <p:fade/>
        <p:sndAc>
          <p:stSnd>
            <p:snd r:embed="rId1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1763-EF0C-B97D-165E-A1D86AC28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R="0" rtl="0"/>
            <a:r>
              <a:rPr lang="en-US" sz="4800" b="1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ICT Health and Safety Training: Best Practices for a Safe Digital Workspace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97BAD-E71A-012C-EE65-E5BBE87EB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algn="ctr" rtl="0"/>
            <a:r>
              <a:rPr lang="en-US" sz="28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Presented by Uganda Digital Skills Foundation</a:t>
            </a:r>
          </a:p>
          <a:p>
            <a:pPr marR="0" lvl="0" algn="ctr" rtl="0"/>
            <a:r>
              <a:rPr lang="en-US" sz="28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Training Date: November 2024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A568-8098-FFE8-0995-AC61D6A0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0CD8-DA11-4069-AF20-A3E58525A2BB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D10E-0946-178D-36C4-385C168C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5363-568A-5CA5-9B69-37C0BA5F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5940-D5A3-4F02-964A-44D60A74C45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2F201-A4E6-6F7A-C06A-9BC32B191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85"/>
          <a:stretch/>
        </p:blipFill>
        <p:spPr>
          <a:xfrm>
            <a:off x="0" y="0"/>
            <a:ext cx="12192000" cy="2937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764621-A2D2-E0CE-0DBA-DBE9522D8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310"/>
            <a:ext cx="1491462" cy="1555452"/>
          </a:xfrm>
          <a:prstGeom prst="rect">
            <a:avLst/>
          </a:prstGeom>
        </p:spPr>
      </p:pic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D0C6BF4-B727-5781-5010-878BC112DAFE}"/>
              </a:ext>
            </a:extLst>
          </p:cNvPr>
          <p:cNvSpPr/>
          <p:nvPr/>
        </p:nvSpPr>
        <p:spPr>
          <a:xfrm>
            <a:off x="5063490" y="5598620"/>
            <a:ext cx="1491462" cy="60787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4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B95E-B3BD-B949-F3C9-7F0EB02A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0070C0"/>
                </a:solidFill>
                <a:latin typeface="Times New Roman" panose="02020603050405020304" pitchFamily="18" charset="0"/>
              </a:rPr>
              <a:t>Objectives of the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22B1-B784-82E3-D801-E6A2BD39E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1. To educate participants on safe ICT practices in the workplace.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2. To promote awareness of ergonomic practices to prevent workplace injuries.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3. To guide participants on digital privacy and security practices.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4. To provide strategies for managing screen time and reducing stress.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35CA-6494-007F-1792-CC082866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9E05-3D69-450F-8609-C6483A6A91F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35ED-275E-7918-980A-0021B2E9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3693-3DE4-A4B3-0EB2-34E5D7A8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5940-D5A3-4F02-964A-44D60A74C45D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F641C-F131-B100-5D6C-3BDB47F0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05" y="4282440"/>
            <a:ext cx="1992630" cy="1992630"/>
          </a:xfrm>
          <a:prstGeom prst="rect">
            <a:avLst/>
          </a:prstGeom>
        </p:spPr>
      </p:pic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B591FC4-06CD-8F97-D644-B30F54AA012D}"/>
              </a:ext>
            </a:extLst>
          </p:cNvPr>
          <p:cNvSpPr/>
          <p:nvPr/>
        </p:nvSpPr>
        <p:spPr>
          <a:xfrm>
            <a:off x="4446270" y="5772150"/>
            <a:ext cx="1348740" cy="50292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3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26F3-330B-E99E-CB68-4C6A9E4C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0070C0"/>
                </a:solidFill>
                <a:latin typeface="Times New Roman" panose="02020603050405020304" pitchFamily="18" charset="0"/>
              </a:rPr>
              <a:t>Key Topics 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90FD9-9277-F1E4-D874-AF6D1E1CF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Workstation Ergonomics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Screen Time Management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Digital Privacy and Security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Stress Reduction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118B-A4FC-A5B4-141A-03928A1D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001-64B5-422B-BB7C-73A3FA6286D2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9BEB-9FCD-E59E-C8B1-2E5103BB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04D6-0BD8-0FFB-9AF4-789B17BE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5940-D5A3-4F02-964A-44D60A74C45D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6C229-DB55-A146-4659-6DC1EECD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09" y="1845734"/>
            <a:ext cx="5383268" cy="4463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ED1C7F-4EFD-DAEC-47BA-E1B345A7C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700"/>
            <a:ext cx="3097530" cy="2307660"/>
          </a:xfrm>
          <a:prstGeom prst="rect">
            <a:avLst/>
          </a:prstGeom>
        </p:spPr>
      </p:pic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8C144F-A46A-F2BC-DCA1-1E3109AE3969}"/>
              </a:ext>
            </a:extLst>
          </p:cNvPr>
          <p:cNvSpPr/>
          <p:nvPr/>
        </p:nvSpPr>
        <p:spPr>
          <a:xfrm>
            <a:off x="5166360" y="5715000"/>
            <a:ext cx="1223010" cy="59436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032A-02CB-C146-01A0-5FC13C59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0070C0"/>
                </a:solidFill>
                <a:latin typeface="Times New Roman" panose="02020603050405020304" pitchFamily="18" charset="0"/>
              </a:rPr>
              <a:t>Practical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A7353-893E-E931-825B-D4BE07286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>
                <a:solidFill>
                  <a:srgbClr val="0070C0"/>
                </a:solidFill>
                <a:latin typeface="Times New Roman" panose="02020603050405020304" pitchFamily="18" charset="0"/>
              </a:rPr>
              <a:t>The training included practical exercises such as:</a:t>
            </a:r>
            <a:br>
              <a:rPr lang="en-US" b="1" i="0" u="none" strike="noStrike" baseline="0">
                <a:solidFill>
                  <a:srgbClr val="0070C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Setting up an ergonomic workstation.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Practicing screen breaks and eye exercises.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Simulating scenarios on digital privacy breaches.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Techniques for managing stress in a tech-based environment.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3FEA-A187-5D68-1BF6-62B30F10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591A-2C6E-4212-BDD4-A34D9AB00D1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AE0A-1BB9-C015-2BDC-B9468E8C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37F6-A76F-15FE-636B-BDE08CE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5940-D5A3-4F02-964A-44D60A74C45D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25B308-394F-2E85-6101-9EA86EE08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30" y="3310890"/>
            <a:ext cx="2998470" cy="2998470"/>
          </a:xfrm>
          <a:prstGeom prst="rect">
            <a:avLst/>
          </a:prstGeom>
        </p:spPr>
      </p:pic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65356A-F3FE-F2C6-558D-29E317036CAF}"/>
              </a:ext>
            </a:extLst>
          </p:cNvPr>
          <p:cNvSpPr/>
          <p:nvPr/>
        </p:nvSpPr>
        <p:spPr>
          <a:xfrm>
            <a:off x="4206240" y="5589270"/>
            <a:ext cx="1889760" cy="72009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659-CB32-AF8B-6B13-684D5D58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</a:t>
            </a:r>
          </a:p>
        </p:txBody>
      </p:sp>
      <p:pic>
        <p:nvPicPr>
          <p:cNvPr id="9" name="Animated Ergonomics">
            <a:hlinkClick r:id="" action="ppaction://media"/>
            <a:extLst>
              <a:ext uri="{FF2B5EF4-FFF2-40B4-BE49-F238E27FC236}">
                <a16:creationId xmlns:a16="http://schemas.microsoft.com/office/drawing/2014/main" id="{3EC0ABB7-4B45-0D6C-8FB5-9398FAEE60DB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870" y="2000089"/>
            <a:ext cx="6035675" cy="339518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90ABD1-9876-7513-6A49-5ED07FD3D7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90" y="2320291"/>
            <a:ext cx="5756910" cy="36110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4464-1EE7-5FD8-5083-10CCAD77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6614-4992-4476-BAFF-5A1F8517F00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B547-AECE-48E3-EE2A-2E11F4E8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FFC0-2256-A305-2AFA-2C3515D8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5940-D5A3-4F02-964A-44D60A74C45D}" type="slidenum">
              <a:rPr lang="en-US" smtClean="0"/>
              <a:t>5</a:t>
            </a:fld>
            <a:endParaRPr lang="en-US"/>
          </a:p>
        </p:txBody>
      </p:sp>
      <p:sp>
        <p:nvSpPr>
          <p:cNvPr id="12" name="Action Button: Go Forward or Next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AD99FA9-45C7-14DC-ABE4-4CBC9C2E06A8}"/>
              </a:ext>
            </a:extLst>
          </p:cNvPr>
          <p:cNvSpPr/>
          <p:nvPr/>
        </p:nvSpPr>
        <p:spPr>
          <a:xfrm>
            <a:off x="102870" y="0"/>
            <a:ext cx="994410" cy="5715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7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4" name="camera.wav"/>
          </p:stSnd>
        </p:sndAc>
      </p:transition>
    </mc:Choice>
    <mc:Fallback>
      <p:transition spd="slow" advTm="2000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C1F6-5D9F-D2FB-967A-94434948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0070C0"/>
                </a:solidFill>
                <a:latin typeface="Times New Roman" panose="02020603050405020304" pitchFamily="18" charset="0"/>
              </a:rPr>
              <a:t>Summary and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C586-2E07-EECD-A8F0-BD4BB1CB1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Participants gained insights on:</a:t>
            </a:r>
            <a:br>
              <a:rPr 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The importance of ergonomic workstation setup to prevent injuries.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Techniques to manage screen time effectively.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Practices to protect personal and professional data online.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- Strategies to manage stress in high-demand digital environments.</a:t>
            </a:r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Overall, attendees are better prepared to foster a safe and healthy digital workspace.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DA3C-317B-E74E-F206-A121EA2D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BA9F-1843-4620-8032-EA2D8CC4F278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FB9D-452D-34DD-94A5-016ED11B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KAKURU BENARD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3DA2-F3D8-847E-72F4-90328A2E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5940-D5A3-4F02-964A-44D60A74C45D}" type="slidenum">
              <a:rPr lang="en-US" smtClean="0"/>
              <a:t>6</a:t>
            </a:fld>
            <a:endParaRPr lang="en-US"/>
          </a:p>
        </p:txBody>
      </p:sp>
      <p:sp>
        <p:nvSpPr>
          <p:cNvPr id="7" name="Action Button: Return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C6C2B6E-0748-EB25-5595-46FC2F5A1D64}"/>
              </a:ext>
            </a:extLst>
          </p:cNvPr>
          <p:cNvSpPr/>
          <p:nvPr/>
        </p:nvSpPr>
        <p:spPr>
          <a:xfrm>
            <a:off x="6240780" y="5760720"/>
            <a:ext cx="1497330" cy="56007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AC489-29F9-47E3-BBCE-D84BEE7F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50" y="4960620"/>
            <a:ext cx="1360170" cy="13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000">
        <p14:doors dir="vert"/>
        <p:sndAc>
          <p:stSnd>
            <p:snd r:embed="rId2" name="camera.wav"/>
          </p:stSnd>
        </p:sndAc>
      </p:transition>
    </mc:Choice>
    <mc:Fallback>
      <p:transition spd="slow" advTm="2000">
        <p:fade/>
        <p:sndAc>
          <p:stSnd>
            <p:snd r:embed="rId2" name="camera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245</Words>
  <Application>Microsoft Office PowerPoint</Application>
  <PresentationFormat>Widescreen</PresentationFormat>
  <Paragraphs>30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Narrow</vt:lpstr>
      <vt:lpstr>Calibri</vt:lpstr>
      <vt:lpstr>Times New Roman</vt:lpstr>
      <vt:lpstr>Retrospect</vt:lpstr>
      <vt:lpstr>ICT Health and Safety Training: Best Practices for a Safe Digital Workspace</vt:lpstr>
      <vt:lpstr>Objectives of the Training</vt:lpstr>
      <vt:lpstr>Key Topics Covered</vt:lpstr>
      <vt:lpstr>Practical Exercises</vt:lpstr>
      <vt:lpstr>BEST PRACTICES </vt:lpstr>
      <vt:lpstr>Summary and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Kakuru Benard</dc:creator>
  <cp:lastModifiedBy>Kakuru Benard</cp:lastModifiedBy>
  <cp:revision>5</cp:revision>
  <dcterms:created xsi:type="dcterms:W3CDTF">2024-11-13T11:22:59Z</dcterms:created>
  <dcterms:modified xsi:type="dcterms:W3CDTF">2024-11-13T11:35:18Z</dcterms:modified>
</cp:coreProperties>
</file>