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DF210-E007-4982-A928-8CA387183462}" type="datetimeFigureOut">
              <a:rPr lang="en-US" smtClean="0"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3E9E-186D-469C-B427-3076FD1887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Maize production in </a:t>
            </a:r>
            <a:r>
              <a:rPr lang="en-US" dirty="0" err="1" smtClean="0"/>
              <a:t>uganda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maize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Maize is one of the major food crops in Uganda. </a:t>
            </a:r>
          </a:p>
          <a:p>
            <a:r>
              <a:rPr lang="en-US" dirty="0" smtClean="0"/>
              <a:t>maize has a high nutritional value. Whole grain of </a:t>
            </a:r>
            <a:r>
              <a:rPr lang="en-US" dirty="0" err="1" smtClean="0"/>
              <a:t>lOOgm</a:t>
            </a:r>
            <a:r>
              <a:rPr lang="en-US" dirty="0" smtClean="0"/>
              <a:t> contain </a:t>
            </a:r>
            <a:r>
              <a:rPr lang="en-US" dirty="0" err="1" smtClean="0"/>
              <a:t>lOgm</a:t>
            </a:r>
            <a:r>
              <a:rPr lang="en-US" dirty="0" smtClean="0"/>
              <a:t> of protein (poor in </a:t>
            </a:r>
            <a:r>
              <a:rPr lang="en-US" dirty="0" err="1" smtClean="0"/>
              <a:t>trytophan</a:t>
            </a:r>
            <a:r>
              <a:rPr lang="en-US" dirty="0" smtClean="0"/>
              <a:t> and rich in </a:t>
            </a:r>
            <a:r>
              <a:rPr lang="en-US" dirty="0" err="1" smtClean="0"/>
              <a:t>leucine</a:t>
            </a:r>
            <a:r>
              <a:rPr lang="en-US" dirty="0" smtClean="0"/>
              <a:t>) and 4gm fat, and </a:t>
            </a:r>
            <a:r>
              <a:rPr lang="en-US" dirty="0" err="1" smtClean="0"/>
              <a:t>provitles</a:t>
            </a:r>
            <a:r>
              <a:rPr lang="en-US" dirty="0" smtClean="0"/>
              <a:t> 360 calories.</a:t>
            </a:r>
          </a:p>
          <a:p>
            <a:r>
              <a:rPr lang="en-US" dirty="0" smtClean="0"/>
              <a:t>It is a source of revenue to the farmers.</a:t>
            </a:r>
          </a:p>
          <a:p>
            <a:r>
              <a:rPr lang="en-US" dirty="0" smtClean="0"/>
              <a:t>It is a source of foreign exchange to the government.</a:t>
            </a:r>
          </a:p>
          <a:p>
            <a:r>
              <a:rPr lang="en-US" dirty="0" smtClean="0"/>
              <a:t>Leads to employment opportunities to the people directly and indirectly.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Constrains to maize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improved seed. </a:t>
            </a:r>
          </a:p>
          <a:p>
            <a:r>
              <a:rPr lang="en-US" dirty="0" smtClean="0"/>
              <a:t>Pests (</a:t>
            </a:r>
            <a:r>
              <a:rPr lang="en-US" dirty="0" err="1" smtClean="0"/>
              <a:t>e.g</a:t>
            </a:r>
            <a:r>
              <a:rPr lang="en-US" dirty="0" smtClean="0"/>
              <a:t> stalk borers) and diseases (</a:t>
            </a:r>
            <a:r>
              <a:rPr lang="en-US" dirty="0" err="1" smtClean="0"/>
              <a:t>e.g</a:t>
            </a:r>
            <a:r>
              <a:rPr lang="en-US" dirty="0" smtClean="0"/>
              <a:t> streak </a:t>
            </a:r>
            <a:r>
              <a:rPr lang="en-US" dirty="0" err="1" smtClean="0"/>
              <a:t>viru</a:t>
            </a:r>
            <a:r>
              <a:rPr lang="en-US" dirty="0" smtClean="0"/>
              <a:t>:; and Norther Corn Blight). </a:t>
            </a:r>
          </a:p>
          <a:p>
            <a:r>
              <a:rPr lang="en-US" dirty="0" smtClean="0"/>
              <a:t>Peak period labor constraints in the farming system. </a:t>
            </a:r>
          </a:p>
          <a:p>
            <a:r>
              <a:rPr lang="en-US" dirty="0" smtClean="0"/>
              <a:t>Weed infestation. </a:t>
            </a:r>
          </a:p>
          <a:p>
            <a:r>
              <a:rPr lang="en-US" dirty="0" smtClean="0"/>
              <a:t>A general decline in soil fertility. </a:t>
            </a:r>
          </a:p>
          <a:p>
            <a:r>
              <a:rPr lang="en-US" dirty="0" smtClean="0"/>
              <a:t>Marketing constraints.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1970 – 1976 maize statistics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Main production in metric tons</a:t>
                      </a:r>
                      <a:endParaRPr lang="en-US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1970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389</a:t>
                      </a:r>
                      <a:endParaRPr lang="en-US" sz="30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1971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421</a:t>
                      </a:r>
                      <a:endParaRPr lang="en-US" sz="30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1972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500</a:t>
                      </a:r>
                      <a:endParaRPr lang="en-US" sz="30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1973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419</a:t>
                      </a:r>
                      <a:endParaRPr lang="en-US" sz="30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1974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430</a:t>
                      </a:r>
                      <a:endParaRPr lang="en-US" sz="30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1975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570</a:t>
                      </a:r>
                      <a:endParaRPr lang="en-US" sz="3000" dirty="0"/>
                    </a:p>
                  </a:txBody>
                  <a:tcPr/>
                </a:tc>
              </a:tr>
              <a:tr h="600075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1976</a:t>
                      </a:r>
                      <a:endParaRPr lang="en-US" sz="3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smtClean="0"/>
                        <a:t>674</a:t>
                      </a:r>
                      <a:endParaRPr lang="en-US" sz="3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157</Words>
  <Application>Microsoft Office PowerPoint</Application>
  <PresentationFormat>On-screen Show (4:3)</PresentationFormat>
  <Paragraphs>31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Maize production in uganda</vt:lpstr>
      <vt:lpstr>Uses of maize</vt:lpstr>
      <vt:lpstr>Constrains to maize growing</vt:lpstr>
      <vt:lpstr>1970 – 1976 maize statistics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Maize production in uganda</dc:title>
  <dc:creator>daudi</dc:creator>
  <cp:lastModifiedBy>daudi</cp:lastModifiedBy>
  <cp:revision>1</cp:revision>
  <dcterms:created xsi:type="dcterms:W3CDTF">2016-07-19T02:59:50Z</dcterms:created>
  <dcterms:modified xsi:type="dcterms:W3CDTF">2016-07-19T03:23:22Z</dcterms:modified>
</cp:coreProperties>
</file>