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3"/>
  </p:notesMasterIdLst>
  <p:handoutMasterIdLst>
    <p:handoutMasterId r:id="rId14"/>
  </p:handoutMasterIdLst>
  <p:sldIdLst>
    <p:sldId id="256" r:id="rId2"/>
    <p:sldId id="257" r:id="rId3"/>
    <p:sldId id="258" r:id="rId4"/>
    <p:sldId id="260" r:id="rId5"/>
    <p:sldId id="261" r:id="rId6"/>
    <p:sldId id="262" r:id="rId7"/>
    <p:sldId id="263" r:id="rId8"/>
    <p:sldId id="264" r:id="rId9"/>
    <p:sldId id="265" r:id="rId10"/>
    <p:sldId id="266" r:id="rId11"/>
    <p:sldId id="267" r:id="rId12"/>
  </p:sldIdLst>
  <p:sldSz cx="12192000" cy="6858000"/>
  <p:notesSz cx="9296400" cy="688181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8440" cy="345285"/>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sz="quarter" idx="1"/>
          </p:nvPr>
        </p:nvSpPr>
        <p:spPr>
          <a:xfrm>
            <a:off x="5265810" y="0"/>
            <a:ext cx="4028440" cy="345285"/>
          </a:xfrm>
          <a:prstGeom prst="rect">
            <a:avLst/>
          </a:prstGeom>
        </p:spPr>
        <p:txBody>
          <a:bodyPr vert="horz" lIns="92446" tIns="46223" rIns="92446" bIns="46223" rtlCol="0"/>
          <a:lstStyle>
            <a:lvl1pPr algn="r">
              <a:defRPr sz="1200"/>
            </a:lvl1pPr>
          </a:lstStyle>
          <a:p>
            <a:fld id="{A5E48449-F671-4BA8-9333-8DD80061C8D4}" type="datetimeFigureOut">
              <a:rPr lang="en-US" smtClean="0"/>
              <a:t>8/20/2024</a:t>
            </a:fld>
            <a:endParaRPr lang="en-US"/>
          </a:p>
        </p:txBody>
      </p:sp>
      <p:sp>
        <p:nvSpPr>
          <p:cNvPr id="4" name="Footer Placeholder 3"/>
          <p:cNvSpPr>
            <a:spLocks noGrp="1"/>
          </p:cNvSpPr>
          <p:nvPr>
            <p:ph type="ftr" sz="quarter" idx="2"/>
          </p:nvPr>
        </p:nvSpPr>
        <p:spPr>
          <a:xfrm>
            <a:off x="1" y="6536529"/>
            <a:ext cx="4028440" cy="345285"/>
          </a:xfrm>
          <a:prstGeom prst="rect">
            <a:avLst/>
          </a:prstGeom>
        </p:spPr>
        <p:txBody>
          <a:bodyPr vert="horz" lIns="92446" tIns="46223" rIns="92446" bIns="46223" rtlCol="0" anchor="b"/>
          <a:lstStyle>
            <a:lvl1pPr algn="l">
              <a:defRPr sz="1200"/>
            </a:lvl1pPr>
          </a:lstStyle>
          <a:p>
            <a:endParaRPr lang="en-US"/>
          </a:p>
        </p:txBody>
      </p:sp>
      <p:sp>
        <p:nvSpPr>
          <p:cNvPr id="5" name="Slide Number Placeholder 4"/>
          <p:cNvSpPr>
            <a:spLocks noGrp="1"/>
          </p:cNvSpPr>
          <p:nvPr>
            <p:ph type="sldNum" sz="quarter" idx="3"/>
          </p:nvPr>
        </p:nvSpPr>
        <p:spPr>
          <a:xfrm>
            <a:off x="5265810" y="6536529"/>
            <a:ext cx="4028440" cy="345285"/>
          </a:xfrm>
          <a:prstGeom prst="rect">
            <a:avLst/>
          </a:prstGeom>
        </p:spPr>
        <p:txBody>
          <a:bodyPr vert="horz" lIns="92446" tIns="46223" rIns="92446" bIns="46223" rtlCol="0" anchor="b"/>
          <a:lstStyle>
            <a:lvl1pPr algn="r">
              <a:defRPr sz="1200"/>
            </a:lvl1pPr>
          </a:lstStyle>
          <a:p>
            <a:fld id="{4C6A64A6-EE25-4DCE-B26B-BE1A8D3E3AA5}" type="slidenum">
              <a:rPr lang="en-US" smtClean="0"/>
              <a:t>‹#›</a:t>
            </a:fld>
            <a:endParaRPr lang="en-US"/>
          </a:p>
        </p:txBody>
      </p:sp>
    </p:spTree>
    <p:extLst>
      <p:ext uri="{BB962C8B-B14F-4D97-AF65-F5344CB8AC3E}">
        <p14:creationId xmlns:p14="http://schemas.microsoft.com/office/powerpoint/2010/main" val="27887924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8440" cy="345285"/>
          </a:xfrm>
          <a:prstGeom prst="rect">
            <a:avLst/>
          </a:prstGeom>
        </p:spPr>
        <p:txBody>
          <a:bodyPr vert="horz" lIns="92446" tIns="46223" rIns="92446" bIns="46223" rtlCol="0"/>
          <a:lstStyle>
            <a:lvl1pPr algn="l">
              <a:defRPr sz="1200"/>
            </a:lvl1pPr>
          </a:lstStyle>
          <a:p>
            <a:endParaRPr lang="en-GB"/>
          </a:p>
        </p:txBody>
      </p:sp>
      <p:sp>
        <p:nvSpPr>
          <p:cNvPr id="3" name="Date Placeholder 2"/>
          <p:cNvSpPr>
            <a:spLocks noGrp="1"/>
          </p:cNvSpPr>
          <p:nvPr>
            <p:ph type="dt" idx="1"/>
          </p:nvPr>
        </p:nvSpPr>
        <p:spPr>
          <a:xfrm>
            <a:off x="5265810" y="0"/>
            <a:ext cx="4028440" cy="345285"/>
          </a:xfrm>
          <a:prstGeom prst="rect">
            <a:avLst/>
          </a:prstGeom>
        </p:spPr>
        <p:txBody>
          <a:bodyPr vert="horz" lIns="92446" tIns="46223" rIns="92446" bIns="46223" rtlCol="0"/>
          <a:lstStyle>
            <a:lvl1pPr algn="r">
              <a:defRPr sz="1200"/>
            </a:lvl1pPr>
          </a:lstStyle>
          <a:p>
            <a:fld id="{9A5C0ED1-2B2F-428B-9870-CAA6BA5B6BAE}" type="datetimeFigureOut">
              <a:rPr lang="en-GB" smtClean="0"/>
              <a:t>20/08/2024</a:t>
            </a:fld>
            <a:endParaRPr lang="en-GB"/>
          </a:p>
        </p:txBody>
      </p:sp>
      <p:sp>
        <p:nvSpPr>
          <p:cNvPr id="4" name="Slide Image Placeholder 3"/>
          <p:cNvSpPr>
            <a:spLocks noGrp="1" noRot="1" noChangeAspect="1"/>
          </p:cNvSpPr>
          <p:nvPr>
            <p:ph type="sldImg" idx="2"/>
          </p:nvPr>
        </p:nvSpPr>
        <p:spPr>
          <a:xfrm>
            <a:off x="2586038" y="860425"/>
            <a:ext cx="4127500" cy="2322513"/>
          </a:xfrm>
          <a:prstGeom prst="rect">
            <a:avLst/>
          </a:prstGeom>
          <a:noFill/>
          <a:ln w="12700">
            <a:solidFill>
              <a:prstClr val="black"/>
            </a:solidFill>
          </a:ln>
        </p:spPr>
        <p:txBody>
          <a:bodyPr vert="horz" lIns="92446" tIns="46223" rIns="92446" bIns="46223" rtlCol="0" anchor="ctr"/>
          <a:lstStyle/>
          <a:p>
            <a:endParaRPr lang="en-GB"/>
          </a:p>
        </p:txBody>
      </p:sp>
      <p:sp>
        <p:nvSpPr>
          <p:cNvPr id="5" name="Notes Placeholder 4"/>
          <p:cNvSpPr>
            <a:spLocks noGrp="1"/>
          </p:cNvSpPr>
          <p:nvPr>
            <p:ph type="body" sz="quarter" idx="3"/>
          </p:nvPr>
        </p:nvSpPr>
        <p:spPr>
          <a:xfrm>
            <a:off x="929641" y="3311872"/>
            <a:ext cx="7437119" cy="2709714"/>
          </a:xfrm>
          <a:prstGeom prst="rect">
            <a:avLst/>
          </a:prstGeom>
        </p:spPr>
        <p:txBody>
          <a:bodyPr vert="horz" lIns="92446" tIns="46223" rIns="92446" bIns="4622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1" y="6536529"/>
            <a:ext cx="4028440" cy="345285"/>
          </a:xfrm>
          <a:prstGeom prst="rect">
            <a:avLst/>
          </a:prstGeom>
        </p:spPr>
        <p:txBody>
          <a:bodyPr vert="horz" lIns="92446" tIns="46223" rIns="92446" bIns="46223" rtlCol="0" anchor="b"/>
          <a:lstStyle>
            <a:lvl1pPr algn="l">
              <a:defRPr sz="1200"/>
            </a:lvl1pPr>
          </a:lstStyle>
          <a:p>
            <a:endParaRPr lang="en-GB"/>
          </a:p>
        </p:txBody>
      </p:sp>
      <p:sp>
        <p:nvSpPr>
          <p:cNvPr id="7" name="Slide Number Placeholder 6"/>
          <p:cNvSpPr>
            <a:spLocks noGrp="1"/>
          </p:cNvSpPr>
          <p:nvPr>
            <p:ph type="sldNum" sz="quarter" idx="5"/>
          </p:nvPr>
        </p:nvSpPr>
        <p:spPr>
          <a:xfrm>
            <a:off x="5265810" y="6536529"/>
            <a:ext cx="4028440" cy="345285"/>
          </a:xfrm>
          <a:prstGeom prst="rect">
            <a:avLst/>
          </a:prstGeom>
        </p:spPr>
        <p:txBody>
          <a:bodyPr vert="horz" lIns="92446" tIns="46223" rIns="92446" bIns="46223" rtlCol="0" anchor="b"/>
          <a:lstStyle>
            <a:lvl1pPr algn="r">
              <a:defRPr sz="1200"/>
            </a:lvl1pPr>
          </a:lstStyle>
          <a:p>
            <a:fld id="{D83F5FC3-3C86-48CB-9645-87CF36DDA8A6}" type="slidenum">
              <a:rPr lang="en-GB" smtClean="0"/>
              <a:t>‹#›</a:t>
            </a:fld>
            <a:endParaRPr lang="en-GB"/>
          </a:p>
        </p:txBody>
      </p:sp>
    </p:spTree>
    <p:extLst>
      <p:ext uri="{BB962C8B-B14F-4D97-AF65-F5344CB8AC3E}">
        <p14:creationId xmlns:p14="http://schemas.microsoft.com/office/powerpoint/2010/main" val="1662871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83F5FC3-3C86-48CB-9645-87CF36DDA8A6}" type="slidenum">
              <a:rPr lang="en-GB" smtClean="0"/>
              <a:t>1</a:t>
            </a:fld>
            <a:endParaRPr lang="en-GB"/>
          </a:p>
        </p:txBody>
      </p:sp>
    </p:spTree>
    <p:extLst>
      <p:ext uri="{BB962C8B-B14F-4D97-AF65-F5344CB8AC3E}">
        <p14:creationId xmlns:p14="http://schemas.microsoft.com/office/powerpoint/2010/main" val="29655680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4234" y="4267200"/>
            <a:ext cx="12187767" cy="2590800"/>
            <a:chOff x="2" y="2688"/>
            <a:chExt cx="5758" cy="1632"/>
          </a:xfrm>
        </p:grpSpPr>
        <p:sp>
          <p:nvSpPr>
            <p:cNvPr id="5" name="Freeform 3"/>
            <p:cNvSpPr>
              <a:spLocks/>
            </p:cNvSpPr>
            <p:nvPr/>
          </p:nvSpPr>
          <p:spPr bwMode="hidden">
            <a:xfrm>
              <a:off x="2" y="2688"/>
              <a:ext cx="5758" cy="1632"/>
            </a:xfrm>
            <a:custGeom>
              <a:avLst/>
              <a:gdLst>
                <a:gd name="T0" fmla="*/ 5978 w 5740"/>
                <a:gd name="T1" fmla="*/ 0 h 4316"/>
                <a:gd name="T2" fmla="*/ 0 w 5740"/>
                <a:gd name="T3" fmla="*/ 0 h 4316"/>
                <a:gd name="T4" fmla="*/ 0 w 5740"/>
                <a:gd name="T5" fmla="*/ 0 h 4316"/>
                <a:gd name="T6" fmla="*/ 5978 w 5740"/>
                <a:gd name="T7" fmla="*/ 0 h 4316"/>
                <a:gd name="T8" fmla="*/ 5978 w 5740"/>
                <a:gd name="T9" fmla="*/ 0 h 4316"/>
                <a:gd name="T10" fmla="*/ 5978 w 5740"/>
                <a:gd name="T11" fmla="*/ 0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grpSp>
          <p:nvGrpSpPr>
            <p:cNvPr id="6" name="Group 4"/>
            <p:cNvGrpSpPr>
              <a:grpSpLocks/>
            </p:cNvGrpSpPr>
            <p:nvPr/>
          </p:nvGrpSpPr>
          <p:grpSpPr bwMode="auto">
            <a:xfrm>
              <a:off x="3528" y="3715"/>
              <a:ext cx="792" cy="521"/>
              <a:chOff x="3527" y="3715"/>
              <a:chExt cx="792" cy="521"/>
            </a:xfrm>
          </p:grpSpPr>
          <p:sp>
            <p:nvSpPr>
              <p:cNvPr id="57" name="Oval 5">
                <a:extLst>
                  <a:ext uri="{FF2B5EF4-FFF2-40B4-BE49-F238E27FC236}">
                    <a16:creationId xmlns:a16="http://schemas.microsoft.com/office/drawing/2014/main" id="{4A853546-40BA-4B9F-A67D-1801EFEA0C8D}"/>
                  </a:ext>
                </a:extLst>
              </p:cNvPr>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eaLnBrk="1" hangingPunct="1">
                  <a:defRPr/>
                </a:pPr>
                <a:endParaRPr lang="en-US" sz="1800">
                  <a:latin typeface="Arial" charset="0"/>
                </a:endParaRPr>
              </a:p>
            </p:txBody>
          </p:sp>
          <p:sp>
            <p:nvSpPr>
              <p:cNvPr id="58" name="Oval 6">
                <a:extLst>
                  <a:ext uri="{FF2B5EF4-FFF2-40B4-BE49-F238E27FC236}">
                    <a16:creationId xmlns:a16="http://schemas.microsoft.com/office/drawing/2014/main" id="{7185A182-EA70-4262-A8EF-54A890384845}"/>
                  </a:ext>
                </a:extLst>
              </p:cNvPr>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eaLnBrk="1" hangingPunct="1">
                  <a:defRPr/>
                </a:pPr>
                <a:endParaRPr lang="en-US" sz="1800">
                  <a:latin typeface="Arial" charset="0"/>
                </a:endParaRPr>
              </a:p>
            </p:txBody>
          </p:sp>
          <p:sp>
            <p:nvSpPr>
              <p:cNvPr id="59" name="Oval 7">
                <a:extLst>
                  <a:ext uri="{FF2B5EF4-FFF2-40B4-BE49-F238E27FC236}">
                    <a16:creationId xmlns:a16="http://schemas.microsoft.com/office/drawing/2014/main" id="{A8C9DA95-61C6-4F2A-A6B9-04CE6B79C568}"/>
                  </a:ext>
                </a:extLst>
              </p:cNvPr>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eaLnBrk="1" hangingPunct="1">
                  <a:defRPr/>
                </a:pPr>
                <a:endParaRPr lang="en-US" sz="1800">
                  <a:latin typeface="Arial" charset="0"/>
                </a:endParaRPr>
              </a:p>
            </p:txBody>
          </p:sp>
          <p:sp>
            <p:nvSpPr>
              <p:cNvPr id="60" name="Oval 8">
                <a:extLst>
                  <a:ext uri="{FF2B5EF4-FFF2-40B4-BE49-F238E27FC236}">
                    <a16:creationId xmlns:a16="http://schemas.microsoft.com/office/drawing/2014/main" id="{3E187B46-3544-4C4D-A289-1E61BB6E61D1}"/>
                  </a:ext>
                </a:extLst>
              </p:cNvPr>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eaLnBrk="1" hangingPunct="1">
                  <a:defRPr/>
                </a:pPr>
                <a:endParaRPr lang="en-US" sz="1800">
                  <a:latin typeface="Arial" charset="0"/>
                </a:endParaRPr>
              </a:p>
            </p:txBody>
          </p:sp>
          <p:sp>
            <p:nvSpPr>
              <p:cNvPr id="61" name="Oval 9">
                <a:extLst>
                  <a:ext uri="{FF2B5EF4-FFF2-40B4-BE49-F238E27FC236}">
                    <a16:creationId xmlns:a16="http://schemas.microsoft.com/office/drawing/2014/main" id="{F30487E6-B3B5-475C-8DF2-1C063D513A55}"/>
                  </a:ext>
                </a:extLst>
              </p:cNvPr>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eaLnBrk="1" hangingPunct="1">
                  <a:defRPr/>
                </a:pPr>
                <a:endParaRPr lang="en-US" sz="1800">
                  <a:latin typeface="Arial" charset="0"/>
                </a:endParaRPr>
              </a:p>
            </p:txBody>
          </p:sp>
          <p:sp>
            <p:nvSpPr>
              <p:cNvPr id="62" name="Freeform 10">
                <a:extLst>
                  <a:ext uri="{FF2B5EF4-FFF2-40B4-BE49-F238E27FC236}">
                    <a16:creationId xmlns:a16="http://schemas.microsoft.com/office/drawing/2014/main" id="{067F4D0E-BCEE-443E-ACD6-A5E3C5AEBD70}"/>
                  </a:ext>
                </a:extLst>
              </p:cNvPr>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eaLnBrk="1" hangingPunct="1">
                  <a:defRPr/>
                </a:pPr>
                <a:endParaRPr lang="en-US" sz="1800">
                  <a:latin typeface="Arial" charset="0"/>
                </a:endParaRPr>
              </a:p>
            </p:txBody>
          </p:sp>
          <p:sp>
            <p:nvSpPr>
              <p:cNvPr id="63" name="Freeform 11">
                <a:extLst>
                  <a:ext uri="{FF2B5EF4-FFF2-40B4-BE49-F238E27FC236}">
                    <a16:creationId xmlns:a16="http://schemas.microsoft.com/office/drawing/2014/main" id="{04C2492D-FFD8-4CB9-B970-EDD7EF6AC008}"/>
                  </a:ext>
                </a:extLst>
              </p:cNvPr>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eaLnBrk="1" hangingPunct="1">
                  <a:defRPr/>
                </a:pPr>
                <a:endParaRPr lang="en-US" sz="1800">
                  <a:latin typeface="Arial" charset="0"/>
                </a:endParaRPr>
              </a:p>
            </p:txBody>
          </p:sp>
          <p:sp>
            <p:nvSpPr>
              <p:cNvPr id="64" name="Freeform 12">
                <a:extLst>
                  <a:ext uri="{FF2B5EF4-FFF2-40B4-BE49-F238E27FC236}">
                    <a16:creationId xmlns:a16="http://schemas.microsoft.com/office/drawing/2014/main" id="{C0B050D6-60A7-43F9-89C3-943FD4E92B05}"/>
                  </a:ext>
                </a:extLst>
              </p:cNvPr>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eaLnBrk="1" hangingPunct="1">
                  <a:defRPr/>
                </a:pPr>
                <a:endParaRPr lang="en-US" sz="1800">
                  <a:latin typeface="Arial" charset="0"/>
                </a:endParaRPr>
              </a:p>
            </p:txBody>
          </p:sp>
          <p:sp>
            <p:nvSpPr>
              <p:cNvPr id="65" name="Freeform 13">
                <a:extLst>
                  <a:ext uri="{FF2B5EF4-FFF2-40B4-BE49-F238E27FC236}">
                    <a16:creationId xmlns:a16="http://schemas.microsoft.com/office/drawing/2014/main" id="{5C8EFC4A-8C13-4E7C-9CB1-D5A43415E568}"/>
                  </a:ext>
                </a:extLst>
              </p:cNvPr>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eaLnBrk="1" hangingPunct="1">
                  <a:defRPr/>
                </a:pPr>
                <a:endParaRPr lang="en-US" sz="1800">
                  <a:latin typeface="Arial" charset="0"/>
                </a:endParaRPr>
              </a:p>
            </p:txBody>
          </p:sp>
          <p:sp>
            <p:nvSpPr>
              <p:cNvPr id="66" name="Freeform 14">
                <a:extLst>
                  <a:ext uri="{FF2B5EF4-FFF2-40B4-BE49-F238E27FC236}">
                    <a16:creationId xmlns:a16="http://schemas.microsoft.com/office/drawing/2014/main" id="{50F604E2-23DA-43BD-BFCF-05998E63AA70}"/>
                  </a:ext>
                </a:extLst>
              </p:cNvPr>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eaLnBrk="1" hangingPunct="1">
                  <a:defRPr/>
                </a:pPr>
                <a:endParaRPr lang="en-US" sz="1800">
                  <a:latin typeface="Arial" charset="0"/>
                </a:endParaRPr>
              </a:p>
            </p:txBody>
          </p:sp>
          <p:sp>
            <p:nvSpPr>
              <p:cNvPr id="67" name="Oval 15">
                <a:extLst>
                  <a:ext uri="{FF2B5EF4-FFF2-40B4-BE49-F238E27FC236}">
                    <a16:creationId xmlns:a16="http://schemas.microsoft.com/office/drawing/2014/main" id="{B2770443-5128-454B-AC49-3DC91B8520A6}"/>
                  </a:ext>
                </a:extLst>
              </p:cNvPr>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eaLnBrk="1" hangingPunct="1">
                  <a:defRPr/>
                </a:pPr>
                <a:endParaRPr lang="en-US" sz="1800">
                  <a:latin typeface="Arial" charset="0"/>
                </a:endParaRPr>
              </a:p>
            </p:txBody>
          </p:sp>
        </p:grpSp>
        <p:grpSp>
          <p:nvGrpSpPr>
            <p:cNvPr id="7" name="Group 16"/>
            <p:cNvGrpSpPr>
              <a:grpSpLocks/>
            </p:cNvGrpSpPr>
            <p:nvPr/>
          </p:nvGrpSpPr>
          <p:grpSpPr bwMode="auto">
            <a:xfrm>
              <a:off x="1776" y="3631"/>
              <a:ext cx="1626" cy="683"/>
              <a:chOff x="1776" y="3631"/>
              <a:chExt cx="1626" cy="683"/>
            </a:xfrm>
          </p:grpSpPr>
          <p:sp>
            <p:nvSpPr>
              <p:cNvPr id="39" name="Oval 17">
                <a:extLst>
                  <a:ext uri="{FF2B5EF4-FFF2-40B4-BE49-F238E27FC236}">
                    <a16:creationId xmlns:a16="http://schemas.microsoft.com/office/drawing/2014/main" id="{2B881F3C-CEC4-4280-8ED1-071E70922BD7}"/>
                  </a:ext>
                </a:extLst>
              </p:cNvPr>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eaLnBrk="1" hangingPunct="1">
                  <a:defRPr/>
                </a:pPr>
                <a:endParaRPr lang="en-US" sz="1800">
                  <a:latin typeface="Arial" charset="0"/>
                </a:endParaRPr>
              </a:p>
            </p:txBody>
          </p:sp>
          <p:sp>
            <p:nvSpPr>
              <p:cNvPr id="40" name="Oval 18">
                <a:extLst>
                  <a:ext uri="{FF2B5EF4-FFF2-40B4-BE49-F238E27FC236}">
                    <a16:creationId xmlns:a16="http://schemas.microsoft.com/office/drawing/2014/main" id="{6B2A1D5F-A134-42CF-9DAC-9389AE7E3550}"/>
                  </a:ext>
                </a:extLst>
              </p:cNvPr>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eaLnBrk="1" hangingPunct="1">
                  <a:defRPr/>
                </a:pPr>
                <a:endParaRPr lang="en-US" sz="1800">
                  <a:latin typeface="Arial" charset="0"/>
                </a:endParaRPr>
              </a:p>
            </p:txBody>
          </p:sp>
          <p:sp>
            <p:nvSpPr>
              <p:cNvPr id="41" name="Oval 19">
                <a:extLst>
                  <a:ext uri="{FF2B5EF4-FFF2-40B4-BE49-F238E27FC236}">
                    <a16:creationId xmlns:a16="http://schemas.microsoft.com/office/drawing/2014/main" id="{B1225B2A-C8B8-4F74-AC89-ACBD58527BC2}"/>
                  </a:ext>
                </a:extLst>
              </p:cNvPr>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eaLnBrk="1" hangingPunct="1">
                  <a:defRPr/>
                </a:pPr>
                <a:endParaRPr lang="en-US" sz="1800">
                  <a:latin typeface="Arial" charset="0"/>
                </a:endParaRPr>
              </a:p>
            </p:txBody>
          </p:sp>
          <p:sp>
            <p:nvSpPr>
              <p:cNvPr id="42" name="Oval 20">
                <a:extLst>
                  <a:ext uri="{FF2B5EF4-FFF2-40B4-BE49-F238E27FC236}">
                    <a16:creationId xmlns:a16="http://schemas.microsoft.com/office/drawing/2014/main" id="{D88D856F-416F-4FA4-AC5B-1F4A466AE401}"/>
                  </a:ext>
                </a:extLst>
              </p:cNvPr>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eaLnBrk="1" hangingPunct="1">
                  <a:defRPr/>
                </a:pPr>
                <a:endParaRPr lang="en-US" sz="1800">
                  <a:latin typeface="Arial" charset="0"/>
                </a:endParaRPr>
              </a:p>
            </p:txBody>
          </p:sp>
          <p:sp>
            <p:nvSpPr>
              <p:cNvPr id="43" name="Oval 21">
                <a:extLst>
                  <a:ext uri="{FF2B5EF4-FFF2-40B4-BE49-F238E27FC236}">
                    <a16:creationId xmlns:a16="http://schemas.microsoft.com/office/drawing/2014/main" id="{E1F483CA-01F2-4D7E-BC06-1B3A523C7D80}"/>
                  </a:ext>
                </a:extLst>
              </p:cNvPr>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eaLnBrk="1" hangingPunct="1">
                  <a:defRPr/>
                </a:pPr>
                <a:endParaRPr lang="en-US" sz="1800">
                  <a:latin typeface="Arial" charset="0"/>
                </a:endParaRPr>
              </a:p>
            </p:txBody>
          </p:sp>
          <p:sp>
            <p:nvSpPr>
              <p:cNvPr id="44" name="Oval 22">
                <a:extLst>
                  <a:ext uri="{FF2B5EF4-FFF2-40B4-BE49-F238E27FC236}">
                    <a16:creationId xmlns:a16="http://schemas.microsoft.com/office/drawing/2014/main" id="{BC1A2971-1151-4983-B1EB-B0BDA8574CEE}"/>
                  </a:ext>
                </a:extLst>
              </p:cNvPr>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eaLnBrk="1" hangingPunct="1">
                  <a:defRPr/>
                </a:pPr>
                <a:endParaRPr lang="en-US" sz="1800">
                  <a:latin typeface="Arial" charset="0"/>
                </a:endParaRPr>
              </a:p>
            </p:txBody>
          </p:sp>
          <p:sp>
            <p:nvSpPr>
              <p:cNvPr id="45" name="Oval 23">
                <a:extLst>
                  <a:ext uri="{FF2B5EF4-FFF2-40B4-BE49-F238E27FC236}">
                    <a16:creationId xmlns:a16="http://schemas.microsoft.com/office/drawing/2014/main" id="{F1013C12-8FC1-4D69-BA79-7AE84B0C9629}"/>
                  </a:ext>
                </a:extLst>
              </p:cNvPr>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eaLnBrk="1" hangingPunct="1">
                  <a:defRPr/>
                </a:pPr>
                <a:endParaRPr lang="en-US" sz="1800">
                  <a:latin typeface="Arial" charset="0"/>
                </a:endParaRPr>
              </a:p>
            </p:txBody>
          </p:sp>
          <p:sp>
            <p:nvSpPr>
              <p:cNvPr id="46" name="Oval 24">
                <a:extLst>
                  <a:ext uri="{FF2B5EF4-FFF2-40B4-BE49-F238E27FC236}">
                    <a16:creationId xmlns:a16="http://schemas.microsoft.com/office/drawing/2014/main" id="{17909331-FE69-434F-9E25-5BBAA2A9146E}"/>
                  </a:ext>
                </a:extLst>
              </p:cNvPr>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eaLnBrk="1" hangingPunct="1">
                  <a:defRPr/>
                </a:pPr>
                <a:endParaRPr lang="en-US" sz="1800">
                  <a:latin typeface="Arial" charset="0"/>
                </a:endParaRPr>
              </a:p>
            </p:txBody>
          </p:sp>
          <p:sp>
            <p:nvSpPr>
              <p:cNvPr id="47" name="Freeform 25">
                <a:extLst>
                  <a:ext uri="{FF2B5EF4-FFF2-40B4-BE49-F238E27FC236}">
                    <a16:creationId xmlns:a16="http://schemas.microsoft.com/office/drawing/2014/main" id="{5314A2E9-845C-4971-9F95-3D6F883D3E8A}"/>
                  </a:ext>
                </a:extLst>
              </p:cNvPr>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eaLnBrk="1" hangingPunct="1">
                  <a:defRPr/>
                </a:pPr>
                <a:endParaRPr lang="en-US" sz="1800">
                  <a:latin typeface="Arial" charset="0"/>
                </a:endParaRPr>
              </a:p>
            </p:txBody>
          </p:sp>
          <p:sp>
            <p:nvSpPr>
              <p:cNvPr id="48" name="Freeform 26">
                <a:extLst>
                  <a:ext uri="{FF2B5EF4-FFF2-40B4-BE49-F238E27FC236}">
                    <a16:creationId xmlns:a16="http://schemas.microsoft.com/office/drawing/2014/main" id="{7D33D440-A8A3-4CB0-AD5F-C49CBC6AB254}"/>
                  </a:ext>
                </a:extLst>
              </p:cNvPr>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eaLnBrk="1" hangingPunct="1">
                  <a:defRPr/>
                </a:pPr>
                <a:endParaRPr lang="en-US" sz="1800">
                  <a:latin typeface="Arial" charset="0"/>
                </a:endParaRPr>
              </a:p>
            </p:txBody>
          </p:sp>
          <p:sp>
            <p:nvSpPr>
              <p:cNvPr id="49" name="Freeform 27">
                <a:extLst>
                  <a:ext uri="{FF2B5EF4-FFF2-40B4-BE49-F238E27FC236}">
                    <a16:creationId xmlns:a16="http://schemas.microsoft.com/office/drawing/2014/main" id="{C0EBA2DA-762C-4EE7-90E2-1115D8B7C9E9}"/>
                  </a:ext>
                </a:extLst>
              </p:cNvPr>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eaLnBrk="1" hangingPunct="1">
                  <a:defRPr/>
                </a:pPr>
                <a:endParaRPr lang="en-US" sz="1800">
                  <a:latin typeface="Arial" charset="0"/>
                </a:endParaRPr>
              </a:p>
            </p:txBody>
          </p:sp>
          <p:sp>
            <p:nvSpPr>
              <p:cNvPr id="50" name="Freeform 28">
                <a:extLst>
                  <a:ext uri="{FF2B5EF4-FFF2-40B4-BE49-F238E27FC236}">
                    <a16:creationId xmlns:a16="http://schemas.microsoft.com/office/drawing/2014/main" id="{15EC7A44-ED04-4E36-9E53-0108934560BF}"/>
                  </a:ext>
                </a:extLst>
              </p:cNvPr>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eaLnBrk="1" hangingPunct="1">
                  <a:defRPr/>
                </a:pPr>
                <a:endParaRPr lang="en-US" sz="1800">
                  <a:latin typeface="Arial" charset="0"/>
                </a:endParaRPr>
              </a:p>
            </p:txBody>
          </p:sp>
          <p:sp>
            <p:nvSpPr>
              <p:cNvPr id="51" name="Freeform 29"/>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52" name="Freeform 30"/>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53" name="Freeform 31">
                <a:extLst>
                  <a:ext uri="{FF2B5EF4-FFF2-40B4-BE49-F238E27FC236}">
                    <a16:creationId xmlns:a16="http://schemas.microsoft.com/office/drawing/2014/main" id="{76395B25-ED31-411E-8798-299535EC4690}"/>
                  </a:ext>
                </a:extLst>
              </p:cNvPr>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eaLnBrk="1" hangingPunct="1">
                  <a:defRPr/>
                </a:pPr>
                <a:endParaRPr lang="en-US" sz="1800">
                  <a:latin typeface="Arial" charset="0"/>
                </a:endParaRPr>
              </a:p>
            </p:txBody>
          </p:sp>
          <p:sp>
            <p:nvSpPr>
              <p:cNvPr id="54" name="Freeform 32">
                <a:extLst>
                  <a:ext uri="{FF2B5EF4-FFF2-40B4-BE49-F238E27FC236}">
                    <a16:creationId xmlns:a16="http://schemas.microsoft.com/office/drawing/2014/main" id="{0AD95DA3-2598-4C94-94E5-B2976AA03F5F}"/>
                  </a:ext>
                </a:extLst>
              </p:cNvPr>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eaLnBrk="1" hangingPunct="1">
                  <a:defRPr/>
                </a:pPr>
                <a:endParaRPr lang="en-US" sz="1800">
                  <a:latin typeface="Arial" charset="0"/>
                </a:endParaRPr>
              </a:p>
            </p:txBody>
          </p:sp>
          <p:sp>
            <p:nvSpPr>
              <p:cNvPr id="55" name="Freeform 33">
                <a:extLst>
                  <a:ext uri="{FF2B5EF4-FFF2-40B4-BE49-F238E27FC236}">
                    <a16:creationId xmlns:a16="http://schemas.microsoft.com/office/drawing/2014/main" id="{C8C24A6F-65EE-40D0-838C-349A759576AF}"/>
                  </a:ext>
                </a:extLst>
              </p:cNvPr>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eaLnBrk="1" hangingPunct="1">
                  <a:defRPr/>
                </a:pPr>
                <a:endParaRPr lang="en-US" sz="1800">
                  <a:latin typeface="Arial" charset="0"/>
                </a:endParaRPr>
              </a:p>
            </p:txBody>
          </p:sp>
          <p:sp>
            <p:nvSpPr>
              <p:cNvPr id="56" name="Freeform 34"/>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grpSp>
        <p:grpSp>
          <p:nvGrpSpPr>
            <p:cNvPr id="8" name="Group 35"/>
            <p:cNvGrpSpPr>
              <a:grpSpLocks/>
            </p:cNvGrpSpPr>
            <p:nvPr/>
          </p:nvGrpSpPr>
          <p:grpSpPr bwMode="auto">
            <a:xfrm>
              <a:off x="4128" y="3360"/>
              <a:ext cx="1351" cy="821"/>
              <a:chOff x="4128" y="3360"/>
              <a:chExt cx="1351" cy="821"/>
            </a:xfrm>
          </p:grpSpPr>
          <p:sp>
            <p:nvSpPr>
              <p:cNvPr id="22" name="Freeform 36">
                <a:extLst>
                  <a:ext uri="{FF2B5EF4-FFF2-40B4-BE49-F238E27FC236}">
                    <a16:creationId xmlns:a16="http://schemas.microsoft.com/office/drawing/2014/main" id="{068A9F55-CA64-4799-87F9-C973B3FC48F6}"/>
                  </a:ext>
                </a:extLst>
              </p:cNvPr>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eaLnBrk="1" hangingPunct="1">
                  <a:defRPr/>
                </a:pPr>
                <a:endParaRPr lang="en-US" sz="1800">
                  <a:latin typeface="Arial" charset="0"/>
                </a:endParaRPr>
              </a:p>
            </p:txBody>
          </p:sp>
          <p:sp>
            <p:nvSpPr>
              <p:cNvPr id="23" name="Freeform 37">
                <a:extLst>
                  <a:ext uri="{FF2B5EF4-FFF2-40B4-BE49-F238E27FC236}">
                    <a16:creationId xmlns:a16="http://schemas.microsoft.com/office/drawing/2014/main" id="{ED84C312-95C6-479B-84EC-BB97B9B00ABF}"/>
                  </a:ext>
                </a:extLst>
              </p:cNvPr>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eaLnBrk="1" hangingPunct="1">
                  <a:defRPr/>
                </a:pPr>
                <a:endParaRPr lang="en-US" sz="1800">
                  <a:latin typeface="Arial" charset="0"/>
                </a:endParaRPr>
              </a:p>
            </p:txBody>
          </p:sp>
          <p:sp>
            <p:nvSpPr>
              <p:cNvPr id="24" name="Freeform 38">
                <a:extLst>
                  <a:ext uri="{FF2B5EF4-FFF2-40B4-BE49-F238E27FC236}">
                    <a16:creationId xmlns:a16="http://schemas.microsoft.com/office/drawing/2014/main" id="{78125394-7026-418F-9ED8-595A44A27902}"/>
                  </a:ext>
                </a:extLst>
              </p:cNvPr>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eaLnBrk="1" hangingPunct="1">
                  <a:defRPr/>
                </a:pPr>
                <a:endParaRPr lang="en-US" sz="1800">
                  <a:latin typeface="Arial" charset="0"/>
                </a:endParaRPr>
              </a:p>
            </p:txBody>
          </p:sp>
          <p:sp>
            <p:nvSpPr>
              <p:cNvPr id="25" name="Freeform 39">
                <a:extLst>
                  <a:ext uri="{FF2B5EF4-FFF2-40B4-BE49-F238E27FC236}">
                    <a16:creationId xmlns:a16="http://schemas.microsoft.com/office/drawing/2014/main" id="{17DD715A-6FE6-42DB-B8C6-D3932B58CA42}"/>
                  </a:ext>
                </a:extLst>
              </p:cNvPr>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eaLnBrk="1" hangingPunct="1">
                  <a:defRPr/>
                </a:pPr>
                <a:endParaRPr lang="en-US" sz="1800">
                  <a:latin typeface="Arial" charset="0"/>
                </a:endParaRPr>
              </a:p>
            </p:txBody>
          </p:sp>
          <p:sp>
            <p:nvSpPr>
              <p:cNvPr id="26" name="Freeform 40">
                <a:extLst>
                  <a:ext uri="{FF2B5EF4-FFF2-40B4-BE49-F238E27FC236}">
                    <a16:creationId xmlns:a16="http://schemas.microsoft.com/office/drawing/2014/main" id="{57BA75EC-91D3-4133-B6BD-870D52A39277}"/>
                  </a:ext>
                </a:extLst>
              </p:cNvPr>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eaLnBrk="1" hangingPunct="1">
                  <a:defRPr/>
                </a:pPr>
                <a:endParaRPr lang="en-US" sz="1800">
                  <a:latin typeface="Arial" charset="0"/>
                </a:endParaRPr>
              </a:p>
            </p:txBody>
          </p:sp>
          <p:sp>
            <p:nvSpPr>
              <p:cNvPr id="27" name="Freeform 41">
                <a:extLst>
                  <a:ext uri="{FF2B5EF4-FFF2-40B4-BE49-F238E27FC236}">
                    <a16:creationId xmlns:a16="http://schemas.microsoft.com/office/drawing/2014/main" id="{D5E75E93-9ACF-4A6F-8EC2-524A58D8622D}"/>
                  </a:ext>
                </a:extLst>
              </p:cNvPr>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eaLnBrk="1" hangingPunct="1">
                  <a:defRPr/>
                </a:pPr>
                <a:endParaRPr lang="en-US" sz="1800">
                  <a:latin typeface="Arial" charset="0"/>
                </a:endParaRPr>
              </a:p>
            </p:txBody>
          </p:sp>
          <p:sp>
            <p:nvSpPr>
              <p:cNvPr id="28" name="Freeform 42">
                <a:extLst>
                  <a:ext uri="{FF2B5EF4-FFF2-40B4-BE49-F238E27FC236}">
                    <a16:creationId xmlns:a16="http://schemas.microsoft.com/office/drawing/2014/main" id="{8AE53184-6EE9-43FC-BC2B-E55582BD616D}"/>
                  </a:ext>
                </a:extLst>
              </p:cNvPr>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eaLnBrk="1" hangingPunct="1">
                  <a:defRPr/>
                </a:pPr>
                <a:endParaRPr lang="en-US" sz="1800">
                  <a:latin typeface="Arial" charset="0"/>
                </a:endParaRPr>
              </a:p>
            </p:txBody>
          </p:sp>
          <p:sp>
            <p:nvSpPr>
              <p:cNvPr id="29" name="Freeform 43"/>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30" name="Freeform 44">
                <a:extLst>
                  <a:ext uri="{FF2B5EF4-FFF2-40B4-BE49-F238E27FC236}">
                    <a16:creationId xmlns:a16="http://schemas.microsoft.com/office/drawing/2014/main" id="{6A22AA98-2AA1-4712-87E0-E82A3E4C72F4}"/>
                  </a:ext>
                </a:extLst>
              </p:cNvPr>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eaLnBrk="1" hangingPunct="1">
                  <a:defRPr/>
                </a:pPr>
                <a:endParaRPr lang="en-US" sz="1800">
                  <a:latin typeface="Arial" charset="0"/>
                </a:endParaRPr>
              </a:p>
            </p:txBody>
          </p:sp>
          <p:sp>
            <p:nvSpPr>
              <p:cNvPr id="31" name="Freeform 45">
                <a:extLst>
                  <a:ext uri="{FF2B5EF4-FFF2-40B4-BE49-F238E27FC236}">
                    <a16:creationId xmlns:a16="http://schemas.microsoft.com/office/drawing/2014/main" id="{C9A1D7C6-7614-4864-9964-F9B602F556BB}"/>
                  </a:ext>
                </a:extLst>
              </p:cNvPr>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eaLnBrk="1" hangingPunct="1">
                  <a:defRPr/>
                </a:pPr>
                <a:endParaRPr lang="en-US" sz="1800">
                  <a:latin typeface="Arial" charset="0"/>
                </a:endParaRPr>
              </a:p>
            </p:txBody>
          </p:sp>
          <p:sp>
            <p:nvSpPr>
              <p:cNvPr id="32" name="Freeform 46">
                <a:extLst>
                  <a:ext uri="{FF2B5EF4-FFF2-40B4-BE49-F238E27FC236}">
                    <a16:creationId xmlns:a16="http://schemas.microsoft.com/office/drawing/2014/main" id="{A82F01FB-8935-44B9-B3A3-0A939FB6341A}"/>
                  </a:ext>
                </a:extLst>
              </p:cNvPr>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eaLnBrk="1" hangingPunct="1">
                  <a:defRPr/>
                </a:pPr>
                <a:endParaRPr lang="en-US" sz="1800">
                  <a:latin typeface="Arial" charset="0"/>
                </a:endParaRPr>
              </a:p>
            </p:txBody>
          </p:sp>
          <p:sp>
            <p:nvSpPr>
              <p:cNvPr id="33" name="Oval 47">
                <a:extLst>
                  <a:ext uri="{FF2B5EF4-FFF2-40B4-BE49-F238E27FC236}">
                    <a16:creationId xmlns:a16="http://schemas.microsoft.com/office/drawing/2014/main" id="{E1171FDC-AE72-4521-8442-1387BAE78ACC}"/>
                  </a:ext>
                </a:extLst>
              </p:cNvPr>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eaLnBrk="1" hangingPunct="1">
                  <a:defRPr/>
                </a:pPr>
                <a:endParaRPr lang="en-US" sz="1800">
                  <a:latin typeface="Arial" charset="0"/>
                </a:endParaRPr>
              </a:p>
            </p:txBody>
          </p:sp>
          <p:sp>
            <p:nvSpPr>
              <p:cNvPr id="34" name="Oval 48">
                <a:extLst>
                  <a:ext uri="{FF2B5EF4-FFF2-40B4-BE49-F238E27FC236}">
                    <a16:creationId xmlns:a16="http://schemas.microsoft.com/office/drawing/2014/main" id="{AA861696-3587-4C52-9F46-321CF9AD2040}"/>
                  </a:ext>
                </a:extLst>
              </p:cNvPr>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eaLnBrk="1" hangingPunct="1">
                  <a:defRPr/>
                </a:pPr>
                <a:endParaRPr lang="en-US" sz="1800">
                  <a:latin typeface="Arial" charset="0"/>
                </a:endParaRPr>
              </a:p>
            </p:txBody>
          </p:sp>
          <p:sp>
            <p:nvSpPr>
              <p:cNvPr id="35" name="Oval 49">
                <a:extLst>
                  <a:ext uri="{FF2B5EF4-FFF2-40B4-BE49-F238E27FC236}">
                    <a16:creationId xmlns:a16="http://schemas.microsoft.com/office/drawing/2014/main" id="{D3B5CFF6-4F8B-4ED6-8728-921FAA5D7ED4}"/>
                  </a:ext>
                </a:extLst>
              </p:cNvPr>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eaLnBrk="1" hangingPunct="1">
                  <a:defRPr/>
                </a:pPr>
                <a:endParaRPr lang="en-US" sz="1800">
                  <a:latin typeface="Arial" charset="0"/>
                </a:endParaRPr>
              </a:p>
            </p:txBody>
          </p:sp>
          <p:sp>
            <p:nvSpPr>
              <p:cNvPr id="36" name="Oval 50">
                <a:extLst>
                  <a:ext uri="{FF2B5EF4-FFF2-40B4-BE49-F238E27FC236}">
                    <a16:creationId xmlns:a16="http://schemas.microsoft.com/office/drawing/2014/main" id="{0964B2DA-DFE9-4AC4-97BB-AA5F8EEE5712}"/>
                  </a:ext>
                </a:extLst>
              </p:cNvPr>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eaLnBrk="1" hangingPunct="1">
                  <a:defRPr/>
                </a:pPr>
                <a:endParaRPr lang="en-US" sz="1800">
                  <a:latin typeface="Arial" charset="0"/>
                </a:endParaRPr>
              </a:p>
            </p:txBody>
          </p:sp>
          <p:sp>
            <p:nvSpPr>
              <p:cNvPr id="37" name="Oval 51">
                <a:extLst>
                  <a:ext uri="{FF2B5EF4-FFF2-40B4-BE49-F238E27FC236}">
                    <a16:creationId xmlns:a16="http://schemas.microsoft.com/office/drawing/2014/main" id="{4EB7A570-317A-476F-B380-70A4DAA90D91}"/>
                  </a:ext>
                </a:extLst>
              </p:cNvPr>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eaLnBrk="1" hangingPunct="1">
                  <a:defRPr/>
                </a:pPr>
                <a:endParaRPr lang="en-US" sz="1800">
                  <a:latin typeface="Arial" charset="0"/>
                </a:endParaRPr>
              </a:p>
            </p:txBody>
          </p:sp>
          <p:sp>
            <p:nvSpPr>
              <p:cNvPr id="38" name="Oval 52">
                <a:extLst>
                  <a:ext uri="{FF2B5EF4-FFF2-40B4-BE49-F238E27FC236}">
                    <a16:creationId xmlns:a16="http://schemas.microsoft.com/office/drawing/2014/main" id="{CBA18FDC-20B4-4B87-BACB-02F8A9CEBAA3}"/>
                  </a:ext>
                </a:extLst>
              </p:cNvPr>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eaLnBrk="1" hangingPunct="1">
                  <a:defRPr/>
                </a:pPr>
                <a:endParaRPr lang="en-US" sz="1800">
                  <a:latin typeface="Arial" charset="0"/>
                </a:endParaRPr>
              </a:p>
            </p:txBody>
          </p:sp>
        </p:grpSp>
        <p:grpSp>
          <p:nvGrpSpPr>
            <p:cNvPr id="9" name="Group 53"/>
            <p:cNvGrpSpPr>
              <a:grpSpLocks/>
            </p:cNvGrpSpPr>
            <p:nvPr/>
          </p:nvGrpSpPr>
          <p:grpSpPr bwMode="auto">
            <a:xfrm>
              <a:off x="5280" y="3024"/>
              <a:ext cx="425" cy="258"/>
              <a:chOff x="5280" y="3024"/>
              <a:chExt cx="425" cy="258"/>
            </a:xfrm>
          </p:grpSpPr>
          <p:sp>
            <p:nvSpPr>
              <p:cNvPr id="10" name="Freeform 54"/>
              <p:cNvSpPr>
                <a:spLocks/>
              </p:cNvSpPr>
              <p:nvPr/>
            </p:nvSpPr>
            <p:spPr bwMode="hidden">
              <a:xfrm>
                <a:off x="5280" y="3186"/>
                <a:ext cx="383" cy="96"/>
              </a:xfrm>
              <a:custGeom>
                <a:avLst/>
                <a:gdLst>
                  <a:gd name="T0" fmla="*/ 222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22 w 382"/>
                  <a:gd name="T19" fmla="*/ 96 h 96"/>
                  <a:gd name="T20" fmla="*/ 276 w 382"/>
                  <a:gd name="T21" fmla="*/ 90 h 96"/>
                  <a:gd name="T22" fmla="*/ 324 w 382"/>
                  <a:gd name="T23" fmla="*/ 84 h 96"/>
                  <a:gd name="T24" fmla="*/ 365 w 382"/>
                  <a:gd name="T25" fmla="*/ 66 h 96"/>
                  <a:gd name="T26" fmla="*/ 395 w 382"/>
                  <a:gd name="T27" fmla="*/ 42 h 96"/>
                  <a:gd name="T28" fmla="*/ 389 w 382"/>
                  <a:gd name="T29" fmla="*/ 42 h 96"/>
                  <a:gd name="T30" fmla="*/ 359 w 382"/>
                  <a:gd name="T31" fmla="*/ 66 h 96"/>
                  <a:gd name="T32" fmla="*/ 318 w 382"/>
                  <a:gd name="T33" fmla="*/ 78 h 96"/>
                  <a:gd name="T34" fmla="*/ 276 w 382"/>
                  <a:gd name="T35" fmla="*/ 90 h 96"/>
                  <a:gd name="T36" fmla="*/ 222 w 382"/>
                  <a:gd name="T37" fmla="*/ 96 h 96"/>
                  <a:gd name="T38" fmla="*/ 222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1" name="Freeform 55"/>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2" name="Freeform 56"/>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3" name="Freeform 57"/>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4" name="Freeform 58"/>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5" name="Freeform 59"/>
              <p:cNvSpPr>
                <a:spLocks/>
              </p:cNvSpPr>
              <p:nvPr/>
            </p:nvSpPr>
            <p:spPr bwMode="hidden">
              <a:xfrm>
                <a:off x="5489" y="3042"/>
                <a:ext cx="186" cy="210"/>
              </a:xfrm>
              <a:custGeom>
                <a:avLst/>
                <a:gdLst>
                  <a:gd name="T0" fmla="*/ 0 w 185"/>
                  <a:gd name="T1" fmla="*/ 6 h 210"/>
                  <a:gd name="T2" fmla="*/ 66 w 185"/>
                  <a:gd name="T3" fmla="*/ 12 h 210"/>
                  <a:gd name="T4" fmla="*/ 132 w 185"/>
                  <a:gd name="T5" fmla="*/ 36 h 210"/>
                  <a:gd name="T6" fmla="*/ 168 w 185"/>
                  <a:gd name="T7" fmla="*/ 72 h 210"/>
                  <a:gd name="T8" fmla="*/ 174 w 185"/>
                  <a:gd name="T9" fmla="*/ 90 h 210"/>
                  <a:gd name="T10" fmla="*/ 180 w 185"/>
                  <a:gd name="T11" fmla="*/ 114 h 210"/>
                  <a:gd name="T12" fmla="*/ 174 w 185"/>
                  <a:gd name="T13" fmla="*/ 138 h 210"/>
                  <a:gd name="T14" fmla="*/ 162 w 185"/>
                  <a:gd name="T15" fmla="*/ 162 h 210"/>
                  <a:gd name="T16" fmla="*/ 132 w 185"/>
                  <a:gd name="T17" fmla="*/ 180 h 210"/>
                  <a:gd name="T18" fmla="*/ 90 w 185"/>
                  <a:gd name="T19" fmla="*/ 198 h 210"/>
                  <a:gd name="T20" fmla="*/ 109 w 185"/>
                  <a:gd name="T21" fmla="*/ 210 h 210"/>
                  <a:gd name="T22" fmla="*/ 144 w 185"/>
                  <a:gd name="T23" fmla="*/ 192 h 210"/>
                  <a:gd name="T24" fmla="*/ 174 w 185"/>
                  <a:gd name="T25" fmla="*/ 168 h 210"/>
                  <a:gd name="T26" fmla="*/ 192 w 185"/>
                  <a:gd name="T27" fmla="*/ 144 h 210"/>
                  <a:gd name="T28" fmla="*/ 198 w 185"/>
                  <a:gd name="T29" fmla="*/ 114 h 210"/>
                  <a:gd name="T30" fmla="*/ 192 w 185"/>
                  <a:gd name="T31" fmla="*/ 90 h 210"/>
                  <a:gd name="T32" fmla="*/ 186 w 185"/>
                  <a:gd name="T33" fmla="*/ 66 h 210"/>
                  <a:gd name="T34" fmla="*/ 168 w 185"/>
                  <a:gd name="T35" fmla="*/ 48 h 210"/>
                  <a:gd name="T36" fmla="*/ 144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6" name="Freeform 60"/>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grpSp>
            <p:nvGrpSpPr>
              <p:cNvPr id="17" name="Group 61"/>
              <p:cNvGrpSpPr>
                <a:grpSpLocks/>
              </p:cNvGrpSpPr>
              <p:nvPr/>
            </p:nvGrpSpPr>
            <p:grpSpPr bwMode="auto">
              <a:xfrm>
                <a:off x="5381" y="3085"/>
                <a:ext cx="227" cy="132"/>
                <a:chOff x="5381" y="3085"/>
                <a:chExt cx="227" cy="132"/>
              </a:xfrm>
            </p:grpSpPr>
            <p:sp>
              <p:nvSpPr>
                <p:cNvPr id="18" name="Oval 62">
                  <a:extLst>
                    <a:ext uri="{FF2B5EF4-FFF2-40B4-BE49-F238E27FC236}">
                      <a16:creationId xmlns:a16="http://schemas.microsoft.com/office/drawing/2014/main" id="{7384C7F2-47D3-4DEC-8068-1EC4F799B26E}"/>
                    </a:ext>
                  </a:extLst>
                </p:cNvPr>
                <p:cNvSpPr>
                  <a:spLocks noChangeArrowheads="1"/>
                </p:cNvSpPr>
                <p:nvPr/>
              </p:nvSpPr>
              <p:spPr bwMode="hidden">
                <a:xfrm>
                  <a:off x="5381" y="3085"/>
                  <a:ext cx="227" cy="132"/>
                </a:xfrm>
                <a:prstGeom prst="ellipse">
                  <a:avLst/>
                </a:pr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G" altLang="en-UG" sz="1800"/>
                </a:p>
              </p:txBody>
            </p:sp>
            <p:sp>
              <p:nvSpPr>
                <p:cNvPr id="19" name="Oval 63">
                  <a:extLst>
                    <a:ext uri="{FF2B5EF4-FFF2-40B4-BE49-F238E27FC236}">
                      <a16:creationId xmlns:a16="http://schemas.microsoft.com/office/drawing/2014/main" id="{94CD30A7-027D-40D8-8D2B-15C50CA7856A}"/>
                    </a:ext>
                  </a:extLst>
                </p:cNvPr>
                <p:cNvSpPr>
                  <a:spLocks noChangeArrowheads="1"/>
                </p:cNvSpPr>
                <p:nvPr/>
              </p:nvSpPr>
              <p:spPr bwMode="hidden">
                <a:xfrm>
                  <a:off x="5403" y="3099"/>
                  <a:ext cx="182" cy="102"/>
                </a:xfrm>
                <a:prstGeom prst="ellipse">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G" altLang="en-UG" sz="1800"/>
                </a:p>
              </p:txBody>
            </p:sp>
            <p:sp>
              <p:nvSpPr>
                <p:cNvPr id="20" name="Oval 64">
                  <a:extLst>
                    <a:ext uri="{FF2B5EF4-FFF2-40B4-BE49-F238E27FC236}">
                      <a16:creationId xmlns:a16="http://schemas.microsoft.com/office/drawing/2014/main" id="{66696BAF-DAEF-4DAD-841B-5434F8CDAB91}"/>
                    </a:ext>
                  </a:extLst>
                </p:cNvPr>
                <p:cNvSpPr>
                  <a:spLocks noChangeArrowheads="1"/>
                </p:cNvSpPr>
                <p:nvPr/>
              </p:nvSpPr>
              <p:spPr bwMode="hidden">
                <a:xfrm>
                  <a:off x="5431" y="3109"/>
                  <a:ext cx="125" cy="82"/>
                </a:xfrm>
                <a:prstGeom prst="ellipse">
                  <a:avLst/>
                </a:pr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G" altLang="en-UG" sz="1800"/>
                </a:p>
              </p:txBody>
            </p:sp>
            <p:sp>
              <p:nvSpPr>
                <p:cNvPr id="21" name="Oval 65">
                  <a:extLst>
                    <a:ext uri="{FF2B5EF4-FFF2-40B4-BE49-F238E27FC236}">
                      <a16:creationId xmlns:a16="http://schemas.microsoft.com/office/drawing/2014/main" id="{DA678ACC-DC2F-4F81-A2F3-89C603ADF519}"/>
                    </a:ext>
                  </a:extLst>
                </p:cNvPr>
                <p:cNvSpPr>
                  <a:spLocks noChangeArrowheads="1"/>
                </p:cNvSpPr>
                <p:nvPr/>
              </p:nvSpPr>
              <p:spPr bwMode="hidden">
                <a:xfrm>
                  <a:off x="5458" y="3125"/>
                  <a:ext cx="73" cy="47"/>
                </a:xfrm>
                <a:prstGeom prst="ellipse">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G" altLang="en-UG" sz="1800"/>
                </a:p>
              </p:txBody>
            </p:sp>
          </p:grpSp>
        </p:grpSp>
      </p:grpSp>
      <p:pic>
        <p:nvPicPr>
          <p:cNvPr id="68" name="Picture 71" descr="logo_78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 y="0"/>
            <a:ext cx="1219200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66" name="Rectangle 66"/>
          <p:cNvSpPr>
            <a:spLocks noGrp="1" noChangeArrowheads="1"/>
          </p:cNvSpPr>
          <p:nvPr>
            <p:ph type="ctrTitle" sz="quarter"/>
          </p:nvPr>
        </p:nvSpPr>
        <p:spPr>
          <a:xfrm>
            <a:off x="914400" y="1692276"/>
            <a:ext cx="10363200" cy="1736725"/>
          </a:xfrm>
        </p:spPr>
        <p:txBody>
          <a:bodyPr anchor="b"/>
          <a:lstStyle>
            <a:lvl1pPr>
              <a:defRPr sz="5400">
                <a:solidFill>
                  <a:schemeClr val="bg2">
                    <a:lumMod val="10000"/>
                  </a:schemeClr>
                </a:solidFill>
              </a:defRPr>
            </a:lvl1pPr>
          </a:lstStyle>
          <a:p>
            <a:r>
              <a:rPr lang="en-US" dirty="0" smtClean="0"/>
              <a:t>Click to edit Master title style</a:t>
            </a:r>
            <a:endParaRPr lang="en-GB" dirty="0"/>
          </a:p>
        </p:txBody>
      </p:sp>
      <p:sp>
        <p:nvSpPr>
          <p:cNvPr id="25667" name="Rectangle 67"/>
          <p:cNvSpPr>
            <a:spLocks noGrp="1" noChangeArrowheads="1"/>
          </p:cNvSpPr>
          <p:nvPr>
            <p:ph type="subTitle" sz="quarter" idx="1"/>
          </p:nvPr>
        </p:nvSpPr>
        <p:spPr>
          <a:xfrm>
            <a:off x="1828800" y="3886200"/>
            <a:ext cx="8534400" cy="1752600"/>
          </a:xfrm>
        </p:spPr>
        <p:txBody>
          <a:bodyPr/>
          <a:lstStyle>
            <a:lvl1pPr marL="0" indent="0" algn="ctr">
              <a:buFont typeface="Wingdings" pitchFamily="2" charset="2"/>
              <a:buNone/>
              <a:defRPr>
                <a:solidFill>
                  <a:schemeClr val="bg2">
                    <a:lumMod val="10000"/>
                  </a:schemeClr>
                </a:solidFill>
              </a:defRPr>
            </a:lvl1pPr>
          </a:lstStyle>
          <a:p>
            <a:r>
              <a:rPr lang="en-US" dirty="0" smtClean="0"/>
              <a:t>Click to edit Master subtitle style</a:t>
            </a:r>
            <a:endParaRPr lang="en-GB" dirty="0"/>
          </a:p>
        </p:txBody>
      </p:sp>
    </p:spTree>
    <p:extLst>
      <p:ext uri="{BB962C8B-B14F-4D97-AF65-F5344CB8AC3E}">
        <p14:creationId xmlns:p14="http://schemas.microsoft.com/office/powerpoint/2010/main" val="290253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9">
            <a:extLst>
              <a:ext uri="{FF2B5EF4-FFF2-40B4-BE49-F238E27FC236}">
                <a16:creationId xmlns:a16="http://schemas.microsoft.com/office/drawing/2014/main" id="{6B3EF1F2-6804-416A-90AF-352A283F7004}"/>
              </a:ext>
            </a:extLst>
          </p:cNvPr>
          <p:cNvSpPr>
            <a:spLocks noGrp="1" noChangeArrowheads="1"/>
          </p:cNvSpPr>
          <p:nvPr>
            <p:ph type="dt" sz="half" idx="10"/>
          </p:nvPr>
        </p:nvSpPr>
        <p:spPr>
          <a:ln/>
        </p:spPr>
        <p:txBody>
          <a:bodyPr/>
          <a:lstStyle>
            <a:lvl1pPr>
              <a:defRPr/>
            </a:lvl1pPr>
          </a:lstStyle>
          <a:p>
            <a:fld id="{58CECDA9-8909-44E8-82D2-019FA394E179}" type="datetime1">
              <a:rPr lang="en-GB" smtClean="0"/>
              <a:t>20/08/2024</a:t>
            </a:fld>
            <a:endParaRPr lang="en-GB"/>
          </a:p>
        </p:txBody>
      </p:sp>
      <p:sp>
        <p:nvSpPr>
          <p:cNvPr id="5" name="Rectangle 70">
            <a:extLst>
              <a:ext uri="{FF2B5EF4-FFF2-40B4-BE49-F238E27FC236}">
                <a16:creationId xmlns:a16="http://schemas.microsoft.com/office/drawing/2014/main" id="{E38602F8-0349-4EA3-B5BA-E6F4F167CDBE}"/>
              </a:ext>
            </a:extLst>
          </p:cNvPr>
          <p:cNvSpPr>
            <a:spLocks noGrp="1" noChangeArrowheads="1"/>
          </p:cNvSpPr>
          <p:nvPr>
            <p:ph type="ftr" sz="quarter" idx="11"/>
          </p:nvPr>
        </p:nvSpPr>
        <p:spPr>
          <a:ln/>
        </p:spPr>
        <p:txBody>
          <a:bodyPr/>
          <a:lstStyle>
            <a:lvl1pPr>
              <a:defRPr/>
            </a:lvl1pPr>
          </a:lstStyle>
          <a:p>
            <a:r>
              <a:rPr lang="en-GB" smtClean="0"/>
              <a:t>Customised for USEEP training 2024</a:t>
            </a:r>
            <a:endParaRPr lang="en-GB"/>
          </a:p>
        </p:txBody>
      </p:sp>
      <p:sp>
        <p:nvSpPr>
          <p:cNvPr id="6" name="Rectangle 71">
            <a:extLst>
              <a:ext uri="{FF2B5EF4-FFF2-40B4-BE49-F238E27FC236}">
                <a16:creationId xmlns:a16="http://schemas.microsoft.com/office/drawing/2014/main" id="{15455E8A-8D1F-4D12-9437-A643ABE2E990}"/>
              </a:ext>
            </a:extLst>
          </p:cNvPr>
          <p:cNvSpPr>
            <a:spLocks noGrp="1" noChangeArrowheads="1"/>
          </p:cNvSpPr>
          <p:nvPr>
            <p:ph type="sldNum" sz="quarter" idx="12"/>
          </p:nvPr>
        </p:nvSpPr>
        <p:spPr>
          <a:ln/>
        </p:spPr>
        <p:txBody>
          <a:bodyPr/>
          <a:lstStyle>
            <a:lvl1pPr>
              <a:defRPr/>
            </a:lvl1pPr>
          </a:lstStyle>
          <a:p>
            <a:fld id="{5371DBEF-27A0-42C9-AA81-6CAEC4C1A582}" type="slidenum">
              <a:rPr lang="en-GB" smtClean="0"/>
              <a:t>‹#›</a:t>
            </a:fld>
            <a:endParaRPr lang="en-GB"/>
          </a:p>
        </p:txBody>
      </p:sp>
    </p:spTree>
    <p:extLst>
      <p:ext uri="{BB962C8B-B14F-4D97-AF65-F5344CB8AC3E}">
        <p14:creationId xmlns:p14="http://schemas.microsoft.com/office/powerpoint/2010/main" val="2222768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146176"/>
            <a:ext cx="2743200" cy="51784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146176"/>
            <a:ext cx="8026400" cy="51784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9">
            <a:extLst>
              <a:ext uri="{FF2B5EF4-FFF2-40B4-BE49-F238E27FC236}">
                <a16:creationId xmlns:a16="http://schemas.microsoft.com/office/drawing/2014/main" id="{6B3EF1F2-6804-416A-90AF-352A283F7004}"/>
              </a:ext>
            </a:extLst>
          </p:cNvPr>
          <p:cNvSpPr>
            <a:spLocks noGrp="1" noChangeArrowheads="1"/>
          </p:cNvSpPr>
          <p:nvPr>
            <p:ph type="dt" sz="half" idx="10"/>
          </p:nvPr>
        </p:nvSpPr>
        <p:spPr>
          <a:ln/>
        </p:spPr>
        <p:txBody>
          <a:bodyPr/>
          <a:lstStyle>
            <a:lvl1pPr>
              <a:defRPr/>
            </a:lvl1pPr>
          </a:lstStyle>
          <a:p>
            <a:fld id="{84128068-C7B6-4CFD-B769-17B66C6993EC}" type="datetime1">
              <a:rPr lang="en-GB" smtClean="0"/>
              <a:t>20/08/2024</a:t>
            </a:fld>
            <a:endParaRPr lang="en-GB"/>
          </a:p>
        </p:txBody>
      </p:sp>
      <p:sp>
        <p:nvSpPr>
          <p:cNvPr id="5" name="Rectangle 70">
            <a:extLst>
              <a:ext uri="{FF2B5EF4-FFF2-40B4-BE49-F238E27FC236}">
                <a16:creationId xmlns:a16="http://schemas.microsoft.com/office/drawing/2014/main" id="{E38602F8-0349-4EA3-B5BA-E6F4F167CDBE}"/>
              </a:ext>
            </a:extLst>
          </p:cNvPr>
          <p:cNvSpPr>
            <a:spLocks noGrp="1" noChangeArrowheads="1"/>
          </p:cNvSpPr>
          <p:nvPr>
            <p:ph type="ftr" sz="quarter" idx="11"/>
          </p:nvPr>
        </p:nvSpPr>
        <p:spPr>
          <a:ln/>
        </p:spPr>
        <p:txBody>
          <a:bodyPr/>
          <a:lstStyle>
            <a:lvl1pPr>
              <a:defRPr/>
            </a:lvl1pPr>
          </a:lstStyle>
          <a:p>
            <a:r>
              <a:rPr lang="en-GB" smtClean="0"/>
              <a:t>Customised for USEEP training 2024</a:t>
            </a:r>
            <a:endParaRPr lang="en-GB"/>
          </a:p>
        </p:txBody>
      </p:sp>
      <p:sp>
        <p:nvSpPr>
          <p:cNvPr id="6" name="Rectangle 71">
            <a:extLst>
              <a:ext uri="{FF2B5EF4-FFF2-40B4-BE49-F238E27FC236}">
                <a16:creationId xmlns:a16="http://schemas.microsoft.com/office/drawing/2014/main" id="{15455E8A-8D1F-4D12-9437-A643ABE2E990}"/>
              </a:ext>
            </a:extLst>
          </p:cNvPr>
          <p:cNvSpPr>
            <a:spLocks noGrp="1" noChangeArrowheads="1"/>
          </p:cNvSpPr>
          <p:nvPr>
            <p:ph type="sldNum" sz="quarter" idx="12"/>
          </p:nvPr>
        </p:nvSpPr>
        <p:spPr>
          <a:ln/>
        </p:spPr>
        <p:txBody>
          <a:bodyPr/>
          <a:lstStyle>
            <a:lvl1pPr>
              <a:defRPr/>
            </a:lvl1pPr>
          </a:lstStyle>
          <a:p>
            <a:fld id="{5371DBEF-27A0-42C9-AA81-6CAEC4C1A582}" type="slidenum">
              <a:rPr lang="en-GB" smtClean="0"/>
              <a:t>‹#›</a:t>
            </a:fld>
            <a:endParaRPr lang="en-GB"/>
          </a:p>
        </p:txBody>
      </p:sp>
    </p:spTree>
    <p:extLst>
      <p:ext uri="{BB962C8B-B14F-4D97-AF65-F5344CB8AC3E}">
        <p14:creationId xmlns:p14="http://schemas.microsoft.com/office/powerpoint/2010/main" val="3529531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146176"/>
            <a:ext cx="10972800" cy="1139825"/>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09600" y="2209800"/>
            <a:ext cx="5384800" cy="4114800"/>
          </a:xfrm>
        </p:spPr>
        <p:txBody>
          <a:bodyPr/>
          <a:lstStyle/>
          <a:p>
            <a:pPr lvl="0"/>
            <a:r>
              <a:rPr lang="en-US" noProof="0" smtClean="0"/>
              <a:t>Click icon to add online image</a:t>
            </a:r>
            <a:endParaRPr lang="en-US" noProof="0"/>
          </a:p>
        </p:txBody>
      </p:sp>
      <p:sp>
        <p:nvSpPr>
          <p:cNvPr id="4" name="Text Placeholder 3"/>
          <p:cNvSpPr>
            <a:spLocks noGrp="1"/>
          </p:cNvSpPr>
          <p:nvPr>
            <p:ph type="body" sz="half" idx="2"/>
          </p:nvPr>
        </p:nvSpPr>
        <p:spPr>
          <a:xfrm>
            <a:off x="6197600" y="2209800"/>
            <a:ext cx="53848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9">
            <a:extLst>
              <a:ext uri="{FF2B5EF4-FFF2-40B4-BE49-F238E27FC236}">
                <a16:creationId xmlns:a16="http://schemas.microsoft.com/office/drawing/2014/main" id="{6B3EF1F2-6804-416A-90AF-352A283F7004}"/>
              </a:ext>
            </a:extLst>
          </p:cNvPr>
          <p:cNvSpPr>
            <a:spLocks noGrp="1" noChangeArrowheads="1"/>
          </p:cNvSpPr>
          <p:nvPr>
            <p:ph type="dt" sz="half" idx="10"/>
          </p:nvPr>
        </p:nvSpPr>
        <p:spPr>
          <a:ln/>
        </p:spPr>
        <p:txBody>
          <a:bodyPr/>
          <a:lstStyle>
            <a:lvl1pPr>
              <a:defRPr/>
            </a:lvl1pPr>
          </a:lstStyle>
          <a:p>
            <a:fld id="{C424F6DC-BA3C-4239-BF4C-E7A120F1C721}" type="datetime1">
              <a:rPr lang="en-GB" smtClean="0"/>
              <a:t>20/08/2024</a:t>
            </a:fld>
            <a:endParaRPr lang="en-GB"/>
          </a:p>
        </p:txBody>
      </p:sp>
      <p:sp>
        <p:nvSpPr>
          <p:cNvPr id="6" name="Rectangle 70">
            <a:extLst>
              <a:ext uri="{FF2B5EF4-FFF2-40B4-BE49-F238E27FC236}">
                <a16:creationId xmlns:a16="http://schemas.microsoft.com/office/drawing/2014/main" id="{E38602F8-0349-4EA3-B5BA-E6F4F167CDBE}"/>
              </a:ext>
            </a:extLst>
          </p:cNvPr>
          <p:cNvSpPr>
            <a:spLocks noGrp="1" noChangeArrowheads="1"/>
          </p:cNvSpPr>
          <p:nvPr>
            <p:ph type="ftr" sz="quarter" idx="11"/>
          </p:nvPr>
        </p:nvSpPr>
        <p:spPr>
          <a:ln/>
        </p:spPr>
        <p:txBody>
          <a:bodyPr/>
          <a:lstStyle>
            <a:lvl1pPr>
              <a:defRPr/>
            </a:lvl1pPr>
          </a:lstStyle>
          <a:p>
            <a:r>
              <a:rPr lang="en-GB" smtClean="0"/>
              <a:t>Customised for USEEP training 2024</a:t>
            </a:r>
            <a:endParaRPr lang="en-GB"/>
          </a:p>
        </p:txBody>
      </p:sp>
      <p:sp>
        <p:nvSpPr>
          <p:cNvPr id="7" name="Rectangle 71">
            <a:extLst>
              <a:ext uri="{FF2B5EF4-FFF2-40B4-BE49-F238E27FC236}">
                <a16:creationId xmlns:a16="http://schemas.microsoft.com/office/drawing/2014/main" id="{15455E8A-8D1F-4D12-9437-A643ABE2E990}"/>
              </a:ext>
            </a:extLst>
          </p:cNvPr>
          <p:cNvSpPr>
            <a:spLocks noGrp="1" noChangeArrowheads="1"/>
          </p:cNvSpPr>
          <p:nvPr>
            <p:ph type="sldNum" sz="quarter" idx="12"/>
          </p:nvPr>
        </p:nvSpPr>
        <p:spPr>
          <a:ln/>
        </p:spPr>
        <p:txBody>
          <a:bodyPr/>
          <a:lstStyle>
            <a:lvl1pPr>
              <a:defRPr/>
            </a:lvl1pPr>
          </a:lstStyle>
          <a:p>
            <a:fld id="{5371DBEF-27A0-42C9-AA81-6CAEC4C1A582}" type="slidenum">
              <a:rPr lang="en-GB" smtClean="0"/>
              <a:t>‹#›</a:t>
            </a:fld>
            <a:endParaRPr lang="en-GB"/>
          </a:p>
        </p:txBody>
      </p:sp>
    </p:spTree>
    <p:extLst>
      <p:ext uri="{BB962C8B-B14F-4D97-AF65-F5344CB8AC3E}">
        <p14:creationId xmlns:p14="http://schemas.microsoft.com/office/powerpoint/2010/main" val="4260970744"/>
      </p:ext>
    </p:extLst>
  </p:cSld>
  <p:clrMapOvr>
    <a:masterClrMapping/>
  </p:clrMapOvr>
  <p:hf sldNum="0"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66241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
        <p:nvSpPr>
          <p:cNvPr id="4" name="Rectangle 69">
            <a:extLst>
              <a:ext uri="{FF2B5EF4-FFF2-40B4-BE49-F238E27FC236}">
                <a16:creationId xmlns:a16="http://schemas.microsoft.com/office/drawing/2014/main" id="{6B3EF1F2-6804-416A-90AF-352A283F7004}"/>
              </a:ext>
            </a:extLst>
          </p:cNvPr>
          <p:cNvSpPr>
            <a:spLocks noGrp="1" noChangeArrowheads="1"/>
          </p:cNvSpPr>
          <p:nvPr>
            <p:ph type="dt" sz="half" idx="10"/>
          </p:nvPr>
        </p:nvSpPr>
        <p:spPr>
          <a:ln/>
        </p:spPr>
        <p:txBody>
          <a:bodyPr/>
          <a:lstStyle>
            <a:lvl1pPr>
              <a:defRPr/>
            </a:lvl1pPr>
          </a:lstStyle>
          <a:p>
            <a:fld id="{47F120A1-3809-4BFE-BC58-04031F06BDB6}" type="datetime1">
              <a:rPr lang="en-GB" smtClean="0"/>
              <a:t>20/08/2024</a:t>
            </a:fld>
            <a:endParaRPr lang="en-GB"/>
          </a:p>
        </p:txBody>
      </p:sp>
      <p:sp>
        <p:nvSpPr>
          <p:cNvPr id="5" name="Rectangle 70">
            <a:extLst>
              <a:ext uri="{FF2B5EF4-FFF2-40B4-BE49-F238E27FC236}">
                <a16:creationId xmlns:a16="http://schemas.microsoft.com/office/drawing/2014/main" id="{E38602F8-0349-4EA3-B5BA-E6F4F167CDBE}"/>
              </a:ext>
            </a:extLst>
          </p:cNvPr>
          <p:cNvSpPr>
            <a:spLocks noGrp="1" noChangeArrowheads="1"/>
          </p:cNvSpPr>
          <p:nvPr>
            <p:ph type="ftr" sz="quarter" idx="11"/>
          </p:nvPr>
        </p:nvSpPr>
        <p:spPr>
          <a:ln/>
        </p:spPr>
        <p:txBody>
          <a:bodyPr/>
          <a:lstStyle>
            <a:lvl1pPr>
              <a:defRPr/>
            </a:lvl1pPr>
          </a:lstStyle>
          <a:p>
            <a:r>
              <a:rPr lang="en-GB" smtClean="0"/>
              <a:t>Customised for USEEP training 2024</a:t>
            </a:r>
            <a:endParaRPr lang="en-GB"/>
          </a:p>
        </p:txBody>
      </p:sp>
      <p:sp>
        <p:nvSpPr>
          <p:cNvPr id="6" name="Rectangle 71">
            <a:extLst>
              <a:ext uri="{FF2B5EF4-FFF2-40B4-BE49-F238E27FC236}">
                <a16:creationId xmlns:a16="http://schemas.microsoft.com/office/drawing/2014/main" id="{15455E8A-8D1F-4D12-9437-A643ABE2E990}"/>
              </a:ext>
            </a:extLst>
          </p:cNvPr>
          <p:cNvSpPr>
            <a:spLocks noGrp="1" noChangeArrowheads="1"/>
          </p:cNvSpPr>
          <p:nvPr>
            <p:ph type="sldNum" sz="quarter" idx="12"/>
          </p:nvPr>
        </p:nvSpPr>
        <p:spPr>
          <a:ln/>
        </p:spPr>
        <p:txBody>
          <a:bodyPr/>
          <a:lstStyle>
            <a:lvl1pPr>
              <a:defRPr/>
            </a:lvl1pPr>
          </a:lstStyle>
          <a:p>
            <a:fld id="{5371DBEF-27A0-42C9-AA81-6CAEC4C1A582}" type="slidenum">
              <a:rPr lang="en-GB" smtClean="0"/>
              <a:t>‹#›</a:t>
            </a:fld>
            <a:endParaRPr lang="en-GB"/>
          </a:p>
        </p:txBody>
      </p:sp>
    </p:spTree>
    <p:extLst>
      <p:ext uri="{BB962C8B-B14F-4D97-AF65-F5344CB8AC3E}">
        <p14:creationId xmlns:p14="http://schemas.microsoft.com/office/powerpoint/2010/main" val="2517818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2209800"/>
            <a:ext cx="538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2209800"/>
            <a:ext cx="53848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9">
            <a:extLst>
              <a:ext uri="{FF2B5EF4-FFF2-40B4-BE49-F238E27FC236}">
                <a16:creationId xmlns:a16="http://schemas.microsoft.com/office/drawing/2014/main" id="{6B3EF1F2-6804-416A-90AF-352A283F7004}"/>
              </a:ext>
            </a:extLst>
          </p:cNvPr>
          <p:cNvSpPr>
            <a:spLocks noGrp="1" noChangeArrowheads="1"/>
          </p:cNvSpPr>
          <p:nvPr>
            <p:ph type="dt" sz="half" idx="10"/>
          </p:nvPr>
        </p:nvSpPr>
        <p:spPr>
          <a:ln/>
        </p:spPr>
        <p:txBody>
          <a:bodyPr/>
          <a:lstStyle>
            <a:lvl1pPr>
              <a:defRPr/>
            </a:lvl1pPr>
          </a:lstStyle>
          <a:p>
            <a:fld id="{D27097BE-55FF-4C05-B5AC-8E38FDAA1549}" type="datetime1">
              <a:rPr lang="en-GB" smtClean="0"/>
              <a:t>20/08/2024</a:t>
            </a:fld>
            <a:endParaRPr lang="en-GB"/>
          </a:p>
        </p:txBody>
      </p:sp>
      <p:sp>
        <p:nvSpPr>
          <p:cNvPr id="6" name="Rectangle 70">
            <a:extLst>
              <a:ext uri="{FF2B5EF4-FFF2-40B4-BE49-F238E27FC236}">
                <a16:creationId xmlns:a16="http://schemas.microsoft.com/office/drawing/2014/main" id="{E38602F8-0349-4EA3-B5BA-E6F4F167CDBE}"/>
              </a:ext>
            </a:extLst>
          </p:cNvPr>
          <p:cNvSpPr>
            <a:spLocks noGrp="1" noChangeArrowheads="1"/>
          </p:cNvSpPr>
          <p:nvPr>
            <p:ph type="ftr" sz="quarter" idx="11"/>
          </p:nvPr>
        </p:nvSpPr>
        <p:spPr>
          <a:ln/>
        </p:spPr>
        <p:txBody>
          <a:bodyPr/>
          <a:lstStyle>
            <a:lvl1pPr>
              <a:defRPr/>
            </a:lvl1pPr>
          </a:lstStyle>
          <a:p>
            <a:r>
              <a:rPr lang="en-GB" smtClean="0"/>
              <a:t>Customised for USEEP training 2024</a:t>
            </a:r>
            <a:endParaRPr lang="en-GB"/>
          </a:p>
        </p:txBody>
      </p:sp>
      <p:sp>
        <p:nvSpPr>
          <p:cNvPr id="7" name="Rectangle 71">
            <a:extLst>
              <a:ext uri="{FF2B5EF4-FFF2-40B4-BE49-F238E27FC236}">
                <a16:creationId xmlns:a16="http://schemas.microsoft.com/office/drawing/2014/main" id="{15455E8A-8D1F-4D12-9437-A643ABE2E990}"/>
              </a:ext>
            </a:extLst>
          </p:cNvPr>
          <p:cNvSpPr>
            <a:spLocks noGrp="1" noChangeArrowheads="1"/>
          </p:cNvSpPr>
          <p:nvPr>
            <p:ph type="sldNum" sz="quarter" idx="12"/>
          </p:nvPr>
        </p:nvSpPr>
        <p:spPr>
          <a:ln/>
        </p:spPr>
        <p:txBody>
          <a:bodyPr/>
          <a:lstStyle>
            <a:lvl1pPr>
              <a:defRPr/>
            </a:lvl1pPr>
          </a:lstStyle>
          <a:p>
            <a:fld id="{5371DBEF-27A0-42C9-AA81-6CAEC4C1A582}" type="slidenum">
              <a:rPr lang="en-GB" smtClean="0"/>
              <a:t>‹#›</a:t>
            </a:fld>
            <a:endParaRPr lang="en-GB"/>
          </a:p>
        </p:txBody>
      </p:sp>
    </p:spTree>
    <p:extLst>
      <p:ext uri="{BB962C8B-B14F-4D97-AF65-F5344CB8AC3E}">
        <p14:creationId xmlns:p14="http://schemas.microsoft.com/office/powerpoint/2010/main" val="2011729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9">
            <a:extLst>
              <a:ext uri="{FF2B5EF4-FFF2-40B4-BE49-F238E27FC236}">
                <a16:creationId xmlns:a16="http://schemas.microsoft.com/office/drawing/2014/main" id="{6B3EF1F2-6804-416A-90AF-352A283F7004}"/>
              </a:ext>
            </a:extLst>
          </p:cNvPr>
          <p:cNvSpPr>
            <a:spLocks noGrp="1" noChangeArrowheads="1"/>
          </p:cNvSpPr>
          <p:nvPr>
            <p:ph type="dt" sz="half" idx="10"/>
          </p:nvPr>
        </p:nvSpPr>
        <p:spPr>
          <a:ln/>
        </p:spPr>
        <p:txBody>
          <a:bodyPr/>
          <a:lstStyle>
            <a:lvl1pPr>
              <a:defRPr/>
            </a:lvl1pPr>
          </a:lstStyle>
          <a:p>
            <a:fld id="{4A9B77BB-6AA1-4C29-A155-611FD5CF5E4F}" type="datetime1">
              <a:rPr lang="en-GB" smtClean="0"/>
              <a:t>20/08/2024</a:t>
            </a:fld>
            <a:endParaRPr lang="en-GB"/>
          </a:p>
        </p:txBody>
      </p:sp>
      <p:sp>
        <p:nvSpPr>
          <p:cNvPr id="8" name="Rectangle 70">
            <a:extLst>
              <a:ext uri="{FF2B5EF4-FFF2-40B4-BE49-F238E27FC236}">
                <a16:creationId xmlns:a16="http://schemas.microsoft.com/office/drawing/2014/main" id="{E38602F8-0349-4EA3-B5BA-E6F4F167CDBE}"/>
              </a:ext>
            </a:extLst>
          </p:cNvPr>
          <p:cNvSpPr>
            <a:spLocks noGrp="1" noChangeArrowheads="1"/>
          </p:cNvSpPr>
          <p:nvPr>
            <p:ph type="ftr" sz="quarter" idx="11"/>
          </p:nvPr>
        </p:nvSpPr>
        <p:spPr>
          <a:ln/>
        </p:spPr>
        <p:txBody>
          <a:bodyPr/>
          <a:lstStyle>
            <a:lvl1pPr>
              <a:defRPr/>
            </a:lvl1pPr>
          </a:lstStyle>
          <a:p>
            <a:r>
              <a:rPr lang="en-GB" smtClean="0"/>
              <a:t>Customised for USEEP training 2024</a:t>
            </a:r>
            <a:endParaRPr lang="en-GB"/>
          </a:p>
        </p:txBody>
      </p:sp>
      <p:sp>
        <p:nvSpPr>
          <p:cNvPr id="9" name="Rectangle 71">
            <a:extLst>
              <a:ext uri="{FF2B5EF4-FFF2-40B4-BE49-F238E27FC236}">
                <a16:creationId xmlns:a16="http://schemas.microsoft.com/office/drawing/2014/main" id="{15455E8A-8D1F-4D12-9437-A643ABE2E990}"/>
              </a:ext>
            </a:extLst>
          </p:cNvPr>
          <p:cNvSpPr>
            <a:spLocks noGrp="1" noChangeArrowheads="1"/>
          </p:cNvSpPr>
          <p:nvPr>
            <p:ph type="sldNum" sz="quarter" idx="12"/>
          </p:nvPr>
        </p:nvSpPr>
        <p:spPr>
          <a:ln/>
        </p:spPr>
        <p:txBody>
          <a:bodyPr/>
          <a:lstStyle>
            <a:lvl1pPr>
              <a:defRPr/>
            </a:lvl1pPr>
          </a:lstStyle>
          <a:p>
            <a:fld id="{5371DBEF-27A0-42C9-AA81-6CAEC4C1A582}" type="slidenum">
              <a:rPr lang="en-GB" smtClean="0"/>
              <a:t>‹#›</a:t>
            </a:fld>
            <a:endParaRPr lang="en-GB"/>
          </a:p>
        </p:txBody>
      </p:sp>
    </p:spTree>
    <p:extLst>
      <p:ext uri="{BB962C8B-B14F-4D97-AF65-F5344CB8AC3E}">
        <p14:creationId xmlns:p14="http://schemas.microsoft.com/office/powerpoint/2010/main" val="35975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9">
            <a:extLst>
              <a:ext uri="{FF2B5EF4-FFF2-40B4-BE49-F238E27FC236}">
                <a16:creationId xmlns:a16="http://schemas.microsoft.com/office/drawing/2014/main" id="{6B3EF1F2-6804-416A-90AF-352A283F7004}"/>
              </a:ext>
            </a:extLst>
          </p:cNvPr>
          <p:cNvSpPr>
            <a:spLocks noGrp="1" noChangeArrowheads="1"/>
          </p:cNvSpPr>
          <p:nvPr>
            <p:ph type="dt" sz="half" idx="10"/>
          </p:nvPr>
        </p:nvSpPr>
        <p:spPr>
          <a:ln/>
        </p:spPr>
        <p:txBody>
          <a:bodyPr/>
          <a:lstStyle>
            <a:lvl1pPr>
              <a:defRPr/>
            </a:lvl1pPr>
          </a:lstStyle>
          <a:p>
            <a:fld id="{45F7F71D-B2CF-4DE6-8F3E-99C27AE944CD}" type="datetime1">
              <a:rPr lang="en-GB" smtClean="0"/>
              <a:t>20/08/2024</a:t>
            </a:fld>
            <a:endParaRPr lang="en-GB"/>
          </a:p>
        </p:txBody>
      </p:sp>
      <p:sp>
        <p:nvSpPr>
          <p:cNvPr id="4" name="Rectangle 70">
            <a:extLst>
              <a:ext uri="{FF2B5EF4-FFF2-40B4-BE49-F238E27FC236}">
                <a16:creationId xmlns:a16="http://schemas.microsoft.com/office/drawing/2014/main" id="{E38602F8-0349-4EA3-B5BA-E6F4F167CDBE}"/>
              </a:ext>
            </a:extLst>
          </p:cNvPr>
          <p:cNvSpPr>
            <a:spLocks noGrp="1" noChangeArrowheads="1"/>
          </p:cNvSpPr>
          <p:nvPr>
            <p:ph type="ftr" sz="quarter" idx="11"/>
          </p:nvPr>
        </p:nvSpPr>
        <p:spPr>
          <a:ln/>
        </p:spPr>
        <p:txBody>
          <a:bodyPr/>
          <a:lstStyle>
            <a:lvl1pPr>
              <a:defRPr/>
            </a:lvl1pPr>
          </a:lstStyle>
          <a:p>
            <a:r>
              <a:rPr lang="en-GB" smtClean="0"/>
              <a:t>Customised for USEEP training 2024</a:t>
            </a:r>
            <a:endParaRPr lang="en-GB"/>
          </a:p>
        </p:txBody>
      </p:sp>
      <p:sp>
        <p:nvSpPr>
          <p:cNvPr id="5" name="Rectangle 71">
            <a:extLst>
              <a:ext uri="{FF2B5EF4-FFF2-40B4-BE49-F238E27FC236}">
                <a16:creationId xmlns:a16="http://schemas.microsoft.com/office/drawing/2014/main" id="{15455E8A-8D1F-4D12-9437-A643ABE2E990}"/>
              </a:ext>
            </a:extLst>
          </p:cNvPr>
          <p:cNvSpPr>
            <a:spLocks noGrp="1" noChangeArrowheads="1"/>
          </p:cNvSpPr>
          <p:nvPr>
            <p:ph type="sldNum" sz="quarter" idx="12"/>
          </p:nvPr>
        </p:nvSpPr>
        <p:spPr>
          <a:ln/>
        </p:spPr>
        <p:txBody>
          <a:bodyPr/>
          <a:lstStyle>
            <a:lvl1pPr>
              <a:defRPr/>
            </a:lvl1pPr>
          </a:lstStyle>
          <a:p>
            <a:fld id="{5371DBEF-27A0-42C9-AA81-6CAEC4C1A582}" type="slidenum">
              <a:rPr lang="en-GB" smtClean="0"/>
              <a:t>‹#›</a:t>
            </a:fld>
            <a:endParaRPr lang="en-GB"/>
          </a:p>
        </p:txBody>
      </p:sp>
    </p:spTree>
    <p:extLst>
      <p:ext uri="{BB962C8B-B14F-4D97-AF65-F5344CB8AC3E}">
        <p14:creationId xmlns:p14="http://schemas.microsoft.com/office/powerpoint/2010/main" val="3806187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9">
            <a:extLst>
              <a:ext uri="{FF2B5EF4-FFF2-40B4-BE49-F238E27FC236}">
                <a16:creationId xmlns:a16="http://schemas.microsoft.com/office/drawing/2014/main" id="{6B3EF1F2-6804-416A-90AF-352A283F7004}"/>
              </a:ext>
            </a:extLst>
          </p:cNvPr>
          <p:cNvSpPr>
            <a:spLocks noGrp="1" noChangeArrowheads="1"/>
          </p:cNvSpPr>
          <p:nvPr>
            <p:ph type="dt" sz="half" idx="10"/>
          </p:nvPr>
        </p:nvSpPr>
        <p:spPr>
          <a:ln/>
        </p:spPr>
        <p:txBody>
          <a:bodyPr/>
          <a:lstStyle>
            <a:lvl1pPr>
              <a:defRPr/>
            </a:lvl1pPr>
          </a:lstStyle>
          <a:p>
            <a:fld id="{D74F5709-DE31-4757-88C9-076B48D66F93}" type="datetime1">
              <a:rPr lang="en-GB" smtClean="0"/>
              <a:t>20/08/2024</a:t>
            </a:fld>
            <a:endParaRPr lang="en-GB"/>
          </a:p>
        </p:txBody>
      </p:sp>
      <p:sp>
        <p:nvSpPr>
          <p:cNvPr id="3" name="Rectangle 70">
            <a:extLst>
              <a:ext uri="{FF2B5EF4-FFF2-40B4-BE49-F238E27FC236}">
                <a16:creationId xmlns:a16="http://schemas.microsoft.com/office/drawing/2014/main" id="{E38602F8-0349-4EA3-B5BA-E6F4F167CDBE}"/>
              </a:ext>
            </a:extLst>
          </p:cNvPr>
          <p:cNvSpPr>
            <a:spLocks noGrp="1" noChangeArrowheads="1"/>
          </p:cNvSpPr>
          <p:nvPr>
            <p:ph type="ftr" sz="quarter" idx="11"/>
          </p:nvPr>
        </p:nvSpPr>
        <p:spPr>
          <a:ln/>
        </p:spPr>
        <p:txBody>
          <a:bodyPr/>
          <a:lstStyle>
            <a:lvl1pPr>
              <a:defRPr/>
            </a:lvl1pPr>
          </a:lstStyle>
          <a:p>
            <a:r>
              <a:rPr lang="en-GB" smtClean="0"/>
              <a:t>Customised for USEEP training 2024</a:t>
            </a:r>
            <a:endParaRPr lang="en-GB"/>
          </a:p>
        </p:txBody>
      </p:sp>
      <p:sp>
        <p:nvSpPr>
          <p:cNvPr id="4" name="Rectangle 71">
            <a:extLst>
              <a:ext uri="{FF2B5EF4-FFF2-40B4-BE49-F238E27FC236}">
                <a16:creationId xmlns:a16="http://schemas.microsoft.com/office/drawing/2014/main" id="{15455E8A-8D1F-4D12-9437-A643ABE2E990}"/>
              </a:ext>
            </a:extLst>
          </p:cNvPr>
          <p:cNvSpPr>
            <a:spLocks noGrp="1" noChangeArrowheads="1"/>
          </p:cNvSpPr>
          <p:nvPr>
            <p:ph type="sldNum" sz="quarter" idx="12"/>
          </p:nvPr>
        </p:nvSpPr>
        <p:spPr>
          <a:ln/>
        </p:spPr>
        <p:txBody>
          <a:bodyPr/>
          <a:lstStyle>
            <a:lvl1pPr>
              <a:defRPr/>
            </a:lvl1pPr>
          </a:lstStyle>
          <a:p>
            <a:fld id="{5371DBEF-27A0-42C9-AA81-6CAEC4C1A582}" type="slidenum">
              <a:rPr lang="en-GB" smtClean="0"/>
              <a:t>‹#›</a:t>
            </a:fld>
            <a:endParaRPr lang="en-GB"/>
          </a:p>
        </p:txBody>
      </p:sp>
    </p:spTree>
    <p:extLst>
      <p:ext uri="{BB962C8B-B14F-4D97-AF65-F5344CB8AC3E}">
        <p14:creationId xmlns:p14="http://schemas.microsoft.com/office/powerpoint/2010/main" val="2253678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69">
            <a:extLst>
              <a:ext uri="{FF2B5EF4-FFF2-40B4-BE49-F238E27FC236}">
                <a16:creationId xmlns:a16="http://schemas.microsoft.com/office/drawing/2014/main" id="{6B3EF1F2-6804-416A-90AF-352A283F7004}"/>
              </a:ext>
            </a:extLst>
          </p:cNvPr>
          <p:cNvSpPr>
            <a:spLocks noGrp="1" noChangeArrowheads="1"/>
          </p:cNvSpPr>
          <p:nvPr>
            <p:ph type="dt" sz="half" idx="10"/>
          </p:nvPr>
        </p:nvSpPr>
        <p:spPr>
          <a:ln/>
        </p:spPr>
        <p:txBody>
          <a:bodyPr/>
          <a:lstStyle>
            <a:lvl1pPr>
              <a:defRPr/>
            </a:lvl1pPr>
          </a:lstStyle>
          <a:p>
            <a:fld id="{E9A10E0E-26D4-4109-BC94-442AE157909C}" type="datetime1">
              <a:rPr lang="en-GB" smtClean="0"/>
              <a:t>20/08/2024</a:t>
            </a:fld>
            <a:endParaRPr lang="en-GB"/>
          </a:p>
        </p:txBody>
      </p:sp>
      <p:sp>
        <p:nvSpPr>
          <p:cNvPr id="6" name="Rectangle 70">
            <a:extLst>
              <a:ext uri="{FF2B5EF4-FFF2-40B4-BE49-F238E27FC236}">
                <a16:creationId xmlns:a16="http://schemas.microsoft.com/office/drawing/2014/main" id="{E38602F8-0349-4EA3-B5BA-E6F4F167CDBE}"/>
              </a:ext>
            </a:extLst>
          </p:cNvPr>
          <p:cNvSpPr>
            <a:spLocks noGrp="1" noChangeArrowheads="1"/>
          </p:cNvSpPr>
          <p:nvPr>
            <p:ph type="ftr" sz="quarter" idx="11"/>
          </p:nvPr>
        </p:nvSpPr>
        <p:spPr>
          <a:ln/>
        </p:spPr>
        <p:txBody>
          <a:bodyPr/>
          <a:lstStyle>
            <a:lvl1pPr>
              <a:defRPr/>
            </a:lvl1pPr>
          </a:lstStyle>
          <a:p>
            <a:r>
              <a:rPr lang="en-GB" smtClean="0"/>
              <a:t>Customised for USEEP training 2024</a:t>
            </a:r>
            <a:endParaRPr lang="en-GB"/>
          </a:p>
        </p:txBody>
      </p:sp>
      <p:sp>
        <p:nvSpPr>
          <p:cNvPr id="7" name="Rectangle 71">
            <a:extLst>
              <a:ext uri="{FF2B5EF4-FFF2-40B4-BE49-F238E27FC236}">
                <a16:creationId xmlns:a16="http://schemas.microsoft.com/office/drawing/2014/main" id="{15455E8A-8D1F-4D12-9437-A643ABE2E990}"/>
              </a:ext>
            </a:extLst>
          </p:cNvPr>
          <p:cNvSpPr>
            <a:spLocks noGrp="1" noChangeArrowheads="1"/>
          </p:cNvSpPr>
          <p:nvPr>
            <p:ph type="sldNum" sz="quarter" idx="12"/>
          </p:nvPr>
        </p:nvSpPr>
        <p:spPr>
          <a:ln/>
        </p:spPr>
        <p:txBody>
          <a:bodyPr/>
          <a:lstStyle>
            <a:lvl1pPr>
              <a:defRPr/>
            </a:lvl1pPr>
          </a:lstStyle>
          <a:p>
            <a:fld id="{5371DBEF-27A0-42C9-AA81-6CAEC4C1A582}" type="slidenum">
              <a:rPr lang="en-GB" smtClean="0"/>
              <a:t>‹#›</a:t>
            </a:fld>
            <a:endParaRPr lang="en-GB"/>
          </a:p>
        </p:txBody>
      </p:sp>
    </p:spTree>
    <p:extLst>
      <p:ext uri="{BB962C8B-B14F-4D97-AF65-F5344CB8AC3E}">
        <p14:creationId xmlns:p14="http://schemas.microsoft.com/office/powerpoint/2010/main" val="1881504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Rectangle 69">
            <a:extLst>
              <a:ext uri="{FF2B5EF4-FFF2-40B4-BE49-F238E27FC236}">
                <a16:creationId xmlns:a16="http://schemas.microsoft.com/office/drawing/2014/main" id="{6B3EF1F2-6804-416A-90AF-352A283F7004}"/>
              </a:ext>
            </a:extLst>
          </p:cNvPr>
          <p:cNvSpPr>
            <a:spLocks noGrp="1" noChangeArrowheads="1"/>
          </p:cNvSpPr>
          <p:nvPr>
            <p:ph type="dt" sz="half" idx="10"/>
          </p:nvPr>
        </p:nvSpPr>
        <p:spPr>
          <a:ln/>
        </p:spPr>
        <p:txBody>
          <a:bodyPr/>
          <a:lstStyle>
            <a:lvl1pPr>
              <a:defRPr/>
            </a:lvl1pPr>
          </a:lstStyle>
          <a:p>
            <a:fld id="{9AB11BA6-457D-408B-844F-CF2F455E3F73}" type="datetime1">
              <a:rPr lang="en-GB" smtClean="0"/>
              <a:t>20/08/2024</a:t>
            </a:fld>
            <a:endParaRPr lang="en-GB"/>
          </a:p>
        </p:txBody>
      </p:sp>
      <p:sp>
        <p:nvSpPr>
          <p:cNvPr id="6" name="Rectangle 70">
            <a:extLst>
              <a:ext uri="{FF2B5EF4-FFF2-40B4-BE49-F238E27FC236}">
                <a16:creationId xmlns:a16="http://schemas.microsoft.com/office/drawing/2014/main" id="{E38602F8-0349-4EA3-B5BA-E6F4F167CDBE}"/>
              </a:ext>
            </a:extLst>
          </p:cNvPr>
          <p:cNvSpPr>
            <a:spLocks noGrp="1" noChangeArrowheads="1"/>
          </p:cNvSpPr>
          <p:nvPr>
            <p:ph type="ftr" sz="quarter" idx="11"/>
          </p:nvPr>
        </p:nvSpPr>
        <p:spPr>
          <a:ln/>
        </p:spPr>
        <p:txBody>
          <a:bodyPr/>
          <a:lstStyle>
            <a:lvl1pPr>
              <a:defRPr/>
            </a:lvl1pPr>
          </a:lstStyle>
          <a:p>
            <a:r>
              <a:rPr lang="en-GB" smtClean="0"/>
              <a:t>Customised for USEEP training 2024</a:t>
            </a:r>
            <a:endParaRPr lang="en-GB"/>
          </a:p>
        </p:txBody>
      </p:sp>
      <p:sp>
        <p:nvSpPr>
          <p:cNvPr id="7" name="Rectangle 71">
            <a:extLst>
              <a:ext uri="{FF2B5EF4-FFF2-40B4-BE49-F238E27FC236}">
                <a16:creationId xmlns:a16="http://schemas.microsoft.com/office/drawing/2014/main" id="{15455E8A-8D1F-4D12-9437-A643ABE2E990}"/>
              </a:ext>
            </a:extLst>
          </p:cNvPr>
          <p:cNvSpPr>
            <a:spLocks noGrp="1" noChangeArrowheads="1"/>
          </p:cNvSpPr>
          <p:nvPr>
            <p:ph type="sldNum" sz="quarter" idx="12"/>
          </p:nvPr>
        </p:nvSpPr>
        <p:spPr>
          <a:ln/>
        </p:spPr>
        <p:txBody>
          <a:bodyPr/>
          <a:lstStyle>
            <a:lvl1pPr>
              <a:defRPr/>
            </a:lvl1pPr>
          </a:lstStyle>
          <a:p>
            <a:fld id="{5371DBEF-27A0-42C9-AA81-6CAEC4C1A582}" type="slidenum">
              <a:rPr lang="en-GB" smtClean="0"/>
              <a:t>‹#›</a:t>
            </a:fld>
            <a:endParaRPr lang="en-GB"/>
          </a:p>
        </p:txBody>
      </p:sp>
    </p:spTree>
    <p:extLst>
      <p:ext uri="{BB962C8B-B14F-4D97-AF65-F5344CB8AC3E}">
        <p14:creationId xmlns:p14="http://schemas.microsoft.com/office/powerpoint/2010/main" val="2393805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Freeform 2">
            <a:extLst>
              <a:ext uri="{FF2B5EF4-FFF2-40B4-BE49-F238E27FC236}">
                <a16:creationId xmlns:a16="http://schemas.microsoft.com/office/drawing/2014/main" id="{8A5BAF84-2D31-4A01-8105-79EBBFB1A0BC}"/>
              </a:ext>
            </a:extLst>
          </p:cNvPr>
          <p:cNvSpPr>
            <a:spLocks/>
          </p:cNvSpPr>
          <p:nvPr/>
        </p:nvSpPr>
        <p:spPr bwMode="hidden">
          <a:xfrm>
            <a:off x="8837084" y="6429375"/>
            <a:ext cx="381000" cy="209550"/>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2"/>
              </a:gs>
              <a:gs pos="100000">
                <a:schemeClr val="accent2">
                  <a:gamma/>
                  <a:shade val="87843"/>
                  <a:invGamma/>
                </a:schemeClr>
              </a:gs>
            </a:gsLst>
            <a:lin ang="18900000" scaled="1"/>
          </a:gradFill>
          <a:ln w="9525">
            <a:noFill/>
            <a:round/>
            <a:headEnd/>
            <a:tailEnd/>
          </a:ln>
        </p:spPr>
        <p:txBody>
          <a:bodyPr/>
          <a:lstStyle/>
          <a:p>
            <a:pPr eaLnBrk="1" hangingPunct="1">
              <a:defRPr/>
            </a:pPr>
            <a:endParaRPr lang="en-US" sz="1800">
              <a:latin typeface="Arial" charset="0"/>
            </a:endParaRPr>
          </a:p>
        </p:txBody>
      </p:sp>
      <p:grpSp>
        <p:nvGrpSpPr>
          <p:cNvPr id="1027" name="Group 3"/>
          <p:cNvGrpSpPr>
            <a:grpSpLocks/>
          </p:cNvGrpSpPr>
          <p:nvPr/>
        </p:nvGrpSpPr>
        <p:grpSpPr bwMode="auto">
          <a:xfrm>
            <a:off x="4234" y="4267200"/>
            <a:ext cx="12187767" cy="2590800"/>
            <a:chOff x="2" y="2688"/>
            <a:chExt cx="5758" cy="1632"/>
          </a:xfrm>
        </p:grpSpPr>
        <p:sp>
          <p:nvSpPr>
            <p:cNvPr id="1034" name="Freeform 4"/>
            <p:cNvSpPr>
              <a:spLocks/>
            </p:cNvSpPr>
            <p:nvPr/>
          </p:nvSpPr>
          <p:spPr bwMode="hidden">
            <a:xfrm>
              <a:off x="2" y="2688"/>
              <a:ext cx="5758" cy="1632"/>
            </a:xfrm>
            <a:custGeom>
              <a:avLst/>
              <a:gdLst>
                <a:gd name="T0" fmla="*/ 5978 w 5740"/>
                <a:gd name="T1" fmla="*/ 0 h 4316"/>
                <a:gd name="T2" fmla="*/ 0 w 5740"/>
                <a:gd name="T3" fmla="*/ 0 h 4316"/>
                <a:gd name="T4" fmla="*/ 0 w 5740"/>
                <a:gd name="T5" fmla="*/ 0 h 4316"/>
                <a:gd name="T6" fmla="*/ 5978 w 5740"/>
                <a:gd name="T7" fmla="*/ 0 h 4316"/>
                <a:gd name="T8" fmla="*/ 5978 w 5740"/>
                <a:gd name="T9" fmla="*/ 0 h 4316"/>
                <a:gd name="T10" fmla="*/ 5978 w 5740"/>
                <a:gd name="T11" fmla="*/ 0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grpSp>
          <p:nvGrpSpPr>
            <p:cNvPr id="1035" name="Group 5"/>
            <p:cNvGrpSpPr>
              <a:grpSpLocks/>
            </p:cNvGrpSpPr>
            <p:nvPr/>
          </p:nvGrpSpPr>
          <p:grpSpPr bwMode="auto">
            <a:xfrm>
              <a:off x="3528" y="3715"/>
              <a:ext cx="792" cy="521"/>
              <a:chOff x="3527" y="3715"/>
              <a:chExt cx="792" cy="521"/>
            </a:xfrm>
          </p:grpSpPr>
          <p:sp>
            <p:nvSpPr>
              <p:cNvPr id="24582" name="Oval 6">
                <a:extLst>
                  <a:ext uri="{FF2B5EF4-FFF2-40B4-BE49-F238E27FC236}">
                    <a16:creationId xmlns:a16="http://schemas.microsoft.com/office/drawing/2014/main" id="{4DE28A0D-FF2F-4F6F-80EA-0362B32BDFFA}"/>
                  </a:ext>
                </a:extLst>
              </p:cNvPr>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eaLnBrk="1" hangingPunct="1">
                  <a:defRPr/>
                </a:pPr>
                <a:endParaRPr lang="en-US" sz="1800">
                  <a:latin typeface="Arial" charset="0"/>
                </a:endParaRPr>
              </a:p>
            </p:txBody>
          </p:sp>
          <p:sp>
            <p:nvSpPr>
              <p:cNvPr id="24583" name="Oval 7">
                <a:extLst>
                  <a:ext uri="{FF2B5EF4-FFF2-40B4-BE49-F238E27FC236}">
                    <a16:creationId xmlns:a16="http://schemas.microsoft.com/office/drawing/2014/main" id="{72807564-BDE4-4AF6-94B9-CAB6FF03AB91}"/>
                  </a:ext>
                </a:extLst>
              </p:cNvPr>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eaLnBrk="1" hangingPunct="1">
                  <a:defRPr/>
                </a:pPr>
                <a:endParaRPr lang="en-US" sz="1800">
                  <a:latin typeface="Arial" charset="0"/>
                </a:endParaRPr>
              </a:p>
            </p:txBody>
          </p:sp>
          <p:sp>
            <p:nvSpPr>
              <p:cNvPr id="24584" name="Oval 8">
                <a:extLst>
                  <a:ext uri="{FF2B5EF4-FFF2-40B4-BE49-F238E27FC236}">
                    <a16:creationId xmlns:a16="http://schemas.microsoft.com/office/drawing/2014/main" id="{CC9B0BD4-6320-4ADC-8050-8EC0F557C522}"/>
                  </a:ext>
                </a:extLst>
              </p:cNvPr>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eaLnBrk="1" hangingPunct="1">
                  <a:defRPr/>
                </a:pPr>
                <a:endParaRPr lang="en-US" sz="1800">
                  <a:latin typeface="Arial" charset="0"/>
                </a:endParaRPr>
              </a:p>
            </p:txBody>
          </p:sp>
          <p:sp>
            <p:nvSpPr>
              <p:cNvPr id="24585" name="Oval 9">
                <a:extLst>
                  <a:ext uri="{FF2B5EF4-FFF2-40B4-BE49-F238E27FC236}">
                    <a16:creationId xmlns:a16="http://schemas.microsoft.com/office/drawing/2014/main" id="{CF0936BF-98ED-4611-9A52-8B2CAEBC08C1}"/>
                  </a:ext>
                </a:extLst>
              </p:cNvPr>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eaLnBrk="1" hangingPunct="1">
                  <a:defRPr/>
                </a:pPr>
                <a:endParaRPr lang="en-US" sz="1800">
                  <a:latin typeface="Arial" charset="0"/>
                </a:endParaRPr>
              </a:p>
            </p:txBody>
          </p:sp>
          <p:sp>
            <p:nvSpPr>
              <p:cNvPr id="24586" name="Oval 10">
                <a:extLst>
                  <a:ext uri="{FF2B5EF4-FFF2-40B4-BE49-F238E27FC236}">
                    <a16:creationId xmlns:a16="http://schemas.microsoft.com/office/drawing/2014/main" id="{BB923D73-0797-424D-86FD-38D8E7D6924E}"/>
                  </a:ext>
                </a:extLst>
              </p:cNvPr>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eaLnBrk="1" hangingPunct="1">
                  <a:defRPr/>
                </a:pPr>
                <a:endParaRPr lang="en-US" sz="1800">
                  <a:latin typeface="Arial" charset="0"/>
                </a:endParaRPr>
              </a:p>
            </p:txBody>
          </p:sp>
          <p:sp>
            <p:nvSpPr>
              <p:cNvPr id="24587" name="Freeform 11">
                <a:extLst>
                  <a:ext uri="{FF2B5EF4-FFF2-40B4-BE49-F238E27FC236}">
                    <a16:creationId xmlns:a16="http://schemas.microsoft.com/office/drawing/2014/main" id="{4E67D6D4-CC59-4E60-AFD8-3C80D5DEC400}"/>
                  </a:ext>
                </a:extLst>
              </p:cNvPr>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eaLnBrk="1" hangingPunct="1">
                  <a:defRPr/>
                </a:pPr>
                <a:endParaRPr lang="en-US" sz="1800">
                  <a:latin typeface="Arial" charset="0"/>
                </a:endParaRPr>
              </a:p>
            </p:txBody>
          </p:sp>
          <p:sp>
            <p:nvSpPr>
              <p:cNvPr id="24588" name="Freeform 12">
                <a:extLst>
                  <a:ext uri="{FF2B5EF4-FFF2-40B4-BE49-F238E27FC236}">
                    <a16:creationId xmlns:a16="http://schemas.microsoft.com/office/drawing/2014/main" id="{366AC237-5956-459A-8982-B07CB39C4863}"/>
                  </a:ext>
                </a:extLst>
              </p:cNvPr>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eaLnBrk="1" hangingPunct="1">
                  <a:defRPr/>
                </a:pPr>
                <a:endParaRPr lang="en-US" sz="1800">
                  <a:latin typeface="Arial" charset="0"/>
                </a:endParaRPr>
              </a:p>
            </p:txBody>
          </p:sp>
          <p:sp>
            <p:nvSpPr>
              <p:cNvPr id="24589" name="Freeform 13">
                <a:extLst>
                  <a:ext uri="{FF2B5EF4-FFF2-40B4-BE49-F238E27FC236}">
                    <a16:creationId xmlns:a16="http://schemas.microsoft.com/office/drawing/2014/main" id="{461CC72B-05F6-430D-8326-D60271D09403}"/>
                  </a:ext>
                </a:extLst>
              </p:cNvPr>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eaLnBrk="1" hangingPunct="1">
                  <a:defRPr/>
                </a:pPr>
                <a:endParaRPr lang="en-US" sz="1800">
                  <a:latin typeface="Arial" charset="0"/>
                </a:endParaRPr>
              </a:p>
            </p:txBody>
          </p:sp>
          <p:sp>
            <p:nvSpPr>
              <p:cNvPr id="24590" name="Freeform 14">
                <a:extLst>
                  <a:ext uri="{FF2B5EF4-FFF2-40B4-BE49-F238E27FC236}">
                    <a16:creationId xmlns:a16="http://schemas.microsoft.com/office/drawing/2014/main" id="{07E8CCCA-75E2-4857-92A6-C29EAE112B17}"/>
                  </a:ext>
                </a:extLst>
              </p:cNvPr>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eaLnBrk="1" hangingPunct="1">
                  <a:defRPr/>
                </a:pPr>
                <a:endParaRPr lang="en-US" sz="1800">
                  <a:latin typeface="Arial" charset="0"/>
                </a:endParaRPr>
              </a:p>
            </p:txBody>
          </p:sp>
          <p:sp>
            <p:nvSpPr>
              <p:cNvPr id="24591" name="Freeform 15">
                <a:extLst>
                  <a:ext uri="{FF2B5EF4-FFF2-40B4-BE49-F238E27FC236}">
                    <a16:creationId xmlns:a16="http://schemas.microsoft.com/office/drawing/2014/main" id="{4F5EE701-AFF7-466A-B43E-E0F05C48A8A8}"/>
                  </a:ext>
                </a:extLst>
              </p:cNvPr>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eaLnBrk="1" hangingPunct="1">
                  <a:defRPr/>
                </a:pPr>
                <a:endParaRPr lang="en-US" sz="1800">
                  <a:latin typeface="Arial" charset="0"/>
                </a:endParaRPr>
              </a:p>
            </p:txBody>
          </p:sp>
          <p:sp>
            <p:nvSpPr>
              <p:cNvPr id="24592" name="Oval 16">
                <a:extLst>
                  <a:ext uri="{FF2B5EF4-FFF2-40B4-BE49-F238E27FC236}">
                    <a16:creationId xmlns:a16="http://schemas.microsoft.com/office/drawing/2014/main" id="{0BEE5F28-D539-4BA0-9B1C-14708D2ABA3B}"/>
                  </a:ext>
                </a:extLst>
              </p:cNvPr>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eaLnBrk="1" hangingPunct="1">
                  <a:defRPr/>
                </a:pPr>
                <a:endParaRPr lang="en-US" sz="1800">
                  <a:latin typeface="Arial" charset="0"/>
                </a:endParaRPr>
              </a:p>
            </p:txBody>
          </p:sp>
        </p:grpSp>
        <p:grpSp>
          <p:nvGrpSpPr>
            <p:cNvPr id="1036" name="Group 17"/>
            <p:cNvGrpSpPr>
              <a:grpSpLocks/>
            </p:cNvGrpSpPr>
            <p:nvPr/>
          </p:nvGrpSpPr>
          <p:grpSpPr bwMode="auto">
            <a:xfrm>
              <a:off x="1776" y="3631"/>
              <a:ext cx="1626" cy="683"/>
              <a:chOff x="1776" y="3631"/>
              <a:chExt cx="1626" cy="683"/>
            </a:xfrm>
          </p:grpSpPr>
          <p:sp>
            <p:nvSpPr>
              <p:cNvPr id="24594" name="Oval 18">
                <a:extLst>
                  <a:ext uri="{FF2B5EF4-FFF2-40B4-BE49-F238E27FC236}">
                    <a16:creationId xmlns:a16="http://schemas.microsoft.com/office/drawing/2014/main" id="{397CD35F-8FFD-4384-8815-5E0D22C1ED52}"/>
                  </a:ext>
                </a:extLst>
              </p:cNvPr>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eaLnBrk="1" hangingPunct="1">
                  <a:defRPr/>
                </a:pPr>
                <a:endParaRPr lang="en-US" sz="1800">
                  <a:latin typeface="Arial" charset="0"/>
                </a:endParaRPr>
              </a:p>
            </p:txBody>
          </p:sp>
          <p:sp>
            <p:nvSpPr>
              <p:cNvPr id="24595" name="Oval 19">
                <a:extLst>
                  <a:ext uri="{FF2B5EF4-FFF2-40B4-BE49-F238E27FC236}">
                    <a16:creationId xmlns:a16="http://schemas.microsoft.com/office/drawing/2014/main" id="{A62205A2-7651-4688-BB80-0B913D6D3CBD}"/>
                  </a:ext>
                </a:extLst>
              </p:cNvPr>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eaLnBrk="1" hangingPunct="1">
                  <a:defRPr/>
                </a:pPr>
                <a:endParaRPr lang="en-US" sz="1800">
                  <a:latin typeface="Arial" charset="0"/>
                </a:endParaRPr>
              </a:p>
            </p:txBody>
          </p:sp>
          <p:sp>
            <p:nvSpPr>
              <p:cNvPr id="24596" name="Oval 20">
                <a:extLst>
                  <a:ext uri="{FF2B5EF4-FFF2-40B4-BE49-F238E27FC236}">
                    <a16:creationId xmlns:a16="http://schemas.microsoft.com/office/drawing/2014/main" id="{9D33FD96-5F7C-4908-BF09-90FC9B7653BF}"/>
                  </a:ext>
                </a:extLst>
              </p:cNvPr>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eaLnBrk="1" hangingPunct="1">
                  <a:defRPr/>
                </a:pPr>
                <a:endParaRPr lang="en-US" sz="1800">
                  <a:latin typeface="Arial" charset="0"/>
                </a:endParaRPr>
              </a:p>
            </p:txBody>
          </p:sp>
          <p:sp>
            <p:nvSpPr>
              <p:cNvPr id="24597" name="Oval 21">
                <a:extLst>
                  <a:ext uri="{FF2B5EF4-FFF2-40B4-BE49-F238E27FC236}">
                    <a16:creationId xmlns:a16="http://schemas.microsoft.com/office/drawing/2014/main" id="{CFEBE615-DA94-4BCA-9AB9-7489AAD68D86}"/>
                  </a:ext>
                </a:extLst>
              </p:cNvPr>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eaLnBrk="1" hangingPunct="1">
                  <a:defRPr/>
                </a:pPr>
                <a:endParaRPr lang="en-US" sz="1800">
                  <a:latin typeface="Arial" charset="0"/>
                </a:endParaRPr>
              </a:p>
            </p:txBody>
          </p:sp>
          <p:sp>
            <p:nvSpPr>
              <p:cNvPr id="24598" name="Oval 22">
                <a:extLst>
                  <a:ext uri="{FF2B5EF4-FFF2-40B4-BE49-F238E27FC236}">
                    <a16:creationId xmlns:a16="http://schemas.microsoft.com/office/drawing/2014/main" id="{5BE1349F-953C-4230-804A-106E8DA6BBB2}"/>
                  </a:ext>
                </a:extLst>
              </p:cNvPr>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eaLnBrk="1" hangingPunct="1">
                  <a:defRPr/>
                </a:pPr>
                <a:endParaRPr lang="en-US" sz="1800">
                  <a:latin typeface="Arial" charset="0"/>
                </a:endParaRPr>
              </a:p>
            </p:txBody>
          </p:sp>
          <p:sp>
            <p:nvSpPr>
              <p:cNvPr id="24599" name="Oval 23">
                <a:extLst>
                  <a:ext uri="{FF2B5EF4-FFF2-40B4-BE49-F238E27FC236}">
                    <a16:creationId xmlns:a16="http://schemas.microsoft.com/office/drawing/2014/main" id="{139E2B21-31EC-4B72-B87C-EA126E26439B}"/>
                  </a:ext>
                </a:extLst>
              </p:cNvPr>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eaLnBrk="1" hangingPunct="1">
                  <a:defRPr/>
                </a:pPr>
                <a:endParaRPr lang="en-US" sz="1800">
                  <a:latin typeface="Arial" charset="0"/>
                </a:endParaRPr>
              </a:p>
            </p:txBody>
          </p:sp>
          <p:sp>
            <p:nvSpPr>
              <p:cNvPr id="24600" name="Oval 24">
                <a:extLst>
                  <a:ext uri="{FF2B5EF4-FFF2-40B4-BE49-F238E27FC236}">
                    <a16:creationId xmlns:a16="http://schemas.microsoft.com/office/drawing/2014/main" id="{183EE19F-0C98-4C01-B7EC-7F93DF1E89BF}"/>
                  </a:ext>
                </a:extLst>
              </p:cNvPr>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eaLnBrk="1" hangingPunct="1">
                  <a:defRPr/>
                </a:pPr>
                <a:endParaRPr lang="en-US" sz="1800">
                  <a:latin typeface="Arial" charset="0"/>
                </a:endParaRPr>
              </a:p>
            </p:txBody>
          </p:sp>
          <p:sp>
            <p:nvSpPr>
              <p:cNvPr id="24601" name="Oval 25">
                <a:extLst>
                  <a:ext uri="{FF2B5EF4-FFF2-40B4-BE49-F238E27FC236}">
                    <a16:creationId xmlns:a16="http://schemas.microsoft.com/office/drawing/2014/main" id="{1FE1C07D-D31C-4203-952D-8F52579457C2}"/>
                  </a:ext>
                </a:extLst>
              </p:cNvPr>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eaLnBrk="1" hangingPunct="1">
                  <a:defRPr/>
                </a:pPr>
                <a:endParaRPr lang="en-US" sz="1800">
                  <a:latin typeface="Arial" charset="0"/>
                </a:endParaRPr>
              </a:p>
            </p:txBody>
          </p:sp>
          <p:sp>
            <p:nvSpPr>
              <p:cNvPr id="24602" name="Freeform 26">
                <a:extLst>
                  <a:ext uri="{FF2B5EF4-FFF2-40B4-BE49-F238E27FC236}">
                    <a16:creationId xmlns:a16="http://schemas.microsoft.com/office/drawing/2014/main" id="{DAF0FD12-B4A2-491E-9F16-D505CE1633F5}"/>
                  </a:ext>
                </a:extLst>
              </p:cNvPr>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eaLnBrk="1" hangingPunct="1">
                  <a:defRPr/>
                </a:pPr>
                <a:endParaRPr lang="en-US" sz="1800">
                  <a:latin typeface="Arial" charset="0"/>
                </a:endParaRPr>
              </a:p>
            </p:txBody>
          </p:sp>
          <p:sp>
            <p:nvSpPr>
              <p:cNvPr id="24603" name="Freeform 27">
                <a:extLst>
                  <a:ext uri="{FF2B5EF4-FFF2-40B4-BE49-F238E27FC236}">
                    <a16:creationId xmlns:a16="http://schemas.microsoft.com/office/drawing/2014/main" id="{517AFA81-32BC-4861-AC06-9544B70C978D}"/>
                  </a:ext>
                </a:extLst>
              </p:cNvPr>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eaLnBrk="1" hangingPunct="1">
                  <a:defRPr/>
                </a:pPr>
                <a:endParaRPr lang="en-US" sz="1800">
                  <a:latin typeface="Arial" charset="0"/>
                </a:endParaRPr>
              </a:p>
            </p:txBody>
          </p:sp>
          <p:sp>
            <p:nvSpPr>
              <p:cNvPr id="24604" name="Freeform 28">
                <a:extLst>
                  <a:ext uri="{FF2B5EF4-FFF2-40B4-BE49-F238E27FC236}">
                    <a16:creationId xmlns:a16="http://schemas.microsoft.com/office/drawing/2014/main" id="{73F5D6F0-643D-4D9A-ADDE-5C0AFE672ACF}"/>
                  </a:ext>
                </a:extLst>
              </p:cNvPr>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eaLnBrk="1" hangingPunct="1">
                  <a:defRPr/>
                </a:pPr>
                <a:endParaRPr lang="en-US" sz="1800">
                  <a:latin typeface="Arial" charset="0"/>
                </a:endParaRPr>
              </a:p>
            </p:txBody>
          </p:sp>
          <p:sp>
            <p:nvSpPr>
              <p:cNvPr id="24605" name="Freeform 29">
                <a:extLst>
                  <a:ext uri="{FF2B5EF4-FFF2-40B4-BE49-F238E27FC236}">
                    <a16:creationId xmlns:a16="http://schemas.microsoft.com/office/drawing/2014/main" id="{E6732D2B-2FCB-47F6-AC49-56064C512F77}"/>
                  </a:ext>
                </a:extLst>
              </p:cNvPr>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eaLnBrk="1" hangingPunct="1">
                  <a:defRPr/>
                </a:pPr>
                <a:endParaRPr lang="en-US" sz="1800">
                  <a:latin typeface="Arial" charset="0"/>
                </a:endParaRPr>
              </a:p>
            </p:txBody>
          </p:sp>
          <p:sp>
            <p:nvSpPr>
              <p:cNvPr id="1080" name="Freeform 30"/>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081" name="Freeform 31"/>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24608" name="Freeform 32">
                <a:extLst>
                  <a:ext uri="{FF2B5EF4-FFF2-40B4-BE49-F238E27FC236}">
                    <a16:creationId xmlns:a16="http://schemas.microsoft.com/office/drawing/2014/main" id="{4ED585C9-C265-461D-ADEA-CD0D1169D299}"/>
                  </a:ext>
                </a:extLst>
              </p:cNvPr>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eaLnBrk="1" hangingPunct="1">
                  <a:defRPr/>
                </a:pPr>
                <a:endParaRPr lang="en-US" sz="1800">
                  <a:latin typeface="Arial" charset="0"/>
                </a:endParaRPr>
              </a:p>
            </p:txBody>
          </p:sp>
          <p:sp>
            <p:nvSpPr>
              <p:cNvPr id="24609" name="Freeform 33">
                <a:extLst>
                  <a:ext uri="{FF2B5EF4-FFF2-40B4-BE49-F238E27FC236}">
                    <a16:creationId xmlns:a16="http://schemas.microsoft.com/office/drawing/2014/main" id="{47D546F6-676D-4BA8-A5C4-CF9BB6E9624C}"/>
                  </a:ext>
                </a:extLst>
              </p:cNvPr>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eaLnBrk="1" hangingPunct="1">
                  <a:defRPr/>
                </a:pPr>
                <a:endParaRPr lang="en-US" sz="1800">
                  <a:latin typeface="Arial" charset="0"/>
                </a:endParaRPr>
              </a:p>
            </p:txBody>
          </p:sp>
          <p:sp>
            <p:nvSpPr>
              <p:cNvPr id="24610" name="Freeform 34">
                <a:extLst>
                  <a:ext uri="{FF2B5EF4-FFF2-40B4-BE49-F238E27FC236}">
                    <a16:creationId xmlns:a16="http://schemas.microsoft.com/office/drawing/2014/main" id="{409E4EB2-F460-404A-9976-8664863BFDDA}"/>
                  </a:ext>
                </a:extLst>
              </p:cNvPr>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eaLnBrk="1" hangingPunct="1">
                  <a:defRPr/>
                </a:pPr>
                <a:endParaRPr lang="en-US" sz="1800">
                  <a:latin typeface="Arial" charset="0"/>
                </a:endParaRPr>
              </a:p>
            </p:txBody>
          </p:sp>
          <p:sp>
            <p:nvSpPr>
              <p:cNvPr id="1085" name="Freeform 35"/>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grpSp>
        <p:grpSp>
          <p:nvGrpSpPr>
            <p:cNvPr id="1037" name="Group 36"/>
            <p:cNvGrpSpPr>
              <a:grpSpLocks/>
            </p:cNvGrpSpPr>
            <p:nvPr/>
          </p:nvGrpSpPr>
          <p:grpSpPr bwMode="auto">
            <a:xfrm>
              <a:off x="4128" y="3360"/>
              <a:ext cx="1351" cy="821"/>
              <a:chOff x="4128" y="3360"/>
              <a:chExt cx="1351" cy="821"/>
            </a:xfrm>
          </p:grpSpPr>
          <p:sp>
            <p:nvSpPr>
              <p:cNvPr id="24613" name="Freeform 37">
                <a:extLst>
                  <a:ext uri="{FF2B5EF4-FFF2-40B4-BE49-F238E27FC236}">
                    <a16:creationId xmlns:a16="http://schemas.microsoft.com/office/drawing/2014/main" id="{AE2347F5-AE90-464C-A64B-23B5AB9F9F04}"/>
                  </a:ext>
                </a:extLst>
              </p:cNvPr>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eaLnBrk="1" hangingPunct="1">
                  <a:defRPr/>
                </a:pPr>
                <a:endParaRPr lang="en-US" sz="1800">
                  <a:latin typeface="Arial" charset="0"/>
                </a:endParaRPr>
              </a:p>
            </p:txBody>
          </p:sp>
          <p:sp>
            <p:nvSpPr>
              <p:cNvPr id="24614" name="Freeform 38">
                <a:extLst>
                  <a:ext uri="{FF2B5EF4-FFF2-40B4-BE49-F238E27FC236}">
                    <a16:creationId xmlns:a16="http://schemas.microsoft.com/office/drawing/2014/main" id="{8C9C626C-A689-45CB-86C4-C822A293E9ED}"/>
                  </a:ext>
                </a:extLst>
              </p:cNvPr>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eaLnBrk="1" hangingPunct="1">
                  <a:defRPr/>
                </a:pPr>
                <a:endParaRPr lang="en-US" sz="1800">
                  <a:latin typeface="Arial" charset="0"/>
                </a:endParaRPr>
              </a:p>
            </p:txBody>
          </p:sp>
          <p:sp>
            <p:nvSpPr>
              <p:cNvPr id="24615" name="Freeform 39">
                <a:extLst>
                  <a:ext uri="{FF2B5EF4-FFF2-40B4-BE49-F238E27FC236}">
                    <a16:creationId xmlns:a16="http://schemas.microsoft.com/office/drawing/2014/main" id="{854AC355-3C6F-4759-BE77-FA3B6AE0706D}"/>
                  </a:ext>
                </a:extLst>
              </p:cNvPr>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eaLnBrk="1" hangingPunct="1">
                  <a:defRPr/>
                </a:pPr>
                <a:endParaRPr lang="en-US" sz="1800">
                  <a:latin typeface="Arial" charset="0"/>
                </a:endParaRPr>
              </a:p>
            </p:txBody>
          </p:sp>
          <p:sp>
            <p:nvSpPr>
              <p:cNvPr id="24616" name="Freeform 40">
                <a:extLst>
                  <a:ext uri="{FF2B5EF4-FFF2-40B4-BE49-F238E27FC236}">
                    <a16:creationId xmlns:a16="http://schemas.microsoft.com/office/drawing/2014/main" id="{046921D6-9AFF-4BA7-82EB-45608FAB9F3D}"/>
                  </a:ext>
                </a:extLst>
              </p:cNvPr>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eaLnBrk="1" hangingPunct="1">
                  <a:defRPr/>
                </a:pPr>
                <a:endParaRPr lang="en-US" sz="1800">
                  <a:latin typeface="Arial" charset="0"/>
                </a:endParaRPr>
              </a:p>
            </p:txBody>
          </p:sp>
          <p:sp>
            <p:nvSpPr>
              <p:cNvPr id="24617" name="Freeform 41">
                <a:extLst>
                  <a:ext uri="{FF2B5EF4-FFF2-40B4-BE49-F238E27FC236}">
                    <a16:creationId xmlns:a16="http://schemas.microsoft.com/office/drawing/2014/main" id="{DF0F532C-5FCC-4308-8F30-EC47C1001A99}"/>
                  </a:ext>
                </a:extLst>
              </p:cNvPr>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eaLnBrk="1" hangingPunct="1">
                  <a:defRPr/>
                </a:pPr>
                <a:endParaRPr lang="en-US" sz="1800">
                  <a:latin typeface="Arial" charset="0"/>
                </a:endParaRPr>
              </a:p>
            </p:txBody>
          </p:sp>
          <p:sp>
            <p:nvSpPr>
              <p:cNvPr id="24618" name="Freeform 42">
                <a:extLst>
                  <a:ext uri="{FF2B5EF4-FFF2-40B4-BE49-F238E27FC236}">
                    <a16:creationId xmlns:a16="http://schemas.microsoft.com/office/drawing/2014/main" id="{2FC7F830-04B5-4899-A7CE-F2071CF6CF35}"/>
                  </a:ext>
                </a:extLst>
              </p:cNvPr>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eaLnBrk="1" hangingPunct="1">
                  <a:defRPr/>
                </a:pPr>
                <a:endParaRPr lang="en-US" sz="1800">
                  <a:latin typeface="Arial" charset="0"/>
                </a:endParaRPr>
              </a:p>
            </p:txBody>
          </p:sp>
          <p:sp>
            <p:nvSpPr>
              <p:cNvPr id="24619" name="Freeform 43">
                <a:extLst>
                  <a:ext uri="{FF2B5EF4-FFF2-40B4-BE49-F238E27FC236}">
                    <a16:creationId xmlns:a16="http://schemas.microsoft.com/office/drawing/2014/main" id="{7E3740CA-AB7E-4AEC-A6A1-9C9827E05027}"/>
                  </a:ext>
                </a:extLst>
              </p:cNvPr>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eaLnBrk="1" hangingPunct="1">
                  <a:defRPr/>
                </a:pPr>
                <a:endParaRPr lang="en-US" sz="1800">
                  <a:latin typeface="Arial" charset="0"/>
                </a:endParaRPr>
              </a:p>
            </p:txBody>
          </p:sp>
          <p:sp>
            <p:nvSpPr>
              <p:cNvPr id="1058" name="Freeform 44"/>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24621" name="Freeform 45">
                <a:extLst>
                  <a:ext uri="{FF2B5EF4-FFF2-40B4-BE49-F238E27FC236}">
                    <a16:creationId xmlns:a16="http://schemas.microsoft.com/office/drawing/2014/main" id="{930E385E-090F-448D-B754-3D76F010D58F}"/>
                  </a:ext>
                </a:extLst>
              </p:cNvPr>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eaLnBrk="1" hangingPunct="1">
                  <a:defRPr/>
                </a:pPr>
                <a:endParaRPr lang="en-US" sz="1800">
                  <a:latin typeface="Arial" charset="0"/>
                </a:endParaRPr>
              </a:p>
            </p:txBody>
          </p:sp>
          <p:sp>
            <p:nvSpPr>
              <p:cNvPr id="24622" name="Freeform 46">
                <a:extLst>
                  <a:ext uri="{FF2B5EF4-FFF2-40B4-BE49-F238E27FC236}">
                    <a16:creationId xmlns:a16="http://schemas.microsoft.com/office/drawing/2014/main" id="{CAB53B30-AEFD-4C78-9018-A34A88E4B124}"/>
                  </a:ext>
                </a:extLst>
              </p:cNvPr>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eaLnBrk="1" hangingPunct="1">
                  <a:defRPr/>
                </a:pPr>
                <a:endParaRPr lang="en-US" sz="1800">
                  <a:latin typeface="Arial" charset="0"/>
                </a:endParaRPr>
              </a:p>
            </p:txBody>
          </p:sp>
          <p:sp>
            <p:nvSpPr>
              <p:cNvPr id="24623" name="Freeform 47">
                <a:extLst>
                  <a:ext uri="{FF2B5EF4-FFF2-40B4-BE49-F238E27FC236}">
                    <a16:creationId xmlns:a16="http://schemas.microsoft.com/office/drawing/2014/main" id="{23C57C62-F8DC-4DFB-87B6-1567986C4953}"/>
                  </a:ext>
                </a:extLst>
              </p:cNvPr>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eaLnBrk="1" hangingPunct="1">
                  <a:defRPr/>
                </a:pPr>
                <a:endParaRPr lang="en-US" sz="1800">
                  <a:latin typeface="Arial" charset="0"/>
                </a:endParaRPr>
              </a:p>
            </p:txBody>
          </p:sp>
          <p:sp>
            <p:nvSpPr>
              <p:cNvPr id="24624" name="Oval 48">
                <a:extLst>
                  <a:ext uri="{FF2B5EF4-FFF2-40B4-BE49-F238E27FC236}">
                    <a16:creationId xmlns:a16="http://schemas.microsoft.com/office/drawing/2014/main" id="{8EEE6219-FAC1-4D7F-9341-3789472B72B5}"/>
                  </a:ext>
                </a:extLst>
              </p:cNvPr>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eaLnBrk="1" hangingPunct="1">
                  <a:defRPr/>
                </a:pPr>
                <a:endParaRPr lang="en-US" sz="1800">
                  <a:latin typeface="Arial" charset="0"/>
                </a:endParaRPr>
              </a:p>
            </p:txBody>
          </p:sp>
          <p:sp>
            <p:nvSpPr>
              <p:cNvPr id="24625" name="Oval 49">
                <a:extLst>
                  <a:ext uri="{FF2B5EF4-FFF2-40B4-BE49-F238E27FC236}">
                    <a16:creationId xmlns:a16="http://schemas.microsoft.com/office/drawing/2014/main" id="{3A994090-4DE4-4CFC-ADAD-C70F22B0EA64}"/>
                  </a:ext>
                </a:extLst>
              </p:cNvPr>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eaLnBrk="1" hangingPunct="1">
                  <a:defRPr/>
                </a:pPr>
                <a:endParaRPr lang="en-US" sz="1800">
                  <a:latin typeface="Arial" charset="0"/>
                </a:endParaRPr>
              </a:p>
            </p:txBody>
          </p:sp>
          <p:sp>
            <p:nvSpPr>
              <p:cNvPr id="24626" name="Oval 50">
                <a:extLst>
                  <a:ext uri="{FF2B5EF4-FFF2-40B4-BE49-F238E27FC236}">
                    <a16:creationId xmlns:a16="http://schemas.microsoft.com/office/drawing/2014/main" id="{F1B5E927-39BB-4B8E-AF69-B008FA753346}"/>
                  </a:ext>
                </a:extLst>
              </p:cNvPr>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eaLnBrk="1" hangingPunct="1">
                  <a:defRPr/>
                </a:pPr>
                <a:endParaRPr lang="en-US" sz="1800">
                  <a:latin typeface="Arial" charset="0"/>
                </a:endParaRPr>
              </a:p>
            </p:txBody>
          </p:sp>
          <p:sp>
            <p:nvSpPr>
              <p:cNvPr id="24627" name="Oval 51">
                <a:extLst>
                  <a:ext uri="{FF2B5EF4-FFF2-40B4-BE49-F238E27FC236}">
                    <a16:creationId xmlns:a16="http://schemas.microsoft.com/office/drawing/2014/main" id="{EBD5CAD3-591B-432A-87D6-7FE10ED813B6}"/>
                  </a:ext>
                </a:extLst>
              </p:cNvPr>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eaLnBrk="1" hangingPunct="1">
                  <a:defRPr/>
                </a:pPr>
                <a:endParaRPr lang="en-US" sz="1800">
                  <a:latin typeface="Arial" charset="0"/>
                </a:endParaRPr>
              </a:p>
            </p:txBody>
          </p:sp>
          <p:sp>
            <p:nvSpPr>
              <p:cNvPr id="24628" name="Oval 52">
                <a:extLst>
                  <a:ext uri="{FF2B5EF4-FFF2-40B4-BE49-F238E27FC236}">
                    <a16:creationId xmlns:a16="http://schemas.microsoft.com/office/drawing/2014/main" id="{0845129E-284C-4902-93FF-0B10D301D01A}"/>
                  </a:ext>
                </a:extLst>
              </p:cNvPr>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eaLnBrk="1" hangingPunct="1">
                  <a:defRPr/>
                </a:pPr>
                <a:endParaRPr lang="en-US" sz="1800">
                  <a:latin typeface="Arial" charset="0"/>
                </a:endParaRPr>
              </a:p>
            </p:txBody>
          </p:sp>
          <p:sp>
            <p:nvSpPr>
              <p:cNvPr id="24629" name="Oval 53">
                <a:extLst>
                  <a:ext uri="{FF2B5EF4-FFF2-40B4-BE49-F238E27FC236}">
                    <a16:creationId xmlns:a16="http://schemas.microsoft.com/office/drawing/2014/main" id="{CCA017C9-C993-4AD1-A1AF-3BF789050FF6}"/>
                  </a:ext>
                </a:extLst>
              </p:cNvPr>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eaLnBrk="1" hangingPunct="1">
                  <a:defRPr/>
                </a:pPr>
                <a:endParaRPr lang="en-US" sz="1800">
                  <a:latin typeface="Arial" charset="0"/>
                </a:endParaRPr>
              </a:p>
            </p:txBody>
          </p:sp>
        </p:grpSp>
        <p:grpSp>
          <p:nvGrpSpPr>
            <p:cNvPr id="1038" name="Group 54"/>
            <p:cNvGrpSpPr>
              <a:grpSpLocks/>
            </p:cNvGrpSpPr>
            <p:nvPr/>
          </p:nvGrpSpPr>
          <p:grpSpPr bwMode="auto">
            <a:xfrm>
              <a:off x="5280" y="3024"/>
              <a:ext cx="425" cy="258"/>
              <a:chOff x="5280" y="3024"/>
              <a:chExt cx="425" cy="258"/>
            </a:xfrm>
          </p:grpSpPr>
          <p:sp>
            <p:nvSpPr>
              <p:cNvPr id="1039" name="Freeform 55"/>
              <p:cNvSpPr>
                <a:spLocks/>
              </p:cNvSpPr>
              <p:nvPr/>
            </p:nvSpPr>
            <p:spPr bwMode="hidden">
              <a:xfrm>
                <a:off x="5280" y="3186"/>
                <a:ext cx="383" cy="96"/>
              </a:xfrm>
              <a:custGeom>
                <a:avLst/>
                <a:gdLst>
                  <a:gd name="T0" fmla="*/ 222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22 w 382"/>
                  <a:gd name="T19" fmla="*/ 96 h 96"/>
                  <a:gd name="T20" fmla="*/ 276 w 382"/>
                  <a:gd name="T21" fmla="*/ 90 h 96"/>
                  <a:gd name="T22" fmla="*/ 324 w 382"/>
                  <a:gd name="T23" fmla="*/ 84 h 96"/>
                  <a:gd name="T24" fmla="*/ 365 w 382"/>
                  <a:gd name="T25" fmla="*/ 66 h 96"/>
                  <a:gd name="T26" fmla="*/ 395 w 382"/>
                  <a:gd name="T27" fmla="*/ 42 h 96"/>
                  <a:gd name="T28" fmla="*/ 389 w 382"/>
                  <a:gd name="T29" fmla="*/ 42 h 96"/>
                  <a:gd name="T30" fmla="*/ 359 w 382"/>
                  <a:gd name="T31" fmla="*/ 66 h 96"/>
                  <a:gd name="T32" fmla="*/ 318 w 382"/>
                  <a:gd name="T33" fmla="*/ 78 h 96"/>
                  <a:gd name="T34" fmla="*/ 276 w 382"/>
                  <a:gd name="T35" fmla="*/ 90 h 96"/>
                  <a:gd name="T36" fmla="*/ 222 w 382"/>
                  <a:gd name="T37" fmla="*/ 96 h 96"/>
                  <a:gd name="T38" fmla="*/ 222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040" name="Freeform 56"/>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041" name="Freeform 57"/>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042" name="Freeform 58"/>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043" name="Freeform 59"/>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044" name="Freeform 60"/>
              <p:cNvSpPr>
                <a:spLocks/>
              </p:cNvSpPr>
              <p:nvPr/>
            </p:nvSpPr>
            <p:spPr bwMode="hidden">
              <a:xfrm>
                <a:off x="5489" y="3042"/>
                <a:ext cx="186" cy="210"/>
              </a:xfrm>
              <a:custGeom>
                <a:avLst/>
                <a:gdLst>
                  <a:gd name="T0" fmla="*/ 0 w 185"/>
                  <a:gd name="T1" fmla="*/ 6 h 210"/>
                  <a:gd name="T2" fmla="*/ 66 w 185"/>
                  <a:gd name="T3" fmla="*/ 12 h 210"/>
                  <a:gd name="T4" fmla="*/ 132 w 185"/>
                  <a:gd name="T5" fmla="*/ 36 h 210"/>
                  <a:gd name="T6" fmla="*/ 168 w 185"/>
                  <a:gd name="T7" fmla="*/ 72 h 210"/>
                  <a:gd name="T8" fmla="*/ 174 w 185"/>
                  <a:gd name="T9" fmla="*/ 90 h 210"/>
                  <a:gd name="T10" fmla="*/ 180 w 185"/>
                  <a:gd name="T11" fmla="*/ 114 h 210"/>
                  <a:gd name="T12" fmla="*/ 174 w 185"/>
                  <a:gd name="T13" fmla="*/ 138 h 210"/>
                  <a:gd name="T14" fmla="*/ 162 w 185"/>
                  <a:gd name="T15" fmla="*/ 162 h 210"/>
                  <a:gd name="T16" fmla="*/ 132 w 185"/>
                  <a:gd name="T17" fmla="*/ 180 h 210"/>
                  <a:gd name="T18" fmla="*/ 90 w 185"/>
                  <a:gd name="T19" fmla="*/ 198 h 210"/>
                  <a:gd name="T20" fmla="*/ 109 w 185"/>
                  <a:gd name="T21" fmla="*/ 210 h 210"/>
                  <a:gd name="T22" fmla="*/ 144 w 185"/>
                  <a:gd name="T23" fmla="*/ 192 h 210"/>
                  <a:gd name="T24" fmla="*/ 174 w 185"/>
                  <a:gd name="T25" fmla="*/ 168 h 210"/>
                  <a:gd name="T26" fmla="*/ 192 w 185"/>
                  <a:gd name="T27" fmla="*/ 144 h 210"/>
                  <a:gd name="T28" fmla="*/ 198 w 185"/>
                  <a:gd name="T29" fmla="*/ 114 h 210"/>
                  <a:gd name="T30" fmla="*/ 192 w 185"/>
                  <a:gd name="T31" fmla="*/ 90 h 210"/>
                  <a:gd name="T32" fmla="*/ 186 w 185"/>
                  <a:gd name="T33" fmla="*/ 66 h 210"/>
                  <a:gd name="T34" fmla="*/ 168 w 185"/>
                  <a:gd name="T35" fmla="*/ 48 h 210"/>
                  <a:gd name="T36" fmla="*/ 144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sp>
            <p:nvSpPr>
              <p:cNvPr id="1045" name="Freeform 61"/>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800"/>
              </a:p>
            </p:txBody>
          </p:sp>
          <p:grpSp>
            <p:nvGrpSpPr>
              <p:cNvPr id="1046" name="Group 62"/>
              <p:cNvGrpSpPr>
                <a:grpSpLocks/>
              </p:cNvGrpSpPr>
              <p:nvPr/>
            </p:nvGrpSpPr>
            <p:grpSpPr bwMode="auto">
              <a:xfrm>
                <a:off x="5381" y="3085"/>
                <a:ext cx="227" cy="132"/>
                <a:chOff x="5381" y="3085"/>
                <a:chExt cx="227" cy="132"/>
              </a:xfrm>
            </p:grpSpPr>
            <p:sp>
              <p:nvSpPr>
                <p:cNvPr id="1047" name="Oval 63">
                  <a:extLst>
                    <a:ext uri="{FF2B5EF4-FFF2-40B4-BE49-F238E27FC236}">
                      <a16:creationId xmlns:a16="http://schemas.microsoft.com/office/drawing/2014/main" id="{BC7FB89B-BB7A-4B93-BEC9-59270B2C9879}"/>
                    </a:ext>
                  </a:extLst>
                </p:cNvPr>
                <p:cNvSpPr>
                  <a:spLocks noChangeArrowheads="1"/>
                </p:cNvSpPr>
                <p:nvPr/>
              </p:nvSpPr>
              <p:spPr bwMode="hidden">
                <a:xfrm>
                  <a:off x="5381" y="3085"/>
                  <a:ext cx="227" cy="132"/>
                </a:xfrm>
                <a:prstGeom prst="ellipse">
                  <a:avLst/>
                </a:pr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G" altLang="en-UG" sz="1800"/>
                </a:p>
              </p:txBody>
            </p:sp>
            <p:sp>
              <p:nvSpPr>
                <p:cNvPr id="1048" name="Oval 64">
                  <a:extLst>
                    <a:ext uri="{FF2B5EF4-FFF2-40B4-BE49-F238E27FC236}">
                      <a16:creationId xmlns:a16="http://schemas.microsoft.com/office/drawing/2014/main" id="{6B12EB19-32FF-4EF8-A469-F9F87A82A622}"/>
                    </a:ext>
                  </a:extLst>
                </p:cNvPr>
                <p:cNvSpPr>
                  <a:spLocks noChangeArrowheads="1"/>
                </p:cNvSpPr>
                <p:nvPr/>
              </p:nvSpPr>
              <p:spPr bwMode="hidden">
                <a:xfrm>
                  <a:off x="5403" y="3099"/>
                  <a:ext cx="182" cy="102"/>
                </a:xfrm>
                <a:prstGeom prst="ellipse">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G" altLang="en-UG" sz="1800"/>
                </a:p>
              </p:txBody>
            </p:sp>
            <p:sp>
              <p:nvSpPr>
                <p:cNvPr id="1049" name="Oval 65">
                  <a:extLst>
                    <a:ext uri="{FF2B5EF4-FFF2-40B4-BE49-F238E27FC236}">
                      <a16:creationId xmlns:a16="http://schemas.microsoft.com/office/drawing/2014/main" id="{B4133033-E701-4CC7-983C-A3662FC1C818}"/>
                    </a:ext>
                  </a:extLst>
                </p:cNvPr>
                <p:cNvSpPr>
                  <a:spLocks noChangeArrowheads="1"/>
                </p:cNvSpPr>
                <p:nvPr/>
              </p:nvSpPr>
              <p:spPr bwMode="hidden">
                <a:xfrm>
                  <a:off x="5431" y="3109"/>
                  <a:ext cx="125" cy="82"/>
                </a:xfrm>
                <a:prstGeom prst="ellipse">
                  <a:avLst/>
                </a:pr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G" altLang="en-UG" sz="1800"/>
                </a:p>
              </p:txBody>
            </p:sp>
            <p:sp>
              <p:nvSpPr>
                <p:cNvPr id="1050" name="Oval 66">
                  <a:extLst>
                    <a:ext uri="{FF2B5EF4-FFF2-40B4-BE49-F238E27FC236}">
                      <a16:creationId xmlns:a16="http://schemas.microsoft.com/office/drawing/2014/main" id="{1F15EFDD-2C04-4811-B022-B471C5F66D8A}"/>
                    </a:ext>
                  </a:extLst>
                </p:cNvPr>
                <p:cNvSpPr>
                  <a:spLocks noChangeArrowheads="1"/>
                </p:cNvSpPr>
                <p:nvPr/>
              </p:nvSpPr>
              <p:spPr bwMode="hidden">
                <a:xfrm>
                  <a:off x="5458" y="3125"/>
                  <a:ext cx="73" cy="47"/>
                </a:xfrm>
                <a:prstGeom prst="ellipse">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G" altLang="en-UG" sz="1800"/>
                </a:p>
              </p:txBody>
            </p:sp>
          </p:grpSp>
        </p:grpSp>
      </p:grpSp>
      <p:sp>
        <p:nvSpPr>
          <p:cNvPr id="24643" name="Rectangle 67">
            <a:extLst>
              <a:ext uri="{FF2B5EF4-FFF2-40B4-BE49-F238E27FC236}">
                <a16:creationId xmlns:a16="http://schemas.microsoft.com/office/drawing/2014/main" id="{298E9DD1-9243-448B-9A47-14651AFB57CB}"/>
              </a:ext>
            </a:extLst>
          </p:cNvPr>
          <p:cNvSpPr>
            <a:spLocks noGrp="1" noChangeArrowheads="1"/>
          </p:cNvSpPr>
          <p:nvPr>
            <p:ph type="title"/>
          </p:nvPr>
        </p:nvSpPr>
        <p:spPr bwMode="auto">
          <a:xfrm>
            <a:off x="609600" y="1146176"/>
            <a:ext cx="109728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smtClean="0"/>
              <a:t>Click to edit Master title style</a:t>
            </a:r>
            <a:endParaRPr lang="en-GB"/>
          </a:p>
        </p:txBody>
      </p:sp>
      <p:sp>
        <p:nvSpPr>
          <p:cNvPr id="24644" name="Rectangle 68">
            <a:extLst>
              <a:ext uri="{FF2B5EF4-FFF2-40B4-BE49-F238E27FC236}">
                <a16:creationId xmlns:a16="http://schemas.microsoft.com/office/drawing/2014/main" id="{7F1CEA0B-4A7F-4BF8-9739-8A391ACD4155}"/>
              </a:ext>
            </a:extLst>
          </p:cNvPr>
          <p:cNvSpPr>
            <a:spLocks noGrp="1" noChangeArrowheads="1"/>
          </p:cNvSpPr>
          <p:nvPr>
            <p:ph type="body" idx="1"/>
          </p:nvPr>
        </p:nvSpPr>
        <p:spPr bwMode="auto">
          <a:xfrm>
            <a:off x="609600" y="2209800"/>
            <a:ext cx="109728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24645" name="Rectangle 69">
            <a:extLst>
              <a:ext uri="{FF2B5EF4-FFF2-40B4-BE49-F238E27FC236}">
                <a16:creationId xmlns:a16="http://schemas.microsoft.com/office/drawing/2014/main" id="{6B3EF1F2-6804-416A-90AF-352A283F7004}"/>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effectLst>
                  <a:outerShdw blurRad="38100" dist="38100" dir="2700000" algn="tl">
                    <a:srgbClr val="000000"/>
                  </a:outerShdw>
                </a:effectLst>
                <a:latin typeface="Arial" charset="0"/>
              </a:defRPr>
            </a:lvl1pPr>
          </a:lstStyle>
          <a:p>
            <a:fld id="{C424F6DC-BA3C-4239-BF4C-E7A120F1C721}" type="datetime1">
              <a:rPr lang="en-GB" smtClean="0"/>
              <a:t>20/08/2024</a:t>
            </a:fld>
            <a:endParaRPr lang="en-GB"/>
          </a:p>
        </p:txBody>
      </p:sp>
      <p:sp>
        <p:nvSpPr>
          <p:cNvPr id="24646" name="Rectangle 70">
            <a:extLst>
              <a:ext uri="{FF2B5EF4-FFF2-40B4-BE49-F238E27FC236}">
                <a16:creationId xmlns:a16="http://schemas.microsoft.com/office/drawing/2014/main" id="{E38602F8-0349-4EA3-B5BA-E6F4F167CDBE}"/>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effectLst>
                  <a:outerShdw blurRad="38100" dist="38100" dir="2700000" algn="tl">
                    <a:srgbClr val="000000"/>
                  </a:outerShdw>
                </a:effectLst>
                <a:latin typeface="Arial" charset="0"/>
              </a:defRPr>
            </a:lvl1pPr>
          </a:lstStyle>
          <a:p>
            <a:r>
              <a:rPr lang="en-GB" smtClean="0"/>
              <a:t>Customised for USEEP training 2024</a:t>
            </a:r>
            <a:endParaRPr lang="en-GB"/>
          </a:p>
        </p:txBody>
      </p:sp>
      <p:sp>
        <p:nvSpPr>
          <p:cNvPr id="24647" name="Rectangle 71">
            <a:extLst>
              <a:ext uri="{FF2B5EF4-FFF2-40B4-BE49-F238E27FC236}">
                <a16:creationId xmlns:a16="http://schemas.microsoft.com/office/drawing/2014/main" id="{15455E8A-8D1F-4D12-9437-A643ABE2E990}"/>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effectLst>
                  <a:outerShdw blurRad="38100" dist="38100" dir="2700000" algn="tl">
                    <a:srgbClr val="C0C0C0"/>
                  </a:outerShdw>
                </a:effectLst>
              </a:defRPr>
            </a:lvl1pPr>
          </a:lstStyle>
          <a:p>
            <a:fld id="{5371DBEF-27A0-42C9-AA81-6CAEC4C1A582}" type="slidenum">
              <a:rPr lang="en-GB" smtClean="0"/>
              <a:t>‹#›</a:t>
            </a:fld>
            <a:endParaRPr lang="en-GB"/>
          </a:p>
        </p:txBody>
      </p:sp>
      <p:pic>
        <p:nvPicPr>
          <p:cNvPr id="1033" name="Picture 72" descr="logo_78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219200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167893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iming>
    <p:tnLst>
      <p:par>
        <p:cTn id="1" dur="indefinite" restart="never" nodeType="tmRoot"/>
      </p:par>
    </p:tnLst>
  </p:timing>
  <p:hf sldNum="0" hdr="0"/>
  <p:txStyles>
    <p:titleStyle>
      <a:lvl1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eaLnBrk="1" fontAlgn="base" hangingPunct="1">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1" fontAlgn="base" hangingPunct="1">
        <a:spcBef>
          <a:spcPct val="20000"/>
        </a:spcBef>
        <a:spcAft>
          <a:spcPct val="0"/>
        </a:spcAft>
        <a:buClr>
          <a:schemeClr val="hlink"/>
        </a:buClr>
        <a:buSzPct val="80000"/>
        <a:buFont typeface="Wingdings" panose="05000000000000000000" pitchFamily="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1" fontAlgn="base" hangingPunct="1">
        <a:spcBef>
          <a:spcPct val="20000"/>
        </a:spcBef>
        <a:spcAft>
          <a:spcPct val="0"/>
        </a:spcAft>
        <a:buClr>
          <a:schemeClr val="tx2"/>
        </a:buClr>
        <a:buSzPct val="50000"/>
        <a:buFont typeface="Wingdings" panose="05000000000000000000" pitchFamily="2" charset="2"/>
        <a:buChar char="l"/>
        <a:defRPr sz="2800">
          <a:solidFill>
            <a:schemeClr val="tx1"/>
          </a:solidFill>
          <a:effectLst>
            <a:outerShdw blurRad="38100" dist="38100" dir="2700000" algn="tl">
              <a:srgbClr val="000000"/>
            </a:outerShdw>
          </a:effectLst>
          <a:latin typeface="+mn-lt"/>
        </a:defRPr>
      </a:lvl2pPr>
      <a:lvl3pPr marL="1143000" indent="-228600" algn="l" rtl="0" eaLnBrk="1" fontAlgn="base" hangingPunct="1">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defRPr>
      </a:lvl3pPr>
      <a:lvl4pPr marL="1600200" indent="-228600" algn="l" rtl="0" eaLnBrk="1" fontAlgn="base" hangingPunct="1">
        <a:spcBef>
          <a:spcPct val="20000"/>
        </a:spcBef>
        <a:spcAft>
          <a:spcPct val="0"/>
        </a:spcAft>
        <a:buClr>
          <a:schemeClr val="folHlink"/>
        </a:buClr>
        <a:buSzPct val="50000"/>
        <a:buFont typeface="Wingdings" panose="05000000000000000000" pitchFamily="2" charset="2"/>
        <a:buChar char="l"/>
        <a:defRPr sz="2000">
          <a:solidFill>
            <a:schemeClr val="tx1"/>
          </a:solidFill>
          <a:effectLst>
            <a:outerShdw blurRad="38100" dist="38100" dir="2700000" algn="tl">
              <a:srgbClr val="000000"/>
            </a:outerShdw>
          </a:effectLst>
          <a:latin typeface="+mn-lt"/>
        </a:defRPr>
      </a:lvl4pPr>
      <a:lvl5pPr marL="2057400" indent="-228600" algn="l" rtl="0" eaLnBrk="1" fontAlgn="base" hangingPunct="1">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DB6D-80DB-DCE6-6CB3-4608443D8184}"/>
              </a:ext>
            </a:extLst>
          </p:cNvPr>
          <p:cNvSpPr>
            <a:spLocks noGrp="1"/>
          </p:cNvSpPr>
          <p:nvPr>
            <p:ph type="ctrTitle" sz="quarter"/>
          </p:nvPr>
        </p:nvSpPr>
        <p:spPr>
          <a:xfrm>
            <a:off x="1524000" y="1751505"/>
            <a:ext cx="9144000" cy="1655762"/>
          </a:xfrm>
        </p:spPr>
        <p:txBody>
          <a:bodyPr>
            <a:normAutofit fontScale="90000"/>
          </a:bodyPr>
          <a:lstStyle/>
          <a:p>
            <a:r>
              <a:rPr lang="en-GB" sz="4800" b="1" dirty="0"/>
              <a:t>The role of ICT in the Management of Secondary Schools in Uganda</a:t>
            </a:r>
          </a:p>
        </p:txBody>
      </p:sp>
      <p:sp>
        <p:nvSpPr>
          <p:cNvPr id="6" name="Subtitle 5"/>
          <p:cNvSpPr>
            <a:spLocks noGrp="1"/>
          </p:cNvSpPr>
          <p:nvPr>
            <p:ph type="subTitle" sz="quarter" idx="1"/>
          </p:nvPr>
        </p:nvSpPr>
        <p:spPr/>
        <p:txBody>
          <a:bodyPr/>
          <a:lstStyle/>
          <a:p>
            <a:pPr lvl="0" algn="ctr" defTabSz="914400">
              <a:spcBef>
                <a:spcPct val="20000"/>
              </a:spcBef>
              <a:buClr>
                <a:srgbClr val="99FF99"/>
              </a:buClr>
              <a:defRPr/>
            </a:pPr>
            <a:r>
              <a:rPr lang="en-US" kern="0" dirty="0">
                <a:solidFill>
                  <a:srgbClr val="CCECFF">
                    <a:lumMod val="10000"/>
                  </a:srgbClr>
                </a:solidFill>
                <a:effectLst>
                  <a:outerShdw blurRad="38100" dist="38100" dir="2700000" algn="tl">
                    <a:srgbClr val="000000"/>
                  </a:outerShdw>
                </a:effectLst>
                <a:latin typeface="Times New Roman" pitchFamily="18" charset="0"/>
                <a:cs typeface="Times New Roman" pitchFamily="18" charset="0"/>
              </a:rPr>
              <a:t>Uganda Secondary Education Expansion Project (USEEP</a:t>
            </a:r>
            <a:r>
              <a:rPr lang="en-US" kern="0" dirty="0" smtClean="0">
                <a:solidFill>
                  <a:srgbClr val="CCECFF">
                    <a:lumMod val="10000"/>
                  </a:srgbClr>
                </a:solidFill>
                <a:effectLst>
                  <a:outerShdw blurRad="38100" dist="38100" dir="2700000" algn="tl">
                    <a:srgbClr val="000000"/>
                  </a:outerShdw>
                </a:effectLst>
                <a:latin typeface="Times New Roman" pitchFamily="18" charset="0"/>
                <a:cs typeface="Times New Roman" pitchFamily="18" charset="0"/>
              </a:rPr>
              <a:t>)</a:t>
            </a:r>
            <a:endParaRPr lang="en-US" sz="3600" dirty="0"/>
          </a:p>
        </p:txBody>
      </p:sp>
    </p:spTree>
    <p:extLst>
      <p:ext uri="{BB962C8B-B14F-4D97-AF65-F5344CB8AC3E}">
        <p14:creationId xmlns:p14="http://schemas.microsoft.com/office/powerpoint/2010/main" val="486406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D364-C629-88BD-BB5B-B1E24C2C9019}"/>
              </a:ext>
            </a:extLst>
          </p:cNvPr>
          <p:cNvSpPr>
            <a:spLocks noGrp="1"/>
          </p:cNvSpPr>
          <p:nvPr>
            <p:ph type="title"/>
          </p:nvPr>
        </p:nvSpPr>
        <p:spPr>
          <a:xfrm>
            <a:off x="609600" y="522721"/>
            <a:ext cx="10972800" cy="1139825"/>
          </a:xfrm>
        </p:spPr>
        <p:txBody>
          <a:bodyPr/>
          <a:lstStyle/>
          <a:p>
            <a:r>
              <a:rPr lang="en-GB" b="1" dirty="0">
                <a:solidFill>
                  <a:schemeClr val="bg2">
                    <a:lumMod val="10000"/>
                  </a:schemeClr>
                </a:solidFill>
              </a:rPr>
              <a:t>Professional Development</a:t>
            </a:r>
          </a:p>
        </p:txBody>
      </p:sp>
      <p:sp>
        <p:nvSpPr>
          <p:cNvPr id="3" name="Content Placeholder 2">
            <a:extLst>
              <a:ext uri="{FF2B5EF4-FFF2-40B4-BE49-F238E27FC236}">
                <a16:creationId xmlns:a16="http://schemas.microsoft.com/office/drawing/2014/main" id="{0CFEE9AA-43D3-B17E-FB90-F0CCA207A9F4}"/>
              </a:ext>
            </a:extLst>
          </p:cNvPr>
          <p:cNvSpPr>
            <a:spLocks noGrp="1"/>
          </p:cNvSpPr>
          <p:nvPr>
            <p:ph idx="1"/>
          </p:nvPr>
        </p:nvSpPr>
        <p:spPr>
          <a:xfrm>
            <a:off x="609600" y="1392381"/>
            <a:ext cx="10972800" cy="4114800"/>
          </a:xfrm>
        </p:spPr>
        <p:txBody>
          <a:bodyPr/>
          <a:lstStyle/>
          <a:p>
            <a:r>
              <a:rPr lang="en-US" dirty="0">
                <a:solidFill>
                  <a:schemeClr val="bg2">
                    <a:lumMod val="10000"/>
                  </a:schemeClr>
                </a:solidFill>
              </a:rPr>
              <a:t>Online platforms for continuous professional development of teachers and other staff through online courses, webinars, and other e-learning resources e.g. Udemy, YouTube, Coursera </a:t>
            </a:r>
            <a:r>
              <a:rPr lang="en-US" dirty="0" err="1">
                <a:solidFill>
                  <a:schemeClr val="bg2">
                    <a:lumMod val="10000"/>
                  </a:schemeClr>
                </a:solidFill>
              </a:rPr>
              <a:t>etc</a:t>
            </a:r>
            <a:endParaRPr lang="en-US" dirty="0">
              <a:solidFill>
                <a:schemeClr val="bg2">
                  <a:lumMod val="10000"/>
                </a:schemeClr>
              </a:solidFill>
            </a:endParaRPr>
          </a:p>
          <a:p>
            <a:r>
              <a:rPr lang="en-US" dirty="0">
                <a:solidFill>
                  <a:schemeClr val="bg2">
                    <a:lumMod val="10000"/>
                  </a:schemeClr>
                </a:solidFill>
              </a:rPr>
              <a:t>Online workshops can be conducted for teachers via video-conferencing software like Zoom or Google Meet making professional development more affordable and flexible</a:t>
            </a:r>
          </a:p>
          <a:p>
            <a:endParaRPr lang="en-US" dirty="0">
              <a:solidFill>
                <a:schemeClr val="bg2">
                  <a:lumMod val="10000"/>
                </a:schemeClr>
              </a:solidFill>
            </a:endParaRPr>
          </a:p>
        </p:txBody>
      </p:sp>
    </p:spTree>
    <p:extLst>
      <p:ext uri="{BB962C8B-B14F-4D97-AF65-F5344CB8AC3E}">
        <p14:creationId xmlns:p14="http://schemas.microsoft.com/office/powerpoint/2010/main" val="227271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solidFill>
                  <a:schemeClr val="bg2">
                    <a:lumMod val="10000"/>
                  </a:schemeClr>
                </a:solidFill>
              </a:rPr>
              <a:t>Conclusion</a:t>
            </a:r>
            <a:endParaRPr lang="en-US" dirty="0"/>
          </a:p>
        </p:txBody>
      </p:sp>
      <p:sp>
        <p:nvSpPr>
          <p:cNvPr id="3" name="Content Placeholder 2"/>
          <p:cNvSpPr>
            <a:spLocks noGrp="1"/>
          </p:cNvSpPr>
          <p:nvPr>
            <p:ph idx="1"/>
          </p:nvPr>
        </p:nvSpPr>
        <p:spPr/>
        <p:txBody>
          <a:bodyPr/>
          <a:lstStyle/>
          <a:p>
            <a:r>
              <a:rPr lang="en-US" sz="3600" i="1" dirty="0" smtClean="0">
                <a:solidFill>
                  <a:schemeClr val="bg2">
                    <a:lumMod val="10000"/>
                  </a:schemeClr>
                </a:solidFill>
              </a:rPr>
              <a:t>The </a:t>
            </a:r>
            <a:r>
              <a:rPr lang="en-US" sz="3600" i="1" dirty="0">
                <a:solidFill>
                  <a:schemeClr val="bg2">
                    <a:lumMod val="10000"/>
                  </a:schemeClr>
                </a:solidFill>
              </a:rPr>
              <a:t>ICT revolution in educational management is already with us, we either adjust to it and reap its benefits or be swept to the garbage heap of history!</a:t>
            </a:r>
            <a:endParaRPr lang="en-GB" sz="3600" i="1" dirty="0">
              <a:solidFill>
                <a:schemeClr val="bg2">
                  <a:lumMod val="10000"/>
                </a:schemeClr>
              </a:solidFill>
            </a:endParaRPr>
          </a:p>
          <a:p>
            <a:endParaRPr lang="en-US" sz="3600" dirty="0"/>
          </a:p>
        </p:txBody>
      </p:sp>
    </p:spTree>
    <p:extLst>
      <p:ext uri="{BB962C8B-B14F-4D97-AF65-F5344CB8AC3E}">
        <p14:creationId xmlns:p14="http://schemas.microsoft.com/office/powerpoint/2010/main" val="1594501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85647-EB86-0D6B-DB38-B4F9538A0449}"/>
              </a:ext>
            </a:extLst>
          </p:cNvPr>
          <p:cNvSpPr>
            <a:spLocks noGrp="1"/>
          </p:cNvSpPr>
          <p:nvPr>
            <p:ph type="title"/>
          </p:nvPr>
        </p:nvSpPr>
        <p:spPr/>
        <p:txBody>
          <a:bodyPr>
            <a:normAutofit fontScale="90000"/>
          </a:bodyPr>
          <a:lstStyle/>
          <a:p>
            <a:r>
              <a:rPr lang="en-GB" sz="4000" b="1" dirty="0">
                <a:solidFill>
                  <a:schemeClr val="bg2">
                    <a:lumMod val="10000"/>
                  </a:schemeClr>
                </a:solidFill>
              </a:rPr>
              <a:t>ICT – The Game changer in School Management</a:t>
            </a:r>
          </a:p>
        </p:txBody>
      </p:sp>
      <p:sp>
        <p:nvSpPr>
          <p:cNvPr id="3" name="Content Placeholder 2">
            <a:extLst>
              <a:ext uri="{FF2B5EF4-FFF2-40B4-BE49-F238E27FC236}">
                <a16:creationId xmlns:a16="http://schemas.microsoft.com/office/drawing/2014/main" id="{3305E249-487A-8463-3177-AAE9831E7E32}"/>
              </a:ext>
            </a:extLst>
          </p:cNvPr>
          <p:cNvSpPr>
            <a:spLocks noGrp="1"/>
          </p:cNvSpPr>
          <p:nvPr>
            <p:ph idx="1"/>
          </p:nvPr>
        </p:nvSpPr>
        <p:spPr/>
        <p:txBody>
          <a:bodyPr>
            <a:normAutofit fontScale="92500" lnSpcReduction="20000"/>
          </a:bodyPr>
          <a:lstStyle/>
          <a:p>
            <a:r>
              <a:rPr lang="en-GB" sz="3200" dirty="0">
                <a:solidFill>
                  <a:schemeClr val="bg2">
                    <a:lumMod val="10000"/>
                  </a:schemeClr>
                </a:solidFill>
              </a:rPr>
              <a:t>ICT – Information and Communication Technology </a:t>
            </a:r>
          </a:p>
          <a:p>
            <a:r>
              <a:rPr lang="en-GB" sz="3200" dirty="0">
                <a:solidFill>
                  <a:schemeClr val="bg2">
                    <a:lumMod val="10000"/>
                  </a:schemeClr>
                </a:solidFill>
              </a:rPr>
              <a:t>Very useful tool for operational efficiency – faster, more accurate, more consistent</a:t>
            </a:r>
          </a:p>
          <a:p>
            <a:r>
              <a:rPr lang="en-GB" sz="3200" dirty="0">
                <a:solidFill>
                  <a:schemeClr val="bg2">
                    <a:lumMod val="10000"/>
                  </a:schemeClr>
                </a:solidFill>
              </a:rPr>
              <a:t>Data driven decision-making eliminates biases and errors</a:t>
            </a:r>
          </a:p>
          <a:p>
            <a:r>
              <a:rPr lang="en-GB" sz="3200" dirty="0">
                <a:solidFill>
                  <a:schemeClr val="bg2">
                    <a:lumMod val="10000"/>
                  </a:schemeClr>
                </a:solidFill>
              </a:rPr>
              <a:t>Improved communication</a:t>
            </a:r>
          </a:p>
          <a:p>
            <a:r>
              <a:rPr lang="en-GB" sz="3200" dirty="0">
                <a:solidFill>
                  <a:schemeClr val="bg2">
                    <a:lumMod val="10000"/>
                  </a:schemeClr>
                </a:solidFill>
              </a:rPr>
              <a:t>Revolutionised by Internet connectivity – Instant global access and global reach</a:t>
            </a:r>
          </a:p>
          <a:p>
            <a:r>
              <a:rPr lang="en-GB" sz="3200" dirty="0">
                <a:solidFill>
                  <a:schemeClr val="bg2">
                    <a:lumMod val="10000"/>
                  </a:schemeClr>
                </a:solidFill>
              </a:rPr>
              <a:t>Users swept by Social Media wave – </a:t>
            </a:r>
            <a:r>
              <a:rPr lang="en-GB" sz="3200" dirty="0" err="1">
                <a:solidFill>
                  <a:schemeClr val="bg2">
                    <a:lumMod val="10000"/>
                  </a:schemeClr>
                </a:solidFill>
              </a:rPr>
              <a:t>Opt</a:t>
            </a:r>
            <a:r>
              <a:rPr lang="en-GB" sz="3200" dirty="0">
                <a:solidFill>
                  <a:schemeClr val="bg2">
                    <a:lumMod val="10000"/>
                  </a:schemeClr>
                </a:solidFill>
              </a:rPr>
              <a:t> out, lose out!</a:t>
            </a:r>
          </a:p>
          <a:p>
            <a:r>
              <a:rPr lang="en-GB" sz="3200" dirty="0">
                <a:solidFill>
                  <a:schemeClr val="bg2">
                    <a:lumMod val="10000"/>
                  </a:schemeClr>
                </a:solidFill>
              </a:rPr>
              <a:t>Artificial Intelligence trends offer opportunities and challenges</a:t>
            </a:r>
          </a:p>
          <a:p>
            <a:endParaRPr lang="en-GB" sz="3200" dirty="0">
              <a:solidFill>
                <a:schemeClr val="bg2">
                  <a:lumMod val="10000"/>
                </a:schemeClr>
              </a:solidFill>
            </a:endParaRPr>
          </a:p>
        </p:txBody>
      </p:sp>
    </p:spTree>
    <p:extLst>
      <p:ext uri="{BB962C8B-B14F-4D97-AF65-F5344CB8AC3E}">
        <p14:creationId xmlns:p14="http://schemas.microsoft.com/office/powerpoint/2010/main" val="3913359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EA041-5300-4DFC-69D1-CC454D6B5791}"/>
              </a:ext>
            </a:extLst>
          </p:cNvPr>
          <p:cNvSpPr>
            <a:spLocks noGrp="1"/>
          </p:cNvSpPr>
          <p:nvPr>
            <p:ph type="title"/>
          </p:nvPr>
        </p:nvSpPr>
        <p:spPr/>
        <p:txBody>
          <a:bodyPr/>
          <a:lstStyle/>
          <a:p>
            <a:r>
              <a:rPr lang="en-GB" b="1" dirty="0">
                <a:solidFill>
                  <a:schemeClr val="bg2">
                    <a:lumMod val="10000"/>
                  </a:schemeClr>
                </a:solidFill>
              </a:rPr>
              <a:t>Administration and data management</a:t>
            </a:r>
          </a:p>
        </p:txBody>
      </p:sp>
      <p:sp>
        <p:nvSpPr>
          <p:cNvPr id="3" name="Content Placeholder 2">
            <a:extLst>
              <a:ext uri="{FF2B5EF4-FFF2-40B4-BE49-F238E27FC236}">
                <a16:creationId xmlns:a16="http://schemas.microsoft.com/office/drawing/2014/main" id="{2D332D9C-51A7-108B-1348-8A7E988F8FC5}"/>
              </a:ext>
            </a:extLst>
          </p:cNvPr>
          <p:cNvSpPr>
            <a:spLocks noGrp="1"/>
          </p:cNvSpPr>
          <p:nvPr>
            <p:ph idx="1"/>
          </p:nvPr>
        </p:nvSpPr>
        <p:spPr/>
        <p:txBody>
          <a:bodyPr>
            <a:normAutofit fontScale="85000" lnSpcReduction="10000"/>
          </a:bodyPr>
          <a:lstStyle/>
          <a:p>
            <a:r>
              <a:rPr lang="en-GB" dirty="0">
                <a:solidFill>
                  <a:schemeClr val="bg2">
                    <a:lumMod val="10000"/>
                  </a:schemeClr>
                </a:solidFill>
              </a:rPr>
              <a:t>Various administrative tasks can be automated, making the work more accurate and simpler e.g.</a:t>
            </a:r>
          </a:p>
          <a:p>
            <a:pPr lvl="1">
              <a:buFont typeface="Wingdings" panose="05000000000000000000" pitchFamily="2" charset="2"/>
              <a:buChar char="ü"/>
            </a:pPr>
            <a:r>
              <a:rPr lang="en-GB" dirty="0">
                <a:solidFill>
                  <a:schemeClr val="bg2">
                    <a:lumMod val="10000"/>
                  </a:schemeClr>
                </a:solidFill>
              </a:rPr>
              <a:t>Attendance tracking</a:t>
            </a:r>
          </a:p>
          <a:p>
            <a:pPr lvl="1">
              <a:buFont typeface="Wingdings" panose="05000000000000000000" pitchFamily="2" charset="2"/>
              <a:buChar char="ü"/>
            </a:pPr>
            <a:r>
              <a:rPr lang="en-GB" dirty="0">
                <a:solidFill>
                  <a:schemeClr val="bg2">
                    <a:lumMod val="10000"/>
                  </a:schemeClr>
                </a:solidFill>
              </a:rPr>
              <a:t>School fees management and tracking</a:t>
            </a:r>
          </a:p>
          <a:p>
            <a:pPr lvl="1">
              <a:buFont typeface="Wingdings" panose="05000000000000000000" pitchFamily="2" charset="2"/>
              <a:buChar char="ü"/>
            </a:pPr>
            <a:r>
              <a:rPr lang="en-GB" dirty="0">
                <a:solidFill>
                  <a:schemeClr val="bg2">
                    <a:lumMod val="10000"/>
                  </a:schemeClr>
                </a:solidFill>
              </a:rPr>
              <a:t>Time-table scheduling</a:t>
            </a:r>
          </a:p>
          <a:p>
            <a:pPr lvl="1">
              <a:buFont typeface="Wingdings" panose="05000000000000000000" pitchFamily="2" charset="2"/>
              <a:buChar char="ü"/>
            </a:pPr>
            <a:r>
              <a:rPr lang="en-GB" dirty="0">
                <a:solidFill>
                  <a:schemeClr val="bg2">
                    <a:lumMod val="10000"/>
                  </a:schemeClr>
                </a:solidFill>
              </a:rPr>
              <a:t>Inventory management</a:t>
            </a:r>
          </a:p>
          <a:p>
            <a:r>
              <a:rPr lang="en-US" dirty="0">
                <a:solidFill>
                  <a:schemeClr val="bg2">
                    <a:lumMod val="10000"/>
                  </a:schemeClr>
                </a:solidFill>
              </a:rPr>
              <a:t>storage and management of large volumes of data (e.g. student records, staff details, and academic performance) for easy access to accurate and up-to-date information</a:t>
            </a:r>
          </a:p>
          <a:p>
            <a:r>
              <a:rPr lang="en-US" dirty="0">
                <a:solidFill>
                  <a:schemeClr val="bg2">
                    <a:lumMod val="10000"/>
                  </a:schemeClr>
                </a:solidFill>
              </a:rPr>
              <a:t>Consider using cloud-storage facilities for reliable access to data</a:t>
            </a:r>
            <a:endParaRPr lang="en-GB" dirty="0">
              <a:solidFill>
                <a:schemeClr val="bg2">
                  <a:lumMod val="10000"/>
                </a:schemeClr>
              </a:solidFill>
            </a:endParaRPr>
          </a:p>
        </p:txBody>
      </p:sp>
    </p:spTree>
    <p:extLst>
      <p:ext uri="{BB962C8B-B14F-4D97-AF65-F5344CB8AC3E}">
        <p14:creationId xmlns:p14="http://schemas.microsoft.com/office/powerpoint/2010/main" val="2711985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5C3CF-F208-E713-3C9C-2DFF3615EFA5}"/>
              </a:ext>
            </a:extLst>
          </p:cNvPr>
          <p:cNvSpPr>
            <a:spLocks noGrp="1"/>
          </p:cNvSpPr>
          <p:nvPr>
            <p:ph type="title"/>
          </p:nvPr>
        </p:nvSpPr>
        <p:spPr>
          <a:xfrm>
            <a:off x="609600" y="860525"/>
            <a:ext cx="10972800" cy="1139825"/>
          </a:xfrm>
        </p:spPr>
        <p:txBody>
          <a:bodyPr/>
          <a:lstStyle/>
          <a:p>
            <a:r>
              <a:rPr lang="en-GB" b="1" dirty="0">
                <a:solidFill>
                  <a:schemeClr val="bg2">
                    <a:lumMod val="10000"/>
                  </a:schemeClr>
                </a:solidFill>
              </a:rPr>
              <a:t>Visibility, branding and marketing</a:t>
            </a:r>
            <a:endParaRPr lang="en-GB" dirty="0">
              <a:solidFill>
                <a:schemeClr val="bg2">
                  <a:lumMod val="10000"/>
                </a:schemeClr>
              </a:solidFill>
            </a:endParaRPr>
          </a:p>
        </p:txBody>
      </p:sp>
      <p:pic>
        <p:nvPicPr>
          <p:cNvPr id="7" name="Content Placeholder 6">
            <a:extLst>
              <a:ext uri="{FF2B5EF4-FFF2-40B4-BE49-F238E27FC236}">
                <a16:creationId xmlns:a16="http://schemas.microsoft.com/office/drawing/2014/main" id="{41C87117-59FE-F31C-DB15-FF0F104ABD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8757" y="2000350"/>
            <a:ext cx="7221628" cy="3486050"/>
          </a:xfrm>
        </p:spPr>
      </p:pic>
      <p:sp>
        <p:nvSpPr>
          <p:cNvPr id="8" name="TextBox 7">
            <a:extLst>
              <a:ext uri="{FF2B5EF4-FFF2-40B4-BE49-F238E27FC236}">
                <a16:creationId xmlns:a16="http://schemas.microsoft.com/office/drawing/2014/main" id="{11EEC8E1-DB9E-09A1-C0E3-779142F991C8}"/>
              </a:ext>
            </a:extLst>
          </p:cNvPr>
          <p:cNvSpPr txBox="1"/>
          <p:nvPr/>
        </p:nvSpPr>
        <p:spPr>
          <a:xfrm>
            <a:off x="408148" y="1628577"/>
            <a:ext cx="4242062" cy="4616648"/>
          </a:xfrm>
          <a:prstGeom prst="rect">
            <a:avLst/>
          </a:prstGeom>
          <a:noFill/>
        </p:spPr>
        <p:txBody>
          <a:bodyPr wrap="square" rtlCol="0">
            <a:spAutoFit/>
          </a:bodyPr>
          <a:lstStyle/>
          <a:p>
            <a:pPr marL="285750" indent="-285750">
              <a:spcAft>
                <a:spcPts val="1800"/>
              </a:spcAft>
              <a:buFont typeface="Arial" panose="020B0604020202020204" pitchFamily="34" charset="0"/>
              <a:buChar char="•"/>
            </a:pPr>
            <a:r>
              <a:rPr lang="en-GB" sz="2400" dirty="0">
                <a:solidFill>
                  <a:schemeClr val="bg2">
                    <a:lumMod val="10000"/>
                  </a:schemeClr>
                </a:solidFill>
              </a:rPr>
              <a:t>Online presence through school website and social media platforms improves visibility and sets school brand</a:t>
            </a:r>
          </a:p>
          <a:p>
            <a:pPr marL="285750" indent="-285750">
              <a:spcAft>
                <a:spcPts val="1800"/>
              </a:spcAft>
              <a:buFont typeface="Arial" panose="020B0604020202020204" pitchFamily="34" charset="0"/>
              <a:buChar char="•"/>
            </a:pPr>
            <a:r>
              <a:rPr lang="en-GB" sz="2400" dirty="0">
                <a:solidFill>
                  <a:schemeClr val="bg2">
                    <a:lumMod val="10000"/>
                  </a:schemeClr>
                </a:solidFill>
              </a:rPr>
              <a:t>Digital marketing possible using social media platforms</a:t>
            </a:r>
          </a:p>
          <a:p>
            <a:pPr marL="285750" indent="-285750">
              <a:buFont typeface="Arial" panose="020B0604020202020204" pitchFamily="34" charset="0"/>
              <a:buChar char="•"/>
            </a:pPr>
            <a:r>
              <a:rPr lang="en-GB" sz="2400" dirty="0">
                <a:solidFill>
                  <a:schemeClr val="bg2">
                    <a:lumMod val="10000"/>
                  </a:schemeClr>
                </a:solidFill>
              </a:rPr>
              <a:t>Opportunity to market school and its auxiliary business ventures</a:t>
            </a:r>
          </a:p>
        </p:txBody>
      </p:sp>
    </p:spTree>
    <p:extLst>
      <p:ext uri="{BB962C8B-B14F-4D97-AF65-F5344CB8AC3E}">
        <p14:creationId xmlns:p14="http://schemas.microsoft.com/office/powerpoint/2010/main" val="2059220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64C9C-98B9-C39E-F9BD-C74FAD5C4446}"/>
              </a:ext>
            </a:extLst>
          </p:cNvPr>
          <p:cNvSpPr>
            <a:spLocks noGrp="1"/>
          </p:cNvSpPr>
          <p:nvPr>
            <p:ph type="title"/>
          </p:nvPr>
        </p:nvSpPr>
        <p:spPr>
          <a:xfrm>
            <a:off x="609600" y="647412"/>
            <a:ext cx="10972800" cy="1139825"/>
          </a:xfrm>
        </p:spPr>
        <p:txBody>
          <a:bodyPr/>
          <a:lstStyle/>
          <a:p>
            <a:r>
              <a:rPr lang="en-GB" b="1" dirty="0">
                <a:solidFill>
                  <a:schemeClr val="bg2">
                    <a:lumMod val="10000"/>
                  </a:schemeClr>
                </a:solidFill>
              </a:rPr>
              <a:t>Financial Management</a:t>
            </a:r>
          </a:p>
        </p:txBody>
      </p:sp>
      <p:sp>
        <p:nvSpPr>
          <p:cNvPr id="3" name="Content Placeholder 2">
            <a:extLst>
              <a:ext uri="{FF2B5EF4-FFF2-40B4-BE49-F238E27FC236}">
                <a16:creationId xmlns:a16="http://schemas.microsoft.com/office/drawing/2014/main" id="{403635EC-7784-B1EB-3E7A-31484375FD5E}"/>
              </a:ext>
            </a:extLst>
          </p:cNvPr>
          <p:cNvSpPr>
            <a:spLocks noGrp="1"/>
          </p:cNvSpPr>
          <p:nvPr>
            <p:ph idx="1"/>
          </p:nvPr>
        </p:nvSpPr>
        <p:spPr>
          <a:xfrm>
            <a:off x="609600" y="1572491"/>
            <a:ext cx="10972800" cy="4114800"/>
          </a:xfrm>
        </p:spPr>
        <p:txBody>
          <a:bodyPr>
            <a:normAutofit fontScale="77500" lnSpcReduction="20000"/>
          </a:bodyPr>
          <a:lstStyle/>
          <a:p>
            <a:r>
              <a:rPr lang="en-GB" b="1" dirty="0">
                <a:solidFill>
                  <a:schemeClr val="bg2">
                    <a:lumMod val="10000"/>
                  </a:schemeClr>
                </a:solidFill>
              </a:rPr>
              <a:t>Online payment</a:t>
            </a:r>
            <a:r>
              <a:rPr lang="en-GB" dirty="0">
                <a:solidFill>
                  <a:schemeClr val="bg2">
                    <a:lumMod val="10000"/>
                  </a:schemeClr>
                </a:solidFill>
              </a:rPr>
              <a:t> systems like </a:t>
            </a:r>
            <a:r>
              <a:rPr lang="en-GB" dirty="0" smtClean="0">
                <a:solidFill>
                  <a:schemeClr val="bg2">
                    <a:lumMod val="10000"/>
                  </a:schemeClr>
                </a:solidFill>
              </a:rPr>
              <a:t>School pay </a:t>
            </a:r>
            <a:r>
              <a:rPr lang="en-GB" dirty="0">
                <a:solidFill>
                  <a:schemeClr val="bg2">
                    <a:lumMod val="10000"/>
                  </a:schemeClr>
                </a:solidFill>
              </a:rPr>
              <a:t>make it easier to monitor and manage school fees payments</a:t>
            </a:r>
          </a:p>
          <a:p>
            <a:r>
              <a:rPr lang="en-US" b="1" dirty="0">
                <a:solidFill>
                  <a:schemeClr val="bg2">
                    <a:lumMod val="10000"/>
                  </a:schemeClr>
                </a:solidFill>
              </a:rPr>
              <a:t>Budgeting and Accounting:</a:t>
            </a:r>
            <a:r>
              <a:rPr lang="en-US" dirty="0">
                <a:solidFill>
                  <a:schemeClr val="bg2">
                    <a:lumMod val="10000"/>
                  </a:schemeClr>
                </a:solidFill>
              </a:rPr>
              <a:t> ICT tools assist in managing school budgets, tracking expenses, and generating financial reports; making financial management more transparent and efficient.</a:t>
            </a:r>
          </a:p>
          <a:p>
            <a:r>
              <a:rPr lang="en-US" dirty="0">
                <a:solidFill>
                  <a:schemeClr val="bg2">
                    <a:lumMod val="10000"/>
                  </a:schemeClr>
                </a:solidFill>
              </a:rPr>
              <a:t>Consider acquiring specialized school financial management software</a:t>
            </a:r>
          </a:p>
          <a:p>
            <a:r>
              <a:rPr lang="en-US" dirty="0">
                <a:solidFill>
                  <a:schemeClr val="bg2">
                    <a:lumMod val="10000"/>
                  </a:schemeClr>
                </a:solidFill>
              </a:rPr>
              <a:t>Beware of high risk of fraud in online transactions – seek professional information security support and keep parents and other stakeholders alerted.</a:t>
            </a:r>
          </a:p>
          <a:p>
            <a:pPr marL="0" indent="0" algn="ctr">
              <a:buNone/>
            </a:pPr>
            <a:r>
              <a:rPr lang="en-US" i="1" dirty="0">
                <a:solidFill>
                  <a:schemeClr val="bg2">
                    <a:lumMod val="10000"/>
                  </a:schemeClr>
                </a:solidFill>
              </a:rPr>
              <a:t>Discussion point: Share experiences of those using financial management software and challenges of those not yet using</a:t>
            </a:r>
            <a:endParaRPr lang="en-GB" i="1" dirty="0">
              <a:solidFill>
                <a:schemeClr val="bg2">
                  <a:lumMod val="10000"/>
                </a:schemeClr>
              </a:solidFill>
            </a:endParaRPr>
          </a:p>
        </p:txBody>
      </p:sp>
    </p:spTree>
    <p:extLst>
      <p:ext uri="{BB962C8B-B14F-4D97-AF65-F5344CB8AC3E}">
        <p14:creationId xmlns:p14="http://schemas.microsoft.com/office/powerpoint/2010/main" val="3370071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55EF3-7C0A-8224-A2F5-8FDD8182E3E2}"/>
              </a:ext>
            </a:extLst>
          </p:cNvPr>
          <p:cNvSpPr>
            <a:spLocks noGrp="1"/>
          </p:cNvSpPr>
          <p:nvPr>
            <p:ph type="title"/>
          </p:nvPr>
        </p:nvSpPr>
        <p:spPr>
          <a:xfrm>
            <a:off x="609600" y="785958"/>
            <a:ext cx="10972800" cy="1139825"/>
          </a:xfrm>
        </p:spPr>
        <p:txBody>
          <a:bodyPr/>
          <a:lstStyle/>
          <a:p>
            <a:r>
              <a:rPr lang="en-GB" b="1" dirty="0">
                <a:solidFill>
                  <a:schemeClr val="bg2">
                    <a:lumMod val="10000"/>
                  </a:schemeClr>
                </a:solidFill>
              </a:rPr>
              <a:t>Communication</a:t>
            </a:r>
          </a:p>
        </p:txBody>
      </p:sp>
      <p:sp>
        <p:nvSpPr>
          <p:cNvPr id="3" name="Content Placeholder 2">
            <a:extLst>
              <a:ext uri="{FF2B5EF4-FFF2-40B4-BE49-F238E27FC236}">
                <a16:creationId xmlns:a16="http://schemas.microsoft.com/office/drawing/2014/main" id="{2A1F640C-CFE5-3E84-A035-4C96F8712073}"/>
              </a:ext>
            </a:extLst>
          </p:cNvPr>
          <p:cNvSpPr>
            <a:spLocks noGrp="1"/>
          </p:cNvSpPr>
          <p:nvPr>
            <p:ph idx="1"/>
          </p:nvPr>
        </p:nvSpPr>
        <p:spPr/>
        <p:txBody>
          <a:bodyPr>
            <a:normAutofit fontScale="85000" lnSpcReduction="20000"/>
          </a:bodyPr>
          <a:lstStyle/>
          <a:p>
            <a:r>
              <a:rPr lang="en-US" dirty="0">
                <a:solidFill>
                  <a:schemeClr val="bg2">
                    <a:lumMod val="10000"/>
                  </a:schemeClr>
                </a:solidFill>
              </a:rPr>
              <a:t>Improved communication between school management, teachers, students, parents and other stakeholders</a:t>
            </a:r>
            <a:endParaRPr lang="en-GB" dirty="0">
              <a:solidFill>
                <a:schemeClr val="bg2">
                  <a:lumMod val="10000"/>
                </a:schemeClr>
              </a:solidFill>
            </a:endParaRPr>
          </a:p>
          <a:p>
            <a:pPr lvl="1">
              <a:buFont typeface="Wingdings" panose="05000000000000000000" pitchFamily="2" charset="2"/>
              <a:buChar char="ü"/>
            </a:pPr>
            <a:r>
              <a:rPr lang="en-GB" dirty="0">
                <a:solidFill>
                  <a:schemeClr val="bg2">
                    <a:lumMod val="10000"/>
                  </a:schemeClr>
                </a:solidFill>
              </a:rPr>
              <a:t>Faster and more efficient communication through e-mails, SMS messaging and SM channels and messaging apps, especially WhatsApp</a:t>
            </a:r>
          </a:p>
          <a:p>
            <a:r>
              <a:rPr lang="en-GB" dirty="0">
                <a:solidFill>
                  <a:schemeClr val="bg2">
                    <a:lumMod val="10000"/>
                  </a:schemeClr>
                </a:solidFill>
              </a:rPr>
              <a:t>ICT completes the communication cycle by providing for 2-way communication either in real time (synchronous) or at varied times (asynchronous)</a:t>
            </a:r>
          </a:p>
          <a:p>
            <a:r>
              <a:rPr lang="en-GB" dirty="0">
                <a:solidFill>
                  <a:schemeClr val="bg2">
                    <a:lumMod val="10000"/>
                  </a:schemeClr>
                </a:solidFill>
              </a:rPr>
              <a:t>Improved customer care and relationship management through ticketing systems</a:t>
            </a:r>
          </a:p>
          <a:p>
            <a:r>
              <a:rPr lang="en-GB" dirty="0">
                <a:solidFill>
                  <a:schemeClr val="bg2">
                    <a:lumMod val="10000"/>
                  </a:schemeClr>
                </a:solidFill>
              </a:rPr>
              <a:t>Important to have a formal house communication style for consistency and trust</a:t>
            </a:r>
          </a:p>
          <a:p>
            <a:endParaRPr lang="en-GB" dirty="0">
              <a:solidFill>
                <a:schemeClr val="bg2">
                  <a:lumMod val="10000"/>
                </a:schemeClr>
              </a:solidFill>
            </a:endParaRPr>
          </a:p>
        </p:txBody>
      </p:sp>
    </p:spTree>
    <p:extLst>
      <p:ext uri="{BB962C8B-B14F-4D97-AF65-F5344CB8AC3E}">
        <p14:creationId xmlns:p14="http://schemas.microsoft.com/office/powerpoint/2010/main" val="2556517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FCC6C-D4F9-D247-3311-C37849CE7A9B}"/>
              </a:ext>
            </a:extLst>
          </p:cNvPr>
          <p:cNvSpPr>
            <a:spLocks noGrp="1"/>
          </p:cNvSpPr>
          <p:nvPr>
            <p:ph type="title"/>
          </p:nvPr>
        </p:nvSpPr>
        <p:spPr>
          <a:xfrm>
            <a:off x="498763" y="550430"/>
            <a:ext cx="10972800" cy="1139825"/>
          </a:xfrm>
        </p:spPr>
        <p:txBody>
          <a:bodyPr/>
          <a:lstStyle/>
          <a:p>
            <a:r>
              <a:rPr lang="en-GB" b="1" dirty="0">
                <a:solidFill>
                  <a:schemeClr val="bg2">
                    <a:lumMod val="10000"/>
                  </a:schemeClr>
                </a:solidFill>
              </a:rPr>
              <a:t>Decision Making</a:t>
            </a:r>
          </a:p>
        </p:txBody>
      </p:sp>
      <p:sp>
        <p:nvSpPr>
          <p:cNvPr id="3" name="Content Placeholder 2">
            <a:extLst>
              <a:ext uri="{FF2B5EF4-FFF2-40B4-BE49-F238E27FC236}">
                <a16:creationId xmlns:a16="http://schemas.microsoft.com/office/drawing/2014/main" id="{21DD343E-7D85-CF0D-CD85-47CB2FF9F166}"/>
              </a:ext>
            </a:extLst>
          </p:cNvPr>
          <p:cNvSpPr>
            <a:spLocks noGrp="1"/>
          </p:cNvSpPr>
          <p:nvPr>
            <p:ph idx="1"/>
          </p:nvPr>
        </p:nvSpPr>
        <p:spPr>
          <a:xfrm>
            <a:off x="637309" y="1447800"/>
            <a:ext cx="10972800" cy="4114800"/>
          </a:xfrm>
        </p:spPr>
        <p:txBody>
          <a:bodyPr/>
          <a:lstStyle/>
          <a:p>
            <a:r>
              <a:rPr lang="en-GB" dirty="0">
                <a:solidFill>
                  <a:schemeClr val="bg2">
                    <a:lumMod val="10000"/>
                  </a:schemeClr>
                </a:solidFill>
              </a:rPr>
              <a:t>Improved decision-making through </a:t>
            </a:r>
            <a:r>
              <a:rPr lang="en-US" dirty="0">
                <a:solidFill>
                  <a:schemeClr val="bg2">
                    <a:lumMod val="10000"/>
                  </a:schemeClr>
                </a:solidFill>
              </a:rPr>
              <a:t>Data-Driven Decisions: </a:t>
            </a:r>
          </a:p>
          <a:p>
            <a:pPr lvl="1">
              <a:buFont typeface="Wingdings" panose="05000000000000000000" pitchFamily="2" charset="2"/>
              <a:buChar char="ü"/>
            </a:pPr>
            <a:r>
              <a:rPr lang="en-US" dirty="0">
                <a:solidFill>
                  <a:schemeClr val="bg2">
                    <a:lumMod val="10000"/>
                  </a:schemeClr>
                </a:solidFill>
              </a:rPr>
              <a:t>With ICT, school management can analyze data on student performance, staff performance, resource allocation, and other key metrics to make informed decisions for better educational outcomes and more efficient use of resources.</a:t>
            </a:r>
          </a:p>
          <a:p>
            <a:r>
              <a:rPr lang="en-US" dirty="0">
                <a:solidFill>
                  <a:schemeClr val="bg2">
                    <a:lumMod val="10000"/>
                  </a:schemeClr>
                </a:solidFill>
              </a:rPr>
              <a:t>Effective Monitoring and Reporting: </a:t>
            </a:r>
          </a:p>
          <a:p>
            <a:pPr lvl="1">
              <a:buFont typeface="Wingdings" panose="05000000000000000000" pitchFamily="2" charset="2"/>
              <a:buChar char="ü"/>
            </a:pPr>
            <a:r>
              <a:rPr lang="en-US" dirty="0">
                <a:solidFill>
                  <a:schemeClr val="bg2">
                    <a:lumMod val="10000"/>
                  </a:schemeClr>
                </a:solidFill>
              </a:rPr>
              <a:t>ICT enables the real-time monitoring of various aspects of school operations, allowing for timely interventions and reporting to relevant stakeholders.</a:t>
            </a:r>
            <a:endParaRPr lang="en-GB" dirty="0">
              <a:solidFill>
                <a:schemeClr val="bg2">
                  <a:lumMod val="10000"/>
                </a:schemeClr>
              </a:solidFill>
            </a:endParaRPr>
          </a:p>
        </p:txBody>
      </p:sp>
    </p:spTree>
    <p:extLst>
      <p:ext uri="{BB962C8B-B14F-4D97-AF65-F5344CB8AC3E}">
        <p14:creationId xmlns:p14="http://schemas.microsoft.com/office/powerpoint/2010/main" val="2834929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2299B-922E-B456-6810-C949168ED215}"/>
              </a:ext>
            </a:extLst>
          </p:cNvPr>
          <p:cNvSpPr>
            <a:spLocks noGrp="1"/>
          </p:cNvSpPr>
          <p:nvPr>
            <p:ph type="title"/>
          </p:nvPr>
        </p:nvSpPr>
        <p:spPr>
          <a:xfrm>
            <a:off x="193963" y="534554"/>
            <a:ext cx="10972800" cy="1139825"/>
          </a:xfrm>
        </p:spPr>
        <p:txBody>
          <a:bodyPr/>
          <a:lstStyle/>
          <a:p>
            <a:r>
              <a:rPr lang="en-GB" b="1" dirty="0">
                <a:solidFill>
                  <a:schemeClr val="bg2">
                    <a:lumMod val="10000"/>
                  </a:schemeClr>
                </a:solidFill>
              </a:rPr>
              <a:t>Academic Management</a:t>
            </a:r>
          </a:p>
        </p:txBody>
      </p:sp>
      <p:sp>
        <p:nvSpPr>
          <p:cNvPr id="3" name="Content Placeholder 2">
            <a:extLst>
              <a:ext uri="{FF2B5EF4-FFF2-40B4-BE49-F238E27FC236}">
                <a16:creationId xmlns:a16="http://schemas.microsoft.com/office/drawing/2014/main" id="{66A5A5FF-B1DF-350D-0F9D-31D3E90FFF3F}"/>
              </a:ext>
            </a:extLst>
          </p:cNvPr>
          <p:cNvSpPr>
            <a:spLocks noGrp="1"/>
          </p:cNvSpPr>
          <p:nvPr>
            <p:ph idx="1"/>
          </p:nvPr>
        </p:nvSpPr>
        <p:spPr>
          <a:xfrm>
            <a:off x="609600" y="1392381"/>
            <a:ext cx="10972800" cy="4114800"/>
          </a:xfrm>
        </p:spPr>
        <p:txBody>
          <a:bodyPr/>
          <a:lstStyle/>
          <a:p>
            <a:r>
              <a:rPr lang="en-US" dirty="0">
                <a:solidFill>
                  <a:schemeClr val="bg2">
                    <a:lumMod val="10000"/>
                  </a:schemeClr>
                </a:solidFill>
              </a:rPr>
              <a:t>Curriculum Planning and Implementation: </a:t>
            </a:r>
          </a:p>
          <a:p>
            <a:pPr lvl="1">
              <a:buFont typeface="Wingdings" panose="05000000000000000000" pitchFamily="2" charset="2"/>
              <a:buChar char="ü"/>
            </a:pPr>
            <a:r>
              <a:rPr lang="en-US" dirty="0">
                <a:solidFill>
                  <a:schemeClr val="bg2">
                    <a:lumMod val="10000"/>
                  </a:schemeClr>
                </a:solidFill>
              </a:rPr>
              <a:t>Use of electronic templates for schemes of work, lesson planning, and lesson delivery promotes standardization and efficiency.</a:t>
            </a:r>
          </a:p>
          <a:p>
            <a:r>
              <a:rPr lang="en-US" dirty="0">
                <a:solidFill>
                  <a:schemeClr val="bg2">
                    <a:lumMod val="10000"/>
                  </a:schemeClr>
                </a:solidFill>
              </a:rPr>
              <a:t>Assessment and Evaluation: </a:t>
            </a:r>
          </a:p>
          <a:p>
            <a:pPr lvl="1">
              <a:buFont typeface="Wingdings" panose="05000000000000000000" pitchFamily="2" charset="2"/>
              <a:buChar char="ü"/>
            </a:pPr>
            <a:r>
              <a:rPr lang="en-US" dirty="0">
                <a:solidFill>
                  <a:schemeClr val="bg2">
                    <a:lumMod val="10000"/>
                  </a:schemeClr>
                </a:solidFill>
              </a:rPr>
              <a:t>Online assessment tools and learning management systems (LMS) allow for easy creation, distribution, and grading of exams and assignments; providing instant feedback to students and teachers.</a:t>
            </a:r>
          </a:p>
          <a:p>
            <a:pPr lvl="1">
              <a:buFont typeface="Wingdings" panose="05000000000000000000" pitchFamily="2" charset="2"/>
              <a:buChar char="ü"/>
            </a:pPr>
            <a:r>
              <a:rPr lang="en-US" dirty="0">
                <a:solidFill>
                  <a:schemeClr val="bg2">
                    <a:lumMod val="10000"/>
                  </a:schemeClr>
                </a:solidFill>
              </a:rPr>
              <a:t>Automated report card systems ensure accurate and fast preparation of end-of-term report cards</a:t>
            </a:r>
          </a:p>
          <a:p>
            <a:endParaRPr lang="en-GB" dirty="0">
              <a:solidFill>
                <a:schemeClr val="bg2">
                  <a:lumMod val="10000"/>
                </a:schemeClr>
              </a:solidFill>
            </a:endParaRPr>
          </a:p>
        </p:txBody>
      </p:sp>
    </p:spTree>
    <p:extLst>
      <p:ext uri="{BB962C8B-B14F-4D97-AF65-F5344CB8AC3E}">
        <p14:creationId xmlns:p14="http://schemas.microsoft.com/office/powerpoint/2010/main" val="3722037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A344A-2079-A44C-7DB0-D0AE8D3D456E}"/>
              </a:ext>
            </a:extLst>
          </p:cNvPr>
          <p:cNvSpPr>
            <a:spLocks noGrp="1"/>
          </p:cNvSpPr>
          <p:nvPr>
            <p:ph type="title"/>
          </p:nvPr>
        </p:nvSpPr>
        <p:spPr>
          <a:xfrm>
            <a:off x="609600" y="536576"/>
            <a:ext cx="10972800" cy="1139825"/>
          </a:xfrm>
        </p:spPr>
        <p:txBody>
          <a:bodyPr/>
          <a:lstStyle/>
          <a:p>
            <a:r>
              <a:rPr lang="en-GB" b="1" dirty="0">
                <a:solidFill>
                  <a:schemeClr val="bg2">
                    <a:lumMod val="10000"/>
                  </a:schemeClr>
                </a:solidFill>
              </a:rPr>
              <a:t>Security and safety</a:t>
            </a:r>
          </a:p>
        </p:txBody>
      </p:sp>
      <p:sp>
        <p:nvSpPr>
          <p:cNvPr id="3" name="Content Placeholder 2">
            <a:extLst>
              <a:ext uri="{FF2B5EF4-FFF2-40B4-BE49-F238E27FC236}">
                <a16:creationId xmlns:a16="http://schemas.microsoft.com/office/drawing/2014/main" id="{D2BB48CD-206E-45CF-DA4A-7CECF0720894}"/>
              </a:ext>
            </a:extLst>
          </p:cNvPr>
          <p:cNvSpPr>
            <a:spLocks noGrp="1"/>
          </p:cNvSpPr>
          <p:nvPr>
            <p:ph idx="1"/>
          </p:nvPr>
        </p:nvSpPr>
        <p:spPr>
          <a:xfrm>
            <a:off x="748145" y="1433946"/>
            <a:ext cx="10972800" cy="4114800"/>
          </a:xfrm>
        </p:spPr>
        <p:txBody>
          <a:bodyPr/>
          <a:lstStyle/>
          <a:p>
            <a:r>
              <a:rPr lang="en-GB" dirty="0">
                <a:solidFill>
                  <a:schemeClr val="bg2">
                    <a:lumMod val="10000"/>
                  </a:schemeClr>
                </a:solidFill>
              </a:rPr>
              <a:t>Improved security of school facilities and personnel through </a:t>
            </a:r>
            <a:r>
              <a:rPr lang="en-US" dirty="0">
                <a:solidFill>
                  <a:schemeClr val="bg2">
                    <a:lumMod val="10000"/>
                  </a:schemeClr>
                </a:solidFill>
              </a:rPr>
              <a:t>surveillance cameras (CCTV) and access control systems</a:t>
            </a:r>
          </a:p>
          <a:p>
            <a:r>
              <a:rPr lang="en-US" dirty="0">
                <a:solidFill>
                  <a:schemeClr val="bg2">
                    <a:lumMod val="10000"/>
                  </a:schemeClr>
                </a:solidFill>
              </a:rPr>
              <a:t>Improved privacy of personal information through data encryption and user authentication procedures</a:t>
            </a:r>
          </a:p>
          <a:p>
            <a:r>
              <a:rPr lang="en-GB" dirty="0">
                <a:solidFill>
                  <a:schemeClr val="bg2">
                    <a:lumMod val="10000"/>
                  </a:schemeClr>
                </a:solidFill>
              </a:rPr>
              <a:t>Instant sharing of access information with concerned parties for ease of tracking e.g. SMS instantly sent to parents (for day-schoolers) notifying time of arrival or departure from school</a:t>
            </a:r>
          </a:p>
        </p:txBody>
      </p:sp>
    </p:spTree>
    <p:extLst>
      <p:ext uri="{BB962C8B-B14F-4D97-AF65-F5344CB8AC3E}">
        <p14:creationId xmlns:p14="http://schemas.microsoft.com/office/powerpoint/2010/main" val="3723667857"/>
      </p:ext>
    </p:extLst>
  </p:cSld>
  <p:clrMapOvr>
    <a:masterClrMapping/>
  </p:clrMapOvr>
</p:sld>
</file>

<file path=ppt/theme/theme1.xml><?xml version="1.0" encoding="utf-8"?>
<a:theme xmlns:a="http://schemas.openxmlformats.org/drawingml/2006/main" name="Theme1">
  <a:themeElements>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fontScheme name="Rip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ipple 1">
        <a:dk1>
          <a:srgbClr val="2B2B85"/>
        </a:dk1>
        <a:lt1>
          <a:srgbClr val="FFFFFF"/>
        </a:lt1>
        <a:dk2>
          <a:srgbClr val="00254A"/>
        </a:dk2>
        <a:lt2>
          <a:srgbClr val="C0C0C0"/>
        </a:lt2>
        <a:accent1>
          <a:srgbClr val="0099FF"/>
        </a:accent1>
        <a:accent2>
          <a:srgbClr val="006699"/>
        </a:accent2>
        <a:accent3>
          <a:srgbClr val="AAACB1"/>
        </a:accent3>
        <a:accent4>
          <a:srgbClr val="DADADA"/>
        </a:accent4>
        <a:accent5>
          <a:srgbClr val="AACAFF"/>
        </a:accent5>
        <a:accent6>
          <a:srgbClr val="005C8A"/>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Ripple 2">
        <a:dk1>
          <a:srgbClr val="3B4B5D"/>
        </a:dk1>
        <a:lt1>
          <a:srgbClr val="FFFFFF"/>
        </a:lt1>
        <a:dk2>
          <a:srgbClr val="466886"/>
        </a:dk2>
        <a:lt2>
          <a:srgbClr val="CCECFF"/>
        </a:lt2>
        <a:accent1>
          <a:srgbClr val="6D9D97"/>
        </a:accent1>
        <a:accent2>
          <a:srgbClr val="53718C"/>
        </a:accent2>
        <a:accent3>
          <a:srgbClr val="B0B9C3"/>
        </a:accent3>
        <a:accent4>
          <a:srgbClr val="DADADA"/>
        </a:accent4>
        <a:accent5>
          <a:srgbClr val="BACCC9"/>
        </a:accent5>
        <a:accent6>
          <a:srgbClr val="4A667E"/>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Ripple 4">
        <a:dk1>
          <a:srgbClr val="9B69FF"/>
        </a:dk1>
        <a:lt1>
          <a:srgbClr val="FFFFFF"/>
        </a:lt1>
        <a:dk2>
          <a:srgbClr val="666699"/>
        </a:dk2>
        <a:lt2>
          <a:srgbClr val="D9D9FF"/>
        </a:lt2>
        <a:accent1>
          <a:srgbClr val="66CCFF"/>
        </a:accent1>
        <a:accent2>
          <a:srgbClr val="9966FF"/>
        </a:accent2>
        <a:accent3>
          <a:srgbClr val="B8B8CA"/>
        </a:accent3>
        <a:accent4>
          <a:srgbClr val="DADADA"/>
        </a:accent4>
        <a:accent5>
          <a:srgbClr val="B8E2FF"/>
        </a:accent5>
        <a:accent6>
          <a:srgbClr val="8A5CE7"/>
        </a:accent6>
        <a:hlink>
          <a:srgbClr val="0099CC"/>
        </a:hlink>
        <a:folHlink>
          <a:srgbClr val="003399"/>
        </a:folHlink>
      </a:clrScheme>
      <a:clrMap bg1="dk2" tx1="lt1" bg2="dk1" tx2="lt2" accent1="accent1" accent2="accent2" accent3="accent3" accent4="accent4" accent5="accent5" accent6="accent6" hlink="hlink" folHlink="folHlink"/>
    </a:extraClrScheme>
    <a:extraClrScheme>
      <a:clrScheme name="Ripple 5">
        <a:dk1>
          <a:srgbClr val="008080"/>
        </a:dk1>
        <a:lt1>
          <a:srgbClr val="FFFFFF"/>
        </a:lt1>
        <a:dk2>
          <a:srgbClr val="006666"/>
        </a:dk2>
        <a:lt2>
          <a:srgbClr val="FFFFCC"/>
        </a:lt2>
        <a:accent1>
          <a:srgbClr val="0099FF"/>
        </a:accent1>
        <a:accent2>
          <a:srgbClr val="008080"/>
        </a:accent2>
        <a:accent3>
          <a:srgbClr val="AAB8B8"/>
        </a:accent3>
        <a:accent4>
          <a:srgbClr val="DADADA"/>
        </a:accent4>
        <a:accent5>
          <a:srgbClr val="AACAFF"/>
        </a:accent5>
        <a:accent6>
          <a:srgbClr val="007373"/>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Ripple 6">
        <a:dk1>
          <a:srgbClr val="CDD9D1"/>
        </a:dk1>
        <a:lt1>
          <a:srgbClr val="FFFFFF"/>
        </a:lt1>
        <a:dk2>
          <a:srgbClr val="A3BBA9"/>
        </a:dk2>
        <a:lt2>
          <a:srgbClr val="007D80"/>
        </a:lt2>
        <a:accent1>
          <a:srgbClr val="9CA8A4"/>
        </a:accent1>
        <a:accent2>
          <a:srgbClr val="CBD7CE"/>
        </a:accent2>
        <a:accent3>
          <a:srgbClr val="CEDAD1"/>
        </a:accent3>
        <a:accent4>
          <a:srgbClr val="DADADA"/>
        </a:accent4>
        <a:accent5>
          <a:srgbClr val="CBD1CF"/>
        </a:accent5>
        <a:accent6>
          <a:srgbClr val="B8C3BA"/>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Ripple 7">
        <a:dk1>
          <a:srgbClr val="686B5D"/>
        </a:dk1>
        <a:lt1>
          <a:srgbClr val="DCDAD0"/>
        </a:lt1>
        <a:dk2>
          <a:srgbClr val="525040"/>
        </a:dk2>
        <a:lt2>
          <a:srgbClr val="D3D2A6"/>
        </a:lt2>
        <a:accent1>
          <a:srgbClr val="5D8770"/>
        </a:accent1>
        <a:accent2>
          <a:srgbClr val="686B5D"/>
        </a:accent2>
        <a:accent3>
          <a:srgbClr val="B3B3AF"/>
        </a:accent3>
        <a:accent4>
          <a:srgbClr val="BCBAB1"/>
        </a:accent4>
        <a:accent5>
          <a:srgbClr val="B6C3BB"/>
        </a:accent5>
        <a:accent6>
          <a:srgbClr val="5E6053"/>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Ripple 8">
        <a:dk1>
          <a:srgbClr val="000000"/>
        </a:dk1>
        <a:lt1>
          <a:srgbClr val="EAEAEA"/>
        </a:lt1>
        <a:dk2>
          <a:srgbClr val="000000"/>
        </a:dk2>
        <a:lt2>
          <a:srgbClr val="B2B2B2"/>
        </a:lt2>
        <a:accent1>
          <a:srgbClr val="A4BCC4"/>
        </a:accent1>
        <a:accent2>
          <a:srgbClr val="FFFFFF"/>
        </a:accent2>
        <a:accent3>
          <a:srgbClr val="F3F3F3"/>
        </a:accent3>
        <a:accent4>
          <a:srgbClr val="000000"/>
        </a:accent4>
        <a:accent5>
          <a:srgbClr val="CFDADE"/>
        </a:accent5>
        <a:accent6>
          <a:srgbClr val="E7E7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Ripple 9">
        <a:dk1>
          <a:srgbClr val="000000"/>
        </a:dk1>
        <a:lt1>
          <a:srgbClr val="D7D1B9"/>
        </a:lt1>
        <a:dk2>
          <a:srgbClr val="B39257"/>
        </a:dk2>
        <a:lt2>
          <a:srgbClr val="B1A887"/>
        </a:lt2>
        <a:accent1>
          <a:srgbClr val="FFCC66"/>
        </a:accent1>
        <a:accent2>
          <a:srgbClr val="E6E3AC"/>
        </a:accent2>
        <a:accent3>
          <a:srgbClr val="E8E5D9"/>
        </a:accent3>
        <a:accent4>
          <a:srgbClr val="000000"/>
        </a:accent4>
        <a:accent5>
          <a:srgbClr val="FFE2B8"/>
        </a:accent5>
        <a:accent6>
          <a:srgbClr val="D0CE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2189FE3B-B27C-423C-9F93-36422942DBAD}" vid="{5D0AB5F5-E3A2-4E37-B7FC-D7E0BC0A73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603</TotalTime>
  <Words>662</Words>
  <Application>Microsoft Office PowerPoint</Application>
  <PresentationFormat>Widescreen</PresentationFormat>
  <Paragraphs>55</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Wingdings</vt:lpstr>
      <vt:lpstr>Theme1</vt:lpstr>
      <vt:lpstr>The role of ICT in the Management of Secondary Schools in Uganda</vt:lpstr>
      <vt:lpstr>ICT – The Game changer in School Management</vt:lpstr>
      <vt:lpstr>Administration and data management</vt:lpstr>
      <vt:lpstr>Visibility, branding and marketing</vt:lpstr>
      <vt:lpstr>Financial Management</vt:lpstr>
      <vt:lpstr>Communication</vt:lpstr>
      <vt:lpstr>Decision Making</vt:lpstr>
      <vt:lpstr>Academic Management</vt:lpstr>
      <vt:lpstr>Security and safety</vt:lpstr>
      <vt:lpstr>Professional Development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role of ICT in the Management of Secondary Schools in Uganda</dc:title>
  <dc:creator>Leonard Wamakote</dc:creator>
  <cp:lastModifiedBy>Isaac Kalyango</cp:lastModifiedBy>
  <cp:revision>8</cp:revision>
  <cp:lastPrinted>2024-08-20T13:14:55Z</cp:lastPrinted>
  <dcterms:created xsi:type="dcterms:W3CDTF">2024-08-19T03:02:14Z</dcterms:created>
  <dcterms:modified xsi:type="dcterms:W3CDTF">2024-08-20T13:15:50Z</dcterms:modified>
</cp:coreProperties>
</file>