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5" d="100"/>
          <a:sy n="65" d="100"/>
        </p:scale>
        <p:origin x="66"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10"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llen Onzia" userId="fe72708dbaa389b5" providerId="LiveId" clId="{BA11666C-D0C8-4B5D-B2B4-6E13C31AB005}"/>
    <pc:docChg chg="undo custSel addSld delSld modSld">
      <pc:chgData name="Hellen Onzia" userId="fe72708dbaa389b5" providerId="LiveId" clId="{BA11666C-D0C8-4B5D-B2B4-6E13C31AB005}" dt="2024-07-10T07:01:29.513" v="357" actId="14100"/>
      <pc:docMkLst>
        <pc:docMk/>
      </pc:docMkLst>
      <pc:sldChg chg="modSp mod">
        <pc:chgData name="Hellen Onzia" userId="fe72708dbaa389b5" providerId="LiveId" clId="{BA11666C-D0C8-4B5D-B2B4-6E13C31AB005}" dt="2024-07-10T07:01:29.513" v="357" actId="14100"/>
        <pc:sldMkLst>
          <pc:docMk/>
          <pc:sldMk cId="2939773795" sldId="256"/>
        </pc:sldMkLst>
        <pc:spChg chg="mod">
          <ac:chgData name="Hellen Onzia" userId="fe72708dbaa389b5" providerId="LiveId" clId="{BA11666C-D0C8-4B5D-B2B4-6E13C31AB005}" dt="2024-07-10T06:41:47.814" v="258" actId="1076"/>
          <ac:spMkLst>
            <pc:docMk/>
            <pc:sldMk cId="2939773795" sldId="256"/>
            <ac:spMk id="2" creationId="{0CDCB924-AF6F-FB11-9283-D795666CC9A8}"/>
          </ac:spMkLst>
        </pc:spChg>
        <pc:spChg chg="mod">
          <ac:chgData name="Hellen Onzia" userId="fe72708dbaa389b5" providerId="LiveId" clId="{BA11666C-D0C8-4B5D-B2B4-6E13C31AB005}" dt="2024-07-10T07:01:29.513" v="357" actId="14100"/>
          <ac:spMkLst>
            <pc:docMk/>
            <pc:sldMk cId="2939773795" sldId="256"/>
            <ac:spMk id="3" creationId="{893693F5-34C4-C9BD-5EF6-53F13571CC0E}"/>
          </ac:spMkLst>
        </pc:spChg>
      </pc:sldChg>
      <pc:sldChg chg="addSp delSp modSp mod modClrScheme chgLayout">
        <pc:chgData name="Hellen Onzia" userId="fe72708dbaa389b5" providerId="LiveId" clId="{BA11666C-D0C8-4B5D-B2B4-6E13C31AB005}" dt="2024-07-10T06:49:17.129" v="315" actId="2711"/>
        <pc:sldMkLst>
          <pc:docMk/>
          <pc:sldMk cId="1472507730" sldId="257"/>
        </pc:sldMkLst>
        <pc:spChg chg="del mod">
          <ac:chgData name="Hellen Onzia" userId="fe72708dbaa389b5" providerId="LiveId" clId="{BA11666C-D0C8-4B5D-B2B4-6E13C31AB005}" dt="2024-07-10T05:27:35.150" v="120" actId="478"/>
          <ac:spMkLst>
            <pc:docMk/>
            <pc:sldMk cId="1472507730" sldId="257"/>
            <ac:spMk id="2" creationId="{388EF6D4-080F-0864-7181-229CE2C13F1A}"/>
          </ac:spMkLst>
        </pc:spChg>
        <pc:spChg chg="del mod ord">
          <ac:chgData name="Hellen Onzia" userId="fe72708dbaa389b5" providerId="LiveId" clId="{BA11666C-D0C8-4B5D-B2B4-6E13C31AB005}" dt="2024-07-10T05:28:46.123" v="122" actId="700"/>
          <ac:spMkLst>
            <pc:docMk/>
            <pc:sldMk cId="1472507730" sldId="257"/>
            <ac:spMk id="3" creationId="{49430075-1BD0-5ECB-8EA3-F14D4B7078A8}"/>
          </ac:spMkLst>
        </pc:spChg>
        <pc:spChg chg="add del mod ord">
          <ac:chgData name="Hellen Onzia" userId="fe72708dbaa389b5" providerId="LiveId" clId="{BA11666C-D0C8-4B5D-B2B4-6E13C31AB005}" dt="2024-07-10T05:28:46.123" v="122" actId="700"/>
          <ac:spMkLst>
            <pc:docMk/>
            <pc:sldMk cId="1472507730" sldId="257"/>
            <ac:spMk id="7" creationId="{09E2993F-3EDC-86D7-BDC2-8D29541FAC68}"/>
          </ac:spMkLst>
        </pc:spChg>
        <pc:spChg chg="add mod ord">
          <ac:chgData name="Hellen Onzia" userId="fe72708dbaa389b5" providerId="LiveId" clId="{BA11666C-D0C8-4B5D-B2B4-6E13C31AB005}" dt="2024-07-10T06:49:17.129" v="315" actId="2711"/>
          <ac:spMkLst>
            <pc:docMk/>
            <pc:sldMk cId="1472507730" sldId="257"/>
            <ac:spMk id="8" creationId="{8445D6AA-6883-B20A-EA20-5E920964AA66}"/>
          </ac:spMkLst>
        </pc:spChg>
        <pc:spChg chg="add mod ord">
          <ac:chgData name="Hellen Onzia" userId="fe72708dbaa389b5" providerId="LiveId" clId="{BA11666C-D0C8-4B5D-B2B4-6E13C31AB005}" dt="2024-07-10T05:28:46.123" v="122" actId="700"/>
          <ac:spMkLst>
            <pc:docMk/>
            <pc:sldMk cId="1472507730" sldId="257"/>
            <ac:spMk id="9" creationId="{E47D798C-4719-B656-A733-5DBCB8FA1D8F}"/>
          </ac:spMkLst>
        </pc:spChg>
        <pc:graphicFrameChg chg="add del mod modGraphic">
          <ac:chgData name="Hellen Onzia" userId="fe72708dbaa389b5" providerId="LiveId" clId="{BA11666C-D0C8-4B5D-B2B4-6E13C31AB005}" dt="2024-07-10T05:09:49.563" v="4" actId="478"/>
          <ac:graphicFrameMkLst>
            <pc:docMk/>
            <pc:sldMk cId="1472507730" sldId="257"/>
            <ac:graphicFrameMk id="4" creationId="{4594C18B-21A2-9333-0BB7-E3A74CE3495C}"/>
          </ac:graphicFrameMkLst>
        </pc:graphicFrameChg>
        <pc:graphicFrameChg chg="add mod modGraphic">
          <ac:chgData name="Hellen Onzia" userId="fe72708dbaa389b5" providerId="LiveId" clId="{BA11666C-D0C8-4B5D-B2B4-6E13C31AB005}" dt="2024-07-10T06:49:03.518" v="314" actId="404"/>
          <ac:graphicFrameMkLst>
            <pc:docMk/>
            <pc:sldMk cId="1472507730" sldId="257"/>
            <ac:graphicFrameMk id="5" creationId="{B46822CD-16B4-CA5C-1958-50A75F3E7FB0}"/>
          </ac:graphicFrameMkLst>
        </pc:graphicFrameChg>
      </pc:sldChg>
      <pc:sldChg chg="delSp modSp new del mod">
        <pc:chgData name="Hellen Onzia" userId="fe72708dbaa389b5" providerId="LiveId" clId="{BA11666C-D0C8-4B5D-B2B4-6E13C31AB005}" dt="2024-07-10T05:18:10.586" v="90" actId="2696"/>
        <pc:sldMkLst>
          <pc:docMk/>
          <pc:sldMk cId="500448255" sldId="258"/>
        </pc:sldMkLst>
        <pc:spChg chg="del mod">
          <ac:chgData name="Hellen Onzia" userId="fe72708dbaa389b5" providerId="LiveId" clId="{BA11666C-D0C8-4B5D-B2B4-6E13C31AB005}" dt="2024-07-10T05:17:53.642" v="89" actId="478"/>
          <ac:spMkLst>
            <pc:docMk/>
            <pc:sldMk cId="500448255" sldId="258"/>
            <ac:spMk id="2" creationId="{0FDB88DF-2396-E91B-D030-1F62510BE4AA}"/>
          </ac:spMkLst>
        </pc:spChg>
      </pc:sldChg>
      <pc:sldChg chg="addSp modSp new mod">
        <pc:chgData name="Hellen Onzia" userId="fe72708dbaa389b5" providerId="LiveId" clId="{BA11666C-D0C8-4B5D-B2B4-6E13C31AB005}" dt="2024-07-10T06:53:29.120" v="330" actId="207"/>
        <pc:sldMkLst>
          <pc:docMk/>
          <pc:sldMk cId="3749171349" sldId="258"/>
        </pc:sldMkLst>
        <pc:graphicFrameChg chg="add mod modGraphic">
          <ac:chgData name="Hellen Onzia" userId="fe72708dbaa389b5" providerId="LiveId" clId="{BA11666C-D0C8-4B5D-B2B4-6E13C31AB005}" dt="2024-07-10T06:53:29.120" v="330" actId="207"/>
          <ac:graphicFrameMkLst>
            <pc:docMk/>
            <pc:sldMk cId="3749171349" sldId="258"/>
            <ac:graphicFrameMk id="2" creationId="{EC5FF797-947E-E1B1-F8E2-F602F881179F}"/>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EA1B3A7-C8F1-5124-3951-ADD0A4C5B21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xmlns="" id="{9A3CF6C8-1049-B5DA-DC92-868B558B0C8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xmlns="" id="{B055E16B-52C8-102F-6D18-3FAC3F002F4C}"/>
              </a:ext>
            </a:extLst>
          </p:cNvPr>
          <p:cNvSpPr>
            <a:spLocks noGrp="1"/>
          </p:cNvSpPr>
          <p:nvPr>
            <p:ph type="dt" sz="half" idx="10"/>
          </p:nvPr>
        </p:nvSpPr>
        <p:spPr/>
        <p:txBody>
          <a:bodyPr/>
          <a:lstStyle/>
          <a:p>
            <a:fld id="{DB9EC2A1-C245-4EA7-A097-46985A219BE3}" type="datetimeFigureOut">
              <a:rPr lang="en-US" smtClean="0"/>
              <a:t>12/2/2020</a:t>
            </a:fld>
            <a:endParaRPr lang="en-US"/>
          </a:p>
        </p:txBody>
      </p:sp>
      <p:sp>
        <p:nvSpPr>
          <p:cNvPr id="5" name="Footer Placeholder 4">
            <a:extLst>
              <a:ext uri="{FF2B5EF4-FFF2-40B4-BE49-F238E27FC236}">
                <a16:creationId xmlns:a16="http://schemas.microsoft.com/office/drawing/2014/main" xmlns="" id="{971E5394-90E7-B915-A50B-1B8B5560398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5803F3D9-C83D-366D-4A36-3D46C4AFBEC1}"/>
              </a:ext>
            </a:extLst>
          </p:cNvPr>
          <p:cNvSpPr>
            <a:spLocks noGrp="1"/>
          </p:cNvSpPr>
          <p:nvPr>
            <p:ph type="sldNum" sz="quarter" idx="12"/>
          </p:nvPr>
        </p:nvSpPr>
        <p:spPr/>
        <p:txBody>
          <a:bodyPr/>
          <a:lstStyle/>
          <a:p>
            <a:fld id="{0FC0E8AB-746F-4C38-A545-A1D7B202A3C8}" type="slidenum">
              <a:rPr lang="en-US" smtClean="0"/>
              <a:t>‹#›</a:t>
            </a:fld>
            <a:endParaRPr lang="en-US"/>
          </a:p>
        </p:txBody>
      </p:sp>
    </p:spTree>
    <p:extLst>
      <p:ext uri="{BB962C8B-B14F-4D97-AF65-F5344CB8AC3E}">
        <p14:creationId xmlns:p14="http://schemas.microsoft.com/office/powerpoint/2010/main" val="10413451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C9EBC8B-0F05-9343-AACC-C80623AA923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xmlns="" id="{D61D1188-4812-1051-FB42-D69110DB695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004CCC00-4B74-43DE-3F3F-242F0C05C685}"/>
              </a:ext>
            </a:extLst>
          </p:cNvPr>
          <p:cNvSpPr>
            <a:spLocks noGrp="1"/>
          </p:cNvSpPr>
          <p:nvPr>
            <p:ph type="dt" sz="half" idx="10"/>
          </p:nvPr>
        </p:nvSpPr>
        <p:spPr/>
        <p:txBody>
          <a:bodyPr/>
          <a:lstStyle/>
          <a:p>
            <a:fld id="{DB9EC2A1-C245-4EA7-A097-46985A219BE3}" type="datetimeFigureOut">
              <a:rPr lang="en-US" smtClean="0"/>
              <a:t>12/2/2020</a:t>
            </a:fld>
            <a:endParaRPr lang="en-US"/>
          </a:p>
        </p:txBody>
      </p:sp>
      <p:sp>
        <p:nvSpPr>
          <p:cNvPr id="5" name="Footer Placeholder 4">
            <a:extLst>
              <a:ext uri="{FF2B5EF4-FFF2-40B4-BE49-F238E27FC236}">
                <a16:creationId xmlns:a16="http://schemas.microsoft.com/office/drawing/2014/main" xmlns="" id="{1283A423-543F-EFF6-E758-A0E2F5EBF4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B3EF25E1-D376-F16F-53C6-2A1B5C3F6CF9}"/>
              </a:ext>
            </a:extLst>
          </p:cNvPr>
          <p:cNvSpPr>
            <a:spLocks noGrp="1"/>
          </p:cNvSpPr>
          <p:nvPr>
            <p:ph type="sldNum" sz="quarter" idx="12"/>
          </p:nvPr>
        </p:nvSpPr>
        <p:spPr/>
        <p:txBody>
          <a:bodyPr/>
          <a:lstStyle/>
          <a:p>
            <a:fld id="{0FC0E8AB-746F-4C38-A545-A1D7B202A3C8}" type="slidenum">
              <a:rPr lang="en-US" smtClean="0"/>
              <a:t>‹#›</a:t>
            </a:fld>
            <a:endParaRPr lang="en-US"/>
          </a:p>
        </p:txBody>
      </p:sp>
    </p:spTree>
    <p:extLst>
      <p:ext uri="{BB962C8B-B14F-4D97-AF65-F5344CB8AC3E}">
        <p14:creationId xmlns:p14="http://schemas.microsoft.com/office/powerpoint/2010/main" val="36851798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xmlns="" id="{84864126-CC0B-3481-323A-2409FEADE1B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xmlns="" id="{64552B56-5878-1D90-7009-84027D66129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ABEB5787-E50E-E9FD-4884-783869F6FC27}"/>
              </a:ext>
            </a:extLst>
          </p:cNvPr>
          <p:cNvSpPr>
            <a:spLocks noGrp="1"/>
          </p:cNvSpPr>
          <p:nvPr>
            <p:ph type="dt" sz="half" idx="10"/>
          </p:nvPr>
        </p:nvSpPr>
        <p:spPr/>
        <p:txBody>
          <a:bodyPr/>
          <a:lstStyle/>
          <a:p>
            <a:fld id="{DB9EC2A1-C245-4EA7-A097-46985A219BE3}" type="datetimeFigureOut">
              <a:rPr lang="en-US" smtClean="0"/>
              <a:t>12/2/2020</a:t>
            </a:fld>
            <a:endParaRPr lang="en-US"/>
          </a:p>
        </p:txBody>
      </p:sp>
      <p:sp>
        <p:nvSpPr>
          <p:cNvPr id="5" name="Footer Placeholder 4">
            <a:extLst>
              <a:ext uri="{FF2B5EF4-FFF2-40B4-BE49-F238E27FC236}">
                <a16:creationId xmlns:a16="http://schemas.microsoft.com/office/drawing/2014/main" xmlns="" id="{59CA3034-8107-130F-BC3E-1D4F0DE72E5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AE6EDE88-5CB3-016E-E5CE-9500D7C940EC}"/>
              </a:ext>
            </a:extLst>
          </p:cNvPr>
          <p:cNvSpPr>
            <a:spLocks noGrp="1"/>
          </p:cNvSpPr>
          <p:nvPr>
            <p:ph type="sldNum" sz="quarter" idx="12"/>
          </p:nvPr>
        </p:nvSpPr>
        <p:spPr/>
        <p:txBody>
          <a:bodyPr/>
          <a:lstStyle/>
          <a:p>
            <a:fld id="{0FC0E8AB-746F-4C38-A545-A1D7B202A3C8}" type="slidenum">
              <a:rPr lang="en-US" smtClean="0"/>
              <a:t>‹#›</a:t>
            </a:fld>
            <a:endParaRPr lang="en-US"/>
          </a:p>
        </p:txBody>
      </p:sp>
    </p:spTree>
    <p:extLst>
      <p:ext uri="{BB962C8B-B14F-4D97-AF65-F5344CB8AC3E}">
        <p14:creationId xmlns:p14="http://schemas.microsoft.com/office/powerpoint/2010/main" val="16092392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1E913FC-F121-532E-E0A2-E383CB0A656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9F4D451A-FC60-8FED-48EE-F654F58543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84FB51D6-7358-CC39-9613-76250CC6E9F6}"/>
              </a:ext>
            </a:extLst>
          </p:cNvPr>
          <p:cNvSpPr>
            <a:spLocks noGrp="1"/>
          </p:cNvSpPr>
          <p:nvPr>
            <p:ph type="dt" sz="half" idx="10"/>
          </p:nvPr>
        </p:nvSpPr>
        <p:spPr/>
        <p:txBody>
          <a:bodyPr/>
          <a:lstStyle/>
          <a:p>
            <a:fld id="{DB9EC2A1-C245-4EA7-A097-46985A219BE3}" type="datetimeFigureOut">
              <a:rPr lang="en-US" smtClean="0"/>
              <a:t>12/2/2020</a:t>
            </a:fld>
            <a:endParaRPr lang="en-US"/>
          </a:p>
        </p:txBody>
      </p:sp>
      <p:sp>
        <p:nvSpPr>
          <p:cNvPr id="5" name="Footer Placeholder 4">
            <a:extLst>
              <a:ext uri="{FF2B5EF4-FFF2-40B4-BE49-F238E27FC236}">
                <a16:creationId xmlns:a16="http://schemas.microsoft.com/office/drawing/2014/main" xmlns="" id="{2C2DD7DF-3268-F6B7-CD0E-B9B33D25FB6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4E2F1E90-76B7-BFEB-8F36-B45DDAA37535}"/>
              </a:ext>
            </a:extLst>
          </p:cNvPr>
          <p:cNvSpPr>
            <a:spLocks noGrp="1"/>
          </p:cNvSpPr>
          <p:nvPr>
            <p:ph type="sldNum" sz="quarter" idx="12"/>
          </p:nvPr>
        </p:nvSpPr>
        <p:spPr/>
        <p:txBody>
          <a:bodyPr/>
          <a:lstStyle/>
          <a:p>
            <a:fld id="{0FC0E8AB-746F-4C38-A545-A1D7B202A3C8}" type="slidenum">
              <a:rPr lang="en-US" smtClean="0"/>
              <a:t>‹#›</a:t>
            </a:fld>
            <a:endParaRPr lang="en-US"/>
          </a:p>
        </p:txBody>
      </p:sp>
    </p:spTree>
    <p:extLst>
      <p:ext uri="{BB962C8B-B14F-4D97-AF65-F5344CB8AC3E}">
        <p14:creationId xmlns:p14="http://schemas.microsoft.com/office/powerpoint/2010/main" val="28568065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9E784FE5-D871-2F1E-29B2-879D05F4627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xmlns="" id="{2F980D08-ECA0-7D45-BCA8-7FE9E81EA13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xmlns="" id="{FAFDEA22-6385-7168-7B1F-934F0ECCEE4A}"/>
              </a:ext>
            </a:extLst>
          </p:cNvPr>
          <p:cNvSpPr>
            <a:spLocks noGrp="1"/>
          </p:cNvSpPr>
          <p:nvPr>
            <p:ph type="dt" sz="half" idx="10"/>
          </p:nvPr>
        </p:nvSpPr>
        <p:spPr/>
        <p:txBody>
          <a:bodyPr/>
          <a:lstStyle/>
          <a:p>
            <a:fld id="{DB9EC2A1-C245-4EA7-A097-46985A219BE3}" type="datetimeFigureOut">
              <a:rPr lang="en-US" smtClean="0"/>
              <a:t>12/2/2020</a:t>
            </a:fld>
            <a:endParaRPr lang="en-US"/>
          </a:p>
        </p:txBody>
      </p:sp>
      <p:sp>
        <p:nvSpPr>
          <p:cNvPr id="5" name="Footer Placeholder 4">
            <a:extLst>
              <a:ext uri="{FF2B5EF4-FFF2-40B4-BE49-F238E27FC236}">
                <a16:creationId xmlns:a16="http://schemas.microsoft.com/office/drawing/2014/main" xmlns="" id="{573A491C-ECA2-0836-33D1-3DF3ACF9E16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xmlns="" id="{E8A5D1F2-BC44-EE9E-4FAA-3AC7BBC44AEE}"/>
              </a:ext>
            </a:extLst>
          </p:cNvPr>
          <p:cNvSpPr>
            <a:spLocks noGrp="1"/>
          </p:cNvSpPr>
          <p:nvPr>
            <p:ph type="sldNum" sz="quarter" idx="12"/>
          </p:nvPr>
        </p:nvSpPr>
        <p:spPr/>
        <p:txBody>
          <a:bodyPr/>
          <a:lstStyle/>
          <a:p>
            <a:fld id="{0FC0E8AB-746F-4C38-A545-A1D7B202A3C8}" type="slidenum">
              <a:rPr lang="en-US" smtClean="0"/>
              <a:t>‹#›</a:t>
            </a:fld>
            <a:endParaRPr lang="en-US"/>
          </a:p>
        </p:txBody>
      </p:sp>
    </p:spTree>
    <p:extLst>
      <p:ext uri="{BB962C8B-B14F-4D97-AF65-F5344CB8AC3E}">
        <p14:creationId xmlns:p14="http://schemas.microsoft.com/office/powerpoint/2010/main" val="72583486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6D37DA9-C044-A180-B464-C669CB4480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xmlns="" id="{2C43F930-1643-0C59-3FB5-BAAD97C5A97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xmlns="" id="{27A8223F-F448-04ED-BE0F-DF4BAFB5BEB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xmlns="" id="{8F94792C-82E1-E944-E878-3A7CCABA339B}"/>
              </a:ext>
            </a:extLst>
          </p:cNvPr>
          <p:cNvSpPr>
            <a:spLocks noGrp="1"/>
          </p:cNvSpPr>
          <p:nvPr>
            <p:ph type="dt" sz="half" idx="10"/>
          </p:nvPr>
        </p:nvSpPr>
        <p:spPr/>
        <p:txBody>
          <a:bodyPr/>
          <a:lstStyle/>
          <a:p>
            <a:fld id="{DB9EC2A1-C245-4EA7-A097-46985A219BE3}" type="datetimeFigureOut">
              <a:rPr lang="en-US" smtClean="0"/>
              <a:t>12/2/2020</a:t>
            </a:fld>
            <a:endParaRPr lang="en-US"/>
          </a:p>
        </p:txBody>
      </p:sp>
      <p:sp>
        <p:nvSpPr>
          <p:cNvPr id="6" name="Footer Placeholder 5">
            <a:extLst>
              <a:ext uri="{FF2B5EF4-FFF2-40B4-BE49-F238E27FC236}">
                <a16:creationId xmlns:a16="http://schemas.microsoft.com/office/drawing/2014/main" xmlns="" id="{6ABF8C2C-3D88-721C-BA3C-3210D3EAF9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D13AEA02-4393-1A27-164B-2FB42C9C9539}"/>
              </a:ext>
            </a:extLst>
          </p:cNvPr>
          <p:cNvSpPr>
            <a:spLocks noGrp="1"/>
          </p:cNvSpPr>
          <p:nvPr>
            <p:ph type="sldNum" sz="quarter" idx="12"/>
          </p:nvPr>
        </p:nvSpPr>
        <p:spPr/>
        <p:txBody>
          <a:bodyPr/>
          <a:lstStyle/>
          <a:p>
            <a:fld id="{0FC0E8AB-746F-4C38-A545-A1D7B202A3C8}" type="slidenum">
              <a:rPr lang="en-US" smtClean="0"/>
              <a:t>‹#›</a:t>
            </a:fld>
            <a:endParaRPr lang="en-US"/>
          </a:p>
        </p:txBody>
      </p:sp>
    </p:spTree>
    <p:extLst>
      <p:ext uri="{BB962C8B-B14F-4D97-AF65-F5344CB8AC3E}">
        <p14:creationId xmlns:p14="http://schemas.microsoft.com/office/powerpoint/2010/main" val="23114623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36837EA2-6844-E2D8-B27B-82EDB3C75C2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xmlns="" id="{4C43F004-5701-7D7B-01B1-AB91255E3A1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xmlns="" id="{0F12F57A-8FDF-9B79-293C-FF4C1FF9AA88}"/>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xmlns="" id="{1BB72D69-4564-C546-7AE9-C2BA81B4D2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xmlns="" id="{519B1684-1EBB-1882-E38C-40474BB652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xmlns="" id="{6C581E0C-515F-83FC-4670-FC31C29612FB}"/>
              </a:ext>
            </a:extLst>
          </p:cNvPr>
          <p:cNvSpPr>
            <a:spLocks noGrp="1"/>
          </p:cNvSpPr>
          <p:nvPr>
            <p:ph type="dt" sz="half" idx="10"/>
          </p:nvPr>
        </p:nvSpPr>
        <p:spPr/>
        <p:txBody>
          <a:bodyPr/>
          <a:lstStyle/>
          <a:p>
            <a:fld id="{DB9EC2A1-C245-4EA7-A097-46985A219BE3}" type="datetimeFigureOut">
              <a:rPr lang="en-US" smtClean="0"/>
              <a:t>12/2/2020</a:t>
            </a:fld>
            <a:endParaRPr lang="en-US"/>
          </a:p>
        </p:txBody>
      </p:sp>
      <p:sp>
        <p:nvSpPr>
          <p:cNvPr id="8" name="Footer Placeholder 7">
            <a:extLst>
              <a:ext uri="{FF2B5EF4-FFF2-40B4-BE49-F238E27FC236}">
                <a16:creationId xmlns:a16="http://schemas.microsoft.com/office/drawing/2014/main" xmlns="" id="{B1E2E247-5481-06B9-B913-FF7DBD8EC1A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xmlns="" id="{3E839E3F-1C51-E9B8-83C8-46D4FF610A3A}"/>
              </a:ext>
            </a:extLst>
          </p:cNvPr>
          <p:cNvSpPr>
            <a:spLocks noGrp="1"/>
          </p:cNvSpPr>
          <p:nvPr>
            <p:ph type="sldNum" sz="quarter" idx="12"/>
          </p:nvPr>
        </p:nvSpPr>
        <p:spPr/>
        <p:txBody>
          <a:bodyPr/>
          <a:lstStyle/>
          <a:p>
            <a:fld id="{0FC0E8AB-746F-4C38-A545-A1D7B202A3C8}" type="slidenum">
              <a:rPr lang="en-US" smtClean="0"/>
              <a:t>‹#›</a:t>
            </a:fld>
            <a:endParaRPr lang="en-US"/>
          </a:p>
        </p:txBody>
      </p:sp>
    </p:spTree>
    <p:extLst>
      <p:ext uri="{BB962C8B-B14F-4D97-AF65-F5344CB8AC3E}">
        <p14:creationId xmlns:p14="http://schemas.microsoft.com/office/powerpoint/2010/main" val="38082756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8A75EF73-96C8-AA06-6284-CA147187CD3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xmlns="" id="{7B59994B-1F4E-654F-A43B-07D6582538DE}"/>
              </a:ext>
            </a:extLst>
          </p:cNvPr>
          <p:cNvSpPr>
            <a:spLocks noGrp="1"/>
          </p:cNvSpPr>
          <p:nvPr>
            <p:ph type="dt" sz="half" idx="10"/>
          </p:nvPr>
        </p:nvSpPr>
        <p:spPr/>
        <p:txBody>
          <a:bodyPr/>
          <a:lstStyle/>
          <a:p>
            <a:fld id="{DB9EC2A1-C245-4EA7-A097-46985A219BE3}" type="datetimeFigureOut">
              <a:rPr lang="en-US" smtClean="0"/>
              <a:t>12/2/2020</a:t>
            </a:fld>
            <a:endParaRPr lang="en-US"/>
          </a:p>
        </p:txBody>
      </p:sp>
      <p:sp>
        <p:nvSpPr>
          <p:cNvPr id="4" name="Footer Placeholder 3">
            <a:extLst>
              <a:ext uri="{FF2B5EF4-FFF2-40B4-BE49-F238E27FC236}">
                <a16:creationId xmlns:a16="http://schemas.microsoft.com/office/drawing/2014/main" xmlns="" id="{8A6BEF2F-CA60-0819-7FFC-15BDA3A6EB0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xmlns="" id="{589DDA45-0981-EB68-74E9-B238C4C00007}"/>
              </a:ext>
            </a:extLst>
          </p:cNvPr>
          <p:cNvSpPr>
            <a:spLocks noGrp="1"/>
          </p:cNvSpPr>
          <p:nvPr>
            <p:ph type="sldNum" sz="quarter" idx="12"/>
          </p:nvPr>
        </p:nvSpPr>
        <p:spPr/>
        <p:txBody>
          <a:bodyPr/>
          <a:lstStyle/>
          <a:p>
            <a:fld id="{0FC0E8AB-746F-4C38-A545-A1D7B202A3C8}" type="slidenum">
              <a:rPr lang="en-US" smtClean="0"/>
              <a:t>‹#›</a:t>
            </a:fld>
            <a:endParaRPr lang="en-US"/>
          </a:p>
        </p:txBody>
      </p:sp>
    </p:spTree>
    <p:extLst>
      <p:ext uri="{BB962C8B-B14F-4D97-AF65-F5344CB8AC3E}">
        <p14:creationId xmlns:p14="http://schemas.microsoft.com/office/powerpoint/2010/main" val="36973496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xmlns="" id="{9C4BBD84-0A49-A689-6225-EAD04F1EC422}"/>
              </a:ext>
            </a:extLst>
          </p:cNvPr>
          <p:cNvSpPr>
            <a:spLocks noGrp="1"/>
          </p:cNvSpPr>
          <p:nvPr>
            <p:ph type="dt" sz="half" idx="10"/>
          </p:nvPr>
        </p:nvSpPr>
        <p:spPr/>
        <p:txBody>
          <a:bodyPr/>
          <a:lstStyle/>
          <a:p>
            <a:fld id="{DB9EC2A1-C245-4EA7-A097-46985A219BE3}" type="datetimeFigureOut">
              <a:rPr lang="en-US" smtClean="0"/>
              <a:t>12/2/2020</a:t>
            </a:fld>
            <a:endParaRPr lang="en-US"/>
          </a:p>
        </p:txBody>
      </p:sp>
      <p:sp>
        <p:nvSpPr>
          <p:cNvPr id="3" name="Footer Placeholder 2">
            <a:extLst>
              <a:ext uri="{FF2B5EF4-FFF2-40B4-BE49-F238E27FC236}">
                <a16:creationId xmlns:a16="http://schemas.microsoft.com/office/drawing/2014/main" xmlns="" id="{2A92FC57-233A-2735-FFE7-6BFE82D929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xmlns="" id="{2232FA26-EDB9-37D1-ADD1-AFCB34B1AA93}"/>
              </a:ext>
            </a:extLst>
          </p:cNvPr>
          <p:cNvSpPr>
            <a:spLocks noGrp="1"/>
          </p:cNvSpPr>
          <p:nvPr>
            <p:ph type="sldNum" sz="quarter" idx="12"/>
          </p:nvPr>
        </p:nvSpPr>
        <p:spPr/>
        <p:txBody>
          <a:bodyPr/>
          <a:lstStyle/>
          <a:p>
            <a:fld id="{0FC0E8AB-746F-4C38-A545-A1D7B202A3C8}" type="slidenum">
              <a:rPr lang="en-US" smtClean="0"/>
              <a:t>‹#›</a:t>
            </a:fld>
            <a:endParaRPr lang="en-US"/>
          </a:p>
        </p:txBody>
      </p:sp>
    </p:spTree>
    <p:extLst>
      <p:ext uri="{BB962C8B-B14F-4D97-AF65-F5344CB8AC3E}">
        <p14:creationId xmlns:p14="http://schemas.microsoft.com/office/powerpoint/2010/main" val="39406293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9244ED5-669C-580B-0B21-71CDE61542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xmlns="" id="{036E86B9-6BFC-2C1A-F617-4BC18D376F0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xmlns="" id="{3619887D-4B58-69B3-36E8-48CD03E349A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1DCA2784-DEA8-F44E-22BE-24E369C9931D}"/>
              </a:ext>
            </a:extLst>
          </p:cNvPr>
          <p:cNvSpPr>
            <a:spLocks noGrp="1"/>
          </p:cNvSpPr>
          <p:nvPr>
            <p:ph type="dt" sz="half" idx="10"/>
          </p:nvPr>
        </p:nvSpPr>
        <p:spPr/>
        <p:txBody>
          <a:bodyPr/>
          <a:lstStyle/>
          <a:p>
            <a:fld id="{DB9EC2A1-C245-4EA7-A097-46985A219BE3}" type="datetimeFigureOut">
              <a:rPr lang="en-US" smtClean="0"/>
              <a:t>12/2/2020</a:t>
            </a:fld>
            <a:endParaRPr lang="en-US"/>
          </a:p>
        </p:txBody>
      </p:sp>
      <p:sp>
        <p:nvSpPr>
          <p:cNvPr id="6" name="Footer Placeholder 5">
            <a:extLst>
              <a:ext uri="{FF2B5EF4-FFF2-40B4-BE49-F238E27FC236}">
                <a16:creationId xmlns:a16="http://schemas.microsoft.com/office/drawing/2014/main" xmlns="" id="{BF3DE30C-6DA9-6286-E982-093950F046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017381BA-4F7D-0AFD-47C8-55469B03273F}"/>
              </a:ext>
            </a:extLst>
          </p:cNvPr>
          <p:cNvSpPr>
            <a:spLocks noGrp="1"/>
          </p:cNvSpPr>
          <p:nvPr>
            <p:ph type="sldNum" sz="quarter" idx="12"/>
          </p:nvPr>
        </p:nvSpPr>
        <p:spPr/>
        <p:txBody>
          <a:bodyPr/>
          <a:lstStyle/>
          <a:p>
            <a:fld id="{0FC0E8AB-746F-4C38-A545-A1D7B202A3C8}" type="slidenum">
              <a:rPr lang="en-US" smtClean="0"/>
              <a:t>‹#›</a:t>
            </a:fld>
            <a:endParaRPr lang="en-US"/>
          </a:p>
        </p:txBody>
      </p:sp>
    </p:spTree>
    <p:extLst>
      <p:ext uri="{BB962C8B-B14F-4D97-AF65-F5344CB8AC3E}">
        <p14:creationId xmlns:p14="http://schemas.microsoft.com/office/powerpoint/2010/main" val="5681748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112F651-D36A-8FF3-1C91-BC61D0AC2ED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xmlns="" id="{3F7C174A-E444-96D9-946F-A7361B66708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xmlns="" id="{F1115D3C-232B-7CFC-CD43-E9EC988122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xmlns="" id="{E1F87A78-960F-243E-F5B7-6A92BED30DFC}"/>
              </a:ext>
            </a:extLst>
          </p:cNvPr>
          <p:cNvSpPr>
            <a:spLocks noGrp="1"/>
          </p:cNvSpPr>
          <p:nvPr>
            <p:ph type="dt" sz="half" idx="10"/>
          </p:nvPr>
        </p:nvSpPr>
        <p:spPr/>
        <p:txBody>
          <a:bodyPr/>
          <a:lstStyle/>
          <a:p>
            <a:fld id="{DB9EC2A1-C245-4EA7-A097-46985A219BE3}" type="datetimeFigureOut">
              <a:rPr lang="en-US" smtClean="0"/>
              <a:t>12/2/2020</a:t>
            </a:fld>
            <a:endParaRPr lang="en-US"/>
          </a:p>
        </p:txBody>
      </p:sp>
      <p:sp>
        <p:nvSpPr>
          <p:cNvPr id="6" name="Footer Placeholder 5">
            <a:extLst>
              <a:ext uri="{FF2B5EF4-FFF2-40B4-BE49-F238E27FC236}">
                <a16:creationId xmlns:a16="http://schemas.microsoft.com/office/drawing/2014/main" xmlns="" id="{797F0681-108B-21AF-EA47-EC66B22D7F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xmlns="" id="{A34FA72B-F879-689F-C891-23142A8658F7}"/>
              </a:ext>
            </a:extLst>
          </p:cNvPr>
          <p:cNvSpPr>
            <a:spLocks noGrp="1"/>
          </p:cNvSpPr>
          <p:nvPr>
            <p:ph type="sldNum" sz="quarter" idx="12"/>
          </p:nvPr>
        </p:nvSpPr>
        <p:spPr/>
        <p:txBody>
          <a:bodyPr/>
          <a:lstStyle/>
          <a:p>
            <a:fld id="{0FC0E8AB-746F-4C38-A545-A1D7B202A3C8}" type="slidenum">
              <a:rPr lang="en-US" smtClean="0"/>
              <a:t>‹#›</a:t>
            </a:fld>
            <a:endParaRPr lang="en-US"/>
          </a:p>
        </p:txBody>
      </p:sp>
    </p:spTree>
    <p:extLst>
      <p:ext uri="{BB962C8B-B14F-4D97-AF65-F5344CB8AC3E}">
        <p14:creationId xmlns:p14="http://schemas.microsoft.com/office/powerpoint/2010/main" val="2687367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F7C384B8-C043-2E62-FC0D-2B90C231223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xmlns="" id="{C66DCF2F-702E-C01E-8722-40CB102D7E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xmlns="" id="{22D14525-5086-848D-3984-D503BC3E719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B9EC2A1-C245-4EA7-A097-46985A219BE3}" type="datetimeFigureOut">
              <a:rPr lang="en-US" smtClean="0"/>
              <a:t>12/2/2020</a:t>
            </a:fld>
            <a:endParaRPr lang="en-US"/>
          </a:p>
        </p:txBody>
      </p:sp>
      <p:sp>
        <p:nvSpPr>
          <p:cNvPr id="5" name="Footer Placeholder 4">
            <a:extLst>
              <a:ext uri="{FF2B5EF4-FFF2-40B4-BE49-F238E27FC236}">
                <a16:creationId xmlns:a16="http://schemas.microsoft.com/office/drawing/2014/main" xmlns="" id="{7BE21F56-BF6D-85E1-D3C8-B64AFE33E08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xmlns="" id="{C2229940-3B7A-9518-9DB3-132C4BA563B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FC0E8AB-746F-4C38-A545-A1D7B202A3C8}" type="slidenum">
              <a:rPr lang="en-US" smtClean="0"/>
              <a:t>‹#›</a:t>
            </a:fld>
            <a:endParaRPr lang="en-US"/>
          </a:p>
        </p:txBody>
      </p:sp>
    </p:spTree>
    <p:extLst>
      <p:ext uri="{BB962C8B-B14F-4D97-AF65-F5344CB8AC3E}">
        <p14:creationId xmlns:p14="http://schemas.microsoft.com/office/powerpoint/2010/main" val="9973635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0CDCB924-AF6F-FB11-9283-D795666CC9A8}"/>
              </a:ext>
            </a:extLst>
          </p:cNvPr>
          <p:cNvSpPr>
            <a:spLocks noGrp="1"/>
          </p:cNvSpPr>
          <p:nvPr>
            <p:ph type="ctrTitle"/>
          </p:nvPr>
        </p:nvSpPr>
        <p:spPr>
          <a:xfrm>
            <a:off x="770563" y="328773"/>
            <a:ext cx="10500188" cy="554804"/>
          </a:xfrm>
        </p:spPr>
        <p:txBody>
          <a:bodyPr/>
          <a:lstStyle/>
          <a:p>
            <a:r>
              <a:rPr lang="en-US" sz="2800" b="1" kern="100" dirty="0">
                <a:effectLst/>
                <a:latin typeface="Times New Roman" panose="02020603050405020304" pitchFamily="18" charset="0"/>
                <a:ea typeface="Calibri" panose="020F0502020204030204" pitchFamily="34" charset="0"/>
                <a:cs typeface="Times New Roman" panose="02020603050405020304" pitchFamily="18" charset="0"/>
              </a:rPr>
              <a:t>CONTINOUS ASSESSMENT ITEM  </a:t>
            </a:r>
            <a:endParaRPr lang="en-US" dirty="0"/>
          </a:p>
        </p:txBody>
      </p:sp>
      <p:sp>
        <p:nvSpPr>
          <p:cNvPr id="3" name="Subtitle 2">
            <a:extLst>
              <a:ext uri="{FF2B5EF4-FFF2-40B4-BE49-F238E27FC236}">
                <a16:creationId xmlns:a16="http://schemas.microsoft.com/office/drawing/2014/main" xmlns="" id="{893693F5-34C4-C9BD-5EF6-53F13571CC0E}"/>
              </a:ext>
            </a:extLst>
          </p:cNvPr>
          <p:cNvSpPr>
            <a:spLocks noGrp="1"/>
          </p:cNvSpPr>
          <p:nvPr>
            <p:ph type="subTitle" idx="1"/>
          </p:nvPr>
        </p:nvSpPr>
        <p:spPr>
          <a:xfrm>
            <a:off x="904126" y="883578"/>
            <a:ext cx="11126911" cy="5645649"/>
          </a:xfrm>
        </p:spPr>
        <p:txBody>
          <a:bodyPr>
            <a:normAutofit fontScale="92500" lnSpcReduction="20000"/>
          </a:bodyPr>
          <a:lstStyle/>
          <a:p>
            <a:pPr marL="0" marR="0" algn="just">
              <a:lnSpc>
                <a:spcPct val="107000"/>
              </a:lnSpc>
              <a:spcBef>
                <a:spcPts val="0"/>
              </a:spcBef>
              <a:spcAft>
                <a:spcPts val="800"/>
              </a:spcAft>
            </a:pPr>
            <a:r>
              <a:rPr lang="en-US" sz="2600" b="1" kern="100" dirty="0">
                <a:effectLst/>
                <a:ea typeface="Calibri" panose="020F0502020204030204" pitchFamily="34" charset="0"/>
                <a:cs typeface="Times New Roman" panose="02020603050405020304" pitchFamily="18" charset="0"/>
              </a:rPr>
              <a:t>SCHOOL NAME:		</a:t>
            </a:r>
            <a:r>
              <a:rPr lang="en-US" sz="2600" b="1" kern="100" dirty="0" smtClean="0">
                <a:effectLst/>
                <a:ea typeface="Calibri" panose="020F0502020204030204" pitchFamily="34" charset="0"/>
                <a:cs typeface="Times New Roman" panose="02020603050405020304" pitchFamily="18" charset="0"/>
              </a:rPr>
              <a:t>ST </a:t>
            </a:r>
            <a:r>
              <a:rPr lang="en-US" sz="2600" b="1" kern="100" dirty="0">
                <a:effectLst/>
                <a:ea typeface="Calibri" panose="020F0502020204030204" pitchFamily="34" charset="0"/>
                <a:cs typeface="Times New Roman" panose="02020603050405020304" pitchFamily="18" charset="0"/>
              </a:rPr>
              <a:t>JOSEPHS COLLEGE OMBACI</a:t>
            </a:r>
          </a:p>
          <a:p>
            <a:pPr marL="0" marR="0" algn="just">
              <a:lnSpc>
                <a:spcPct val="107000"/>
              </a:lnSpc>
              <a:spcBef>
                <a:spcPts val="0"/>
              </a:spcBef>
              <a:spcAft>
                <a:spcPts val="800"/>
              </a:spcAft>
            </a:pPr>
            <a:r>
              <a:rPr lang="en-US" sz="2600" b="1" kern="100" dirty="0">
                <a:effectLst/>
                <a:ea typeface="Calibri" panose="020F0502020204030204" pitchFamily="34" charset="0"/>
                <a:cs typeface="Times New Roman" panose="02020603050405020304" pitchFamily="18" charset="0"/>
              </a:rPr>
              <a:t>Class:</a:t>
            </a:r>
            <a:r>
              <a:rPr lang="en-US" sz="2600" kern="100" dirty="0">
                <a:effectLst/>
                <a:ea typeface="Calibri" panose="020F0502020204030204" pitchFamily="34" charset="0"/>
                <a:cs typeface="Times New Roman" panose="02020603050405020304" pitchFamily="18" charset="0"/>
              </a:rPr>
              <a:t>				S 3</a:t>
            </a:r>
          </a:p>
          <a:p>
            <a:pPr marL="0" marR="0" algn="just">
              <a:lnSpc>
                <a:spcPct val="107000"/>
              </a:lnSpc>
              <a:spcBef>
                <a:spcPts val="0"/>
              </a:spcBef>
              <a:spcAft>
                <a:spcPts val="800"/>
              </a:spcAft>
            </a:pPr>
            <a:r>
              <a:rPr lang="en-US" sz="2600" b="1" kern="100" dirty="0">
                <a:effectLst/>
                <a:ea typeface="Calibri" panose="020F0502020204030204" pitchFamily="34" charset="0"/>
                <a:cs typeface="Times New Roman" panose="02020603050405020304" pitchFamily="18" charset="0"/>
              </a:rPr>
              <a:t>Term:</a:t>
            </a:r>
            <a:r>
              <a:rPr lang="en-US" sz="2600" kern="100" dirty="0">
                <a:effectLst/>
                <a:ea typeface="Calibri" panose="020F0502020204030204" pitchFamily="34" charset="0"/>
                <a:cs typeface="Times New Roman" panose="02020603050405020304" pitchFamily="18" charset="0"/>
              </a:rPr>
              <a:t>				2</a:t>
            </a:r>
          </a:p>
          <a:p>
            <a:pPr marL="0" marR="0" algn="just">
              <a:lnSpc>
                <a:spcPct val="107000"/>
              </a:lnSpc>
              <a:spcBef>
                <a:spcPts val="0"/>
              </a:spcBef>
              <a:spcAft>
                <a:spcPts val="800"/>
              </a:spcAft>
            </a:pPr>
            <a:r>
              <a:rPr lang="en-US" sz="2600" b="1" kern="100" dirty="0">
                <a:effectLst/>
                <a:ea typeface="Calibri" panose="020F0502020204030204" pitchFamily="34" charset="0"/>
                <a:cs typeface="Times New Roman" panose="02020603050405020304" pitchFamily="18" charset="0"/>
              </a:rPr>
              <a:t>Subject:	</a:t>
            </a:r>
            <a:r>
              <a:rPr lang="en-US" sz="2600" kern="100" dirty="0">
                <a:effectLst/>
                <a:ea typeface="Calibri" panose="020F0502020204030204" pitchFamily="34" charset="0"/>
                <a:cs typeface="Times New Roman" panose="02020603050405020304" pitchFamily="18" charset="0"/>
              </a:rPr>
              <a:t>		Entrepreneurship</a:t>
            </a:r>
          </a:p>
          <a:p>
            <a:pPr marL="0" marR="0" algn="just">
              <a:lnSpc>
                <a:spcPct val="107000"/>
              </a:lnSpc>
              <a:spcBef>
                <a:spcPts val="0"/>
              </a:spcBef>
              <a:spcAft>
                <a:spcPts val="800"/>
              </a:spcAft>
            </a:pPr>
            <a:r>
              <a:rPr lang="en-US" sz="2600" b="1" kern="100" dirty="0">
                <a:effectLst/>
                <a:ea typeface="Calibri" panose="020F0502020204030204" pitchFamily="34" charset="0"/>
                <a:cs typeface="Times New Roman" panose="02020603050405020304" pitchFamily="18" charset="0"/>
              </a:rPr>
              <a:t>Theme:</a:t>
            </a:r>
            <a:r>
              <a:rPr lang="en-US" sz="2600" kern="100" dirty="0">
                <a:effectLst/>
                <a:ea typeface="Calibri" panose="020F0502020204030204" pitchFamily="34" charset="0"/>
                <a:cs typeface="Times New Roman" panose="02020603050405020304" pitchFamily="18" charset="0"/>
              </a:rPr>
              <a:t> 			Business management</a:t>
            </a:r>
          </a:p>
          <a:p>
            <a:pPr marL="0" marR="0" algn="just">
              <a:lnSpc>
                <a:spcPct val="107000"/>
              </a:lnSpc>
              <a:spcBef>
                <a:spcPts val="0"/>
              </a:spcBef>
              <a:spcAft>
                <a:spcPts val="800"/>
              </a:spcAft>
            </a:pPr>
            <a:r>
              <a:rPr lang="en-US" sz="2600" b="1" kern="100" dirty="0">
                <a:effectLst/>
                <a:ea typeface="Calibri" panose="020F0502020204030204" pitchFamily="34" charset="0"/>
                <a:cs typeface="Times New Roman" panose="02020603050405020304" pitchFamily="18" charset="0"/>
              </a:rPr>
              <a:t>Topic:	</a:t>
            </a:r>
            <a:r>
              <a:rPr lang="en-US" sz="2600" kern="100" dirty="0">
                <a:effectLst/>
                <a:ea typeface="Calibri" panose="020F0502020204030204" pitchFamily="34" charset="0"/>
                <a:cs typeface="Times New Roman" panose="02020603050405020304" pitchFamily="18" charset="0"/>
              </a:rPr>
              <a:t>			Book keeping, source documents</a:t>
            </a:r>
          </a:p>
          <a:p>
            <a:pPr marL="0" marR="0" algn="just">
              <a:lnSpc>
                <a:spcPct val="107000"/>
              </a:lnSpc>
              <a:spcBef>
                <a:spcPts val="0"/>
              </a:spcBef>
              <a:spcAft>
                <a:spcPts val="800"/>
              </a:spcAft>
            </a:pPr>
            <a:r>
              <a:rPr lang="en-US" sz="2600" b="1" kern="100" dirty="0">
                <a:effectLst/>
                <a:ea typeface="Calibri" panose="020F0502020204030204" pitchFamily="34" charset="0"/>
                <a:cs typeface="Times New Roman" panose="02020603050405020304" pitchFamily="18" charset="0"/>
              </a:rPr>
              <a:t>Learning outcomes:</a:t>
            </a:r>
            <a:r>
              <a:rPr lang="en-US" sz="2600" kern="100" dirty="0">
                <a:effectLst/>
                <a:ea typeface="Calibri" panose="020F0502020204030204" pitchFamily="34" charset="0"/>
                <a:cs typeface="Times New Roman" panose="02020603050405020304" pitchFamily="18" charset="0"/>
              </a:rPr>
              <a:t>		Appreciates the importance of book keeping and 					demonstrate the </a:t>
            </a:r>
            <a:r>
              <a:rPr lang="en-US" sz="2600" kern="100" dirty="0" smtClean="0">
                <a:effectLst/>
                <a:ea typeface="Calibri" panose="020F0502020204030204" pitchFamily="34" charset="0"/>
                <a:cs typeface="Times New Roman" panose="02020603050405020304" pitchFamily="18" charset="0"/>
              </a:rPr>
              <a:t>skill </a:t>
            </a:r>
            <a:r>
              <a:rPr lang="en-US" sz="2600" kern="100" dirty="0">
                <a:effectLst/>
                <a:ea typeface="Calibri" panose="020F0502020204030204" pitchFamily="34" charset="0"/>
                <a:cs typeface="Times New Roman" panose="02020603050405020304" pitchFamily="18" charset="0"/>
              </a:rPr>
              <a:t>of book keeping using spread 				</a:t>
            </a:r>
            <a:r>
              <a:rPr lang="en-US" sz="2600" kern="100" dirty="0" smtClean="0">
                <a:effectLst/>
                <a:ea typeface="Calibri" panose="020F0502020204030204" pitchFamily="34" charset="0"/>
                <a:cs typeface="Times New Roman" panose="02020603050405020304" pitchFamily="18" charset="0"/>
              </a:rPr>
              <a:t>	sheets</a:t>
            </a:r>
            <a:r>
              <a:rPr lang="en-US" sz="2600" kern="100" dirty="0">
                <a:effectLst/>
                <a:ea typeface="Calibri" panose="020F0502020204030204" pitchFamily="34" charset="0"/>
                <a:cs typeface="Times New Roman" panose="02020603050405020304" pitchFamily="18" charset="0"/>
              </a:rPr>
              <a:t>. Use accounting records. Prepare source 					documents.</a:t>
            </a:r>
          </a:p>
          <a:p>
            <a:pPr marL="0" marR="0" algn="just">
              <a:lnSpc>
                <a:spcPct val="107000"/>
              </a:lnSpc>
              <a:spcBef>
                <a:spcPts val="0"/>
              </a:spcBef>
              <a:spcAft>
                <a:spcPts val="800"/>
              </a:spcAft>
            </a:pPr>
            <a:r>
              <a:rPr lang="en-US" sz="2600" b="1" kern="100" dirty="0">
                <a:effectLst/>
                <a:ea typeface="Calibri" panose="020F0502020204030204" pitchFamily="34" charset="0"/>
                <a:cs typeface="Times New Roman" panose="02020603050405020304" pitchFamily="18" charset="0"/>
              </a:rPr>
              <a:t>Subject competency (SC):</a:t>
            </a:r>
            <a:r>
              <a:rPr lang="en-US" sz="2600" kern="100" dirty="0">
                <a:effectLst/>
                <a:ea typeface="Calibri" panose="020F0502020204030204" pitchFamily="34" charset="0"/>
                <a:cs typeface="Times New Roman" panose="02020603050405020304" pitchFamily="18" charset="0"/>
              </a:rPr>
              <a:t>	Demonstrates/applies bookkeeping skills</a:t>
            </a:r>
          </a:p>
          <a:p>
            <a:pPr marL="0" marR="0" algn="just">
              <a:lnSpc>
                <a:spcPct val="107000"/>
              </a:lnSpc>
              <a:spcBef>
                <a:spcPts val="0"/>
              </a:spcBef>
              <a:spcAft>
                <a:spcPts val="800"/>
              </a:spcAft>
            </a:pPr>
            <a:r>
              <a:rPr lang="en-US" sz="2600" b="1" kern="100" dirty="0">
                <a:effectLst/>
                <a:ea typeface="Calibri" panose="020F0502020204030204" pitchFamily="34" charset="0"/>
                <a:cs typeface="Times New Roman" panose="02020603050405020304" pitchFamily="18" charset="0"/>
              </a:rPr>
              <a:t>Generic skills (GS):</a:t>
            </a:r>
            <a:r>
              <a:rPr lang="en-US" sz="2600" kern="100" dirty="0">
                <a:effectLst/>
                <a:ea typeface="Calibri" panose="020F0502020204030204" pitchFamily="34" charset="0"/>
                <a:cs typeface="Times New Roman" panose="02020603050405020304" pitchFamily="18" charset="0"/>
              </a:rPr>
              <a:t> 		Mathematical computation and ICT proficiency, 					communication skills, critical thinking and problem solving</a:t>
            </a:r>
          </a:p>
          <a:p>
            <a:pPr marL="0" marR="0" algn="just">
              <a:lnSpc>
                <a:spcPct val="107000"/>
              </a:lnSpc>
              <a:spcBef>
                <a:spcPts val="0"/>
              </a:spcBef>
              <a:spcAft>
                <a:spcPts val="800"/>
              </a:spcAft>
            </a:pPr>
            <a:r>
              <a:rPr lang="en-US" sz="2600" b="1" kern="100" dirty="0">
                <a:effectLst/>
                <a:ea typeface="Calibri" panose="020F0502020204030204" pitchFamily="34" charset="0"/>
                <a:cs typeface="Times New Roman" panose="02020603050405020304" pitchFamily="18" charset="0"/>
              </a:rPr>
              <a:t>Learning Domain:</a:t>
            </a:r>
            <a:r>
              <a:rPr lang="en-US" sz="2600" kern="100" dirty="0">
                <a:effectLst/>
                <a:ea typeface="Calibri" panose="020F0502020204030204" pitchFamily="34" charset="0"/>
                <a:cs typeface="Times New Roman" panose="02020603050405020304" pitchFamily="18" charset="0"/>
              </a:rPr>
              <a:t> 		Psychomotor</a:t>
            </a:r>
          </a:p>
          <a:p>
            <a:endParaRPr lang="en-US" dirty="0"/>
          </a:p>
        </p:txBody>
      </p:sp>
    </p:spTree>
    <p:extLst>
      <p:ext uri="{BB962C8B-B14F-4D97-AF65-F5344CB8AC3E}">
        <p14:creationId xmlns:p14="http://schemas.microsoft.com/office/powerpoint/2010/main" val="29397737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xmlns="" id="{8445D6AA-6883-B20A-EA20-5E920964AA66}"/>
              </a:ext>
            </a:extLst>
          </p:cNvPr>
          <p:cNvSpPr>
            <a:spLocks noGrp="1"/>
          </p:cNvSpPr>
          <p:nvPr>
            <p:ph type="title"/>
          </p:nvPr>
        </p:nvSpPr>
        <p:spPr>
          <a:xfrm>
            <a:off x="535969" y="86585"/>
            <a:ext cx="10941977" cy="649605"/>
          </a:xfrm>
        </p:spPr>
        <p:txBody>
          <a:bodyPr>
            <a:normAutofit fontScale="90000"/>
          </a:bodyPr>
          <a:lstStyle/>
          <a:p>
            <a:r>
              <a:rPr lang="en-US" dirty="0">
                <a:latin typeface="Arial Black" panose="020B0A04020102020204" pitchFamily="34" charset="0"/>
              </a:rPr>
              <a:t>CA Task:	Psychomotor Domain</a:t>
            </a:r>
          </a:p>
        </p:txBody>
      </p:sp>
      <p:sp>
        <p:nvSpPr>
          <p:cNvPr id="9" name="Content Placeholder 8">
            <a:extLst>
              <a:ext uri="{FF2B5EF4-FFF2-40B4-BE49-F238E27FC236}">
                <a16:creationId xmlns:a16="http://schemas.microsoft.com/office/drawing/2014/main" xmlns="" id="{E47D798C-4719-B656-A733-5DBCB8FA1D8F}"/>
              </a:ext>
            </a:extLst>
          </p:cNvPr>
          <p:cNvSpPr>
            <a:spLocks noGrp="1"/>
          </p:cNvSpPr>
          <p:nvPr>
            <p:ph idx="1"/>
          </p:nvPr>
        </p:nvSpPr>
        <p:spPr/>
        <p:txBody>
          <a:bodyPr/>
          <a:lstStyle/>
          <a:p>
            <a:endParaRPr lang="en-US"/>
          </a:p>
        </p:txBody>
      </p:sp>
      <p:graphicFrame>
        <p:nvGraphicFramePr>
          <p:cNvPr id="5" name="Table 4">
            <a:extLst>
              <a:ext uri="{FF2B5EF4-FFF2-40B4-BE49-F238E27FC236}">
                <a16:creationId xmlns:a16="http://schemas.microsoft.com/office/drawing/2014/main" xmlns="" id="{B46822CD-16B4-CA5C-1958-50A75F3E7FB0}"/>
              </a:ext>
            </a:extLst>
          </p:cNvPr>
          <p:cNvGraphicFramePr>
            <a:graphicFrameLocks noGrp="1"/>
          </p:cNvGraphicFramePr>
          <p:nvPr>
            <p:extLst>
              <p:ext uri="{D42A27DB-BD31-4B8C-83A1-F6EECF244321}">
                <p14:modId xmlns:p14="http://schemas.microsoft.com/office/powerpoint/2010/main" val="3393435876"/>
              </p:ext>
            </p:extLst>
          </p:nvPr>
        </p:nvGraphicFramePr>
        <p:xfrm>
          <a:off x="448637" y="681037"/>
          <a:ext cx="11510478" cy="6492240"/>
        </p:xfrm>
        <a:graphic>
          <a:graphicData uri="http://schemas.openxmlformats.org/drawingml/2006/table">
            <a:tbl>
              <a:tblPr firstRow="1" bandRow="1">
                <a:tableStyleId>{5C22544A-7EE6-4342-B048-85BDC9FD1C3A}</a:tableStyleId>
              </a:tblPr>
              <a:tblGrid>
                <a:gridCol w="1616469">
                  <a:extLst>
                    <a:ext uri="{9D8B030D-6E8A-4147-A177-3AD203B41FA5}">
                      <a16:colId xmlns:a16="http://schemas.microsoft.com/office/drawing/2014/main" xmlns="" val="2928766901"/>
                    </a:ext>
                  </a:extLst>
                </a:gridCol>
                <a:gridCol w="1849348">
                  <a:extLst>
                    <a:ext uri="{9D8B030D-6E8A-4147-A177-3AD203B41FA5}">
                      <a16:colId xmlns:a16="http://schemas.microsoft.com/office/drawing/2014/main" xmlns="" val="2394529580"/>
                    </a:ext>
                  </a:extLst>
                </a:gridCol>
                <a:gridCol w="1900719">
                  <a:extLst>
                    <a:ext uri="{9D8B030D-6E8A-4147-A177-3AD203B41FA5}">
                      <a16:colId xmlns:a16="http://schemas.microsoft.com/office/drawing/2014/main" xmlns="" val="1977782248"/>
                    </a:ext>
                  </a:extLst>
                </a:gridCol>
                <a:gridCol w="1921267">
                  <a:extLst>
                    <a:ext uri="{9D8B030D-6E8A-4147-A177-3AD203B41FA5}">
                      <a16:colId xmlns:a16="http://schemas.microsoft.com/office/drawing/2014/main" xmlns="" val="2785987000"/>
                    </a:ext>
                  </a:extLst>
                </a:gridCol>
                <a:gridCol w="1931542">
                  <a:extLst>
                    <a:ext uri="{9D8B030D-6E8A-4147-A177-3AD203B41FA5}">
                      <a16:colId xmlns:a16="http://schemas.microsoft.com/office/drawing/2014/main" xmlns="" val="472938467"/>
                    </a:ext>
                  </a:extLst>
                </a:gridCol>
                <a:gridCol w="2291133">
                  <a:extLst>
                    <a:ext uri="{9D8B030D-6E8A-4147-A177-3AD203B41FA5}">
                      <a16:colId xmlns:a16="http://schemas.microsoft.com/office/drawing/2014/main" xmlns="" val="3616760180"/>
                    </a:ext>
                  </a:extLst>
                </a:gridCol>
              </a:tblGrid>
              <a:tr h="226031">
                <a:tc>
                  <a:txBody>
                    <a:bodyPr/>
                    <a:lstStyle/>
                    <a:p>
                      <a:r>
                        <a:rPr lang="en-US" sz="1800" dirty="0">
                          <a:latin typeface="Arial Black" panose="020B0A04020102020204" pitchFamily="34" charset="0"/>
                        </a:rPr>
                        <a:t>Ability level</a:t>
                      </a:r>
                    </a:p>
                  </a:txBody>
                  <a:tcPr/>
                </a:tc>
                <a:tc>
                  <a:txBody>
                    <a:bodyPr/>
                    <a:lstStyle/>
                    <a:p>
                      <a:r>
                        <a:rPr lang="en-US" sz="1800" dirty="0">
                          <a:latin typeface="Arial Black" panose="020B0A04020102020204" pitchFamily="34" charset="0"/>
                        </a:rPr>
                        <a:t>Imitation</a:t>
                      </a:r>
                    </a:p>
                  </a:txBody>
                  <a:tcPr/>
                </a:tc>
                <a:tc>
                  <a:txBody>
                    <a:bodyPr/>
                    <a:lstStyle/>
                    <a:p>
                      <a:r>
                        <a:rPr lang="en-US" sz="1800" dirty="0">
                          <a:latin typeface="Arial Black" panose="020B0A04020102020204" pitchFamily="34" charset="0"/>
                        </a:rPr>
                        <a:t>M</a:t>
                      </a:r>
                      <a:r>
                        <a:rPr lang="en-US" sz="1800" dirty="0" smtClean="0">
                          <a:latin typeface="Arial Black" panose="020B0A04020102020204" pitchFamily="34" charset="0"/>
                        </a:rPr>
                        <a:t>anipulation</a:t>
                      </a:r>
                      <a:endParaRPr lang="en-US" sz="1800" dirty="0">
                        <a:latin typeface="Arial Black" panose="020B0A04020102020204" pitchFamily="34" charset="0"/>
                      </a:endParaRPr>
                    </a:p>
                  </a:txBody>
                  <a:tcPr/>
                </a:tc>
                <a:tc>
                  <a:txBody>
                    <a:bodyPr/>
                    <a:lstStyle/>
                    <a:p>
                      <a:r>
                        <a:rPr lang="en-US" sz="1800" dirty="0">
                          <a:latin typeface="Arial Black" panose="020B0A04020102020204" pitchFamily="34" charset="0"/>
                        </a:rPr>
                        <a:t>Precision</a:t>
                      </a:r>
                    </a:p>
                  </a:txBody>
                  <a:tcPr/>
                </a:tc>
                <a:tc>
                  <a:txBody>
                    <a:bodyPr/>
                    <a:lstStyle/>
                    <a:p>
                      <a:r>
                        <a:rPr lang="en-US" sz="1800" dirty="0">
                          <a:latin typeface="Arial Black" panose="020B0A04020102020204" pitchFamily="34" charset="0"/>
                        </a:rPr>
                        <a:t>Articulation</a:t>
                      </a:r>
                    </a:p>
                  </a:txBody>
                  <a:tcPr/>
                </a:tc>
                <a:tc>
                  <a:txBody>
                    <a:bodyPr/>
                    <a:lstStyle/>
                    <a:p>
                      <a:r>
                        <a:rPr lang="en-US" sz="1800" dirty="0">
                          <a:latin typeface="Arial Black" panose="020B0A04020102020204" pitchFamily="34" charset="0"/>
                        </a:rPr>
                        <a:t>Naturalization</a:t>
                      </a:r>
                    </a:p>
                  </a:txBody>
                  <a:tcPr/>
                </a:tc>
                <a:extLst>
                  <a:ext uri="{0D108BD9-81ED-4DB2-BD59-A6C34878D82A}">
                    <a16:rowId xmlns:a16="http://schemas.microsoft.com/office/drawing/2014/main" xmlns="" val="239529735"/>
                  </a:ext>
                </a:extLst>
              </a:tr>
              <a:tr h="5020089">
                <a:tc>
                  <a:txBody>
                    <a:bodyPr/>
                    <a:lstStyle/>
                    <a:p>
                      <a:r>
                        <a:rPr lang="en-US" sz="1800" dirty="0">
                          <a:effectLst/>
                          <a:latin typeface="Arial Black" panose="020B0A04020102020204" pitchFamily="34" charset="0"/>
                          <a:ea typeface="Calibri" panose="020F0502020204030204" pitchFamily="34" charset="0"/>
                        </a:rPr>
                        <a:t>Situation/ context</a:t>
                      </a:r>
                      <a:endParaRPr lang="en-US" sz="1800" dirty="0">
                        <a:latin typeface="Arial Black" panose="020B0A04020102020204" pitchFamily="34" charset="0"/>
                      </a:endParaRPr>
                    </a:p>
                  </a:txBody>
                  <a:tcPr/>
                </a:tc>
                <a:tc>
                  <a:txBody>
                    <a:bodyPr/>
                    <a:lstStyle/>
                    <a:p>
                      <a:r>
                        <a:rPr lang="en-US" sz="1800" dirty="0">
                          <a:latin typeface="Arial Black" panose="020B0A04020102020204" pitchFamily="34" charset="0"/>
                        </a:rPr>
                        <a:t>During </a:t>
                      </a:r>
                      <a:r>
                        <a:rPr lang="en-US" sz="1800" dirty="0" smtClean="0">
                          <a:latin typeface="Arial Black" panose="020B0A04020102020204" pitchFamily="34" charset="0"/>
                        </a:rPr>
                        <a:t>the term II</a:t>
                      </a:r>
                      <a:r>
                        <a:rPr lang="en-US" sz="1800" baseline="0" dirty="0" smtClean="0">
                          <a:latin typeface="Arial Black" panose="020B0A04020102020204" pitchFamily="34" charset="0"/>
                        </a:rPr>
                        <a:t> </a:t>
                      </a:r>
                      <a:r>
                        <a:rPr lang="en-US" sz="1800" dirty="0" smtClean="0">
                          <a:latin typeface="Arial Black" panose="020B0A04020102020204" pitchFamily="34" charset="0"/>
                        </a:rPr>
                        <a:t>your </a:t>
                      </a:r>
                      <a:r>
                        <a:rPr lang="en-US" sz="1800" dirty="0">
                          <a:latin typeface="Arial Black" panose="020B0A04020102020204" pitchFamily="34" charset="0"/>
                        </a:rPr>
                        <a:t>teacher illustrated and demonstrated how to prepare the various source documents on a spread sheet and clearly explained the importance of book </a:t>
                      </a:r>
                      <a:r>
                        <a:rPr lang="en-US" sz="1800" dirty="0" smtClean="0">
                          <a:latin typeface="Arial Black" panose="020B0A04020102020204" pitchFamily="34" charset="0"/>
                        </a:rPr>
                        <a:t>keeping. A video was recorded.</a:t>
                      </a:r>
                      <a:endParaRPr lang="en-US" sz="1800" dirty="0">
                        <a:latin typeface="Arial Black" panose="020B0A04020102020204" pitchFamily="34" charset="0"/>
                      </a:endParaRPr>
                    </a:p>
                  </a:txBody>
                  <a:tcPr/>
                </a:tc>
                <a:tc>
                  <a:txBody>
                    <a:bodyPr/>
                    <a:lstStyle/>
                    <a:p>
                      <a:r>
                        <a:rPr lang="en-US" sz="1800" dirty="0">
                          <a:latin typeface="Arial Black" panose="020B0A04020102020204" pitchFamily="34" charset="0"/>
                        </a:rPr>
                        <a:t>The teacher instructed the learners on how to do various activities concerning preparation of source documents and preparation of books of accounts and their uses</a:t>
                      </a:r>
                    </a:p>
                  </a:txBody>
                  <a:tcPr/>
                </a:tc>
                <a:tc>
                  <a:txBody>
                    <a:bodyPr/>
                    <a:lstStyle/>
                    <a:p>
                      <a:r>
                        <a:rPr lang="en-US" sz="1800" dirty="0">
                          <a:latin typeface="Arial Black" panose="020B0A04020102020204" pitchFamily="34" charset="0"/>
                        </a:rPr>
                        <a:t>The learners have been given class exercises on preparation of spread sheets, source documents, books of accounts and their uses during the term</a:t>
                      </a:r>
                    </a:p>
                  </a:txBody>
                  <a:tcPr/>
                </a:tc>
                <a:tc>
                  <a:txBody>
                    <a:bodyPr/>
                    <a:lstStyle/>
                    <a:p>
                      <a:r>
                        <a:rPr lang="en-US" sz="1800" dirty="0">
                          <a:latin typeface="Arial Black" panose="020B0A04020102020204" pitchFamily="34" charset="0"/>
                        </a:rPr>
                        <a:t>The class coordinator plus other students during their periods of projects mobilizes the whole class to access the computer lab to design source documents and books of accounts using spread sheets</a:t>
                      </a:r>
                    </a:p>
                  </a:txBody>
                  <a:tcPr/>
                </a:tc>
                <a:tc>
                  <a:txBody>
                    <a:bodyPr/>
                    <a:lstStyle/>
                    <a:p>
                      <a:r>
                        <a:rPr lang="en-US" sz="1800" dirty="0">
                          <a:latin typeface="Arial Black" panose="020B0A04020102020204" pitchFamily="34" charset="0"/>
                        </a:rPr>
                        <a:t>In one of the exhibitions organized by St Joseph’s college Ombaci where learners are invited to present their </a:t>
                      </a:r>
                      <a:r>
                        <a:rPr lang="en-US" sz="1800" dirty="0" smtClean="0">
                          <a:latin typeface="Arial Black" panose="020B0A04020102020204" pitchFamily="34" charset="0"/>
                        </a:rPr>
                        <a:t>products on </a:t>
                      </a:r>
                      <a:r>
                        <a:rPr lang="en-US" sz="1800" dirty="0">
                          <a:latin typeface="Arial Black" panose="020B0A04020102020204" pitchFamily="34" charset="0"/>
                        </a:rPr>
                        <a:t>designing source documents, preparation of books of accounts and their importance </a:t>
                      </a:r>
                    </a:p>
                  </a:txBody>
                  <a:tcPr/>
                </a:tc>
                <a:extLst>
                  <a:ext uri="{0D108BD9-81ED-4DB2-BD59-A6C34878D82A}">
                    <a16:rowId xmlns:a16="http://schemas.microsoft.com/office/drawing/2014/main" xmlns="" val="590744999"/>
                  </a:ext>
                </a:extLst>
              </a:tr>
            </a:tbl>
          </a:graphicData>
        </a:graphic>
      </p:graphicFrame>
    </p:spTree>
    <p:extLst>
      <p:ext uri="{BB962C8B-B14F-4D97-AF65-F5344CB8AC3E}">
        <p14:creationId xmlns:p14="http://schemas.microsoft.com/office/powerpoint/2010/main" val="1472507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EC5FF797-947E-E1B1-F8E2-F602F881179F}"/>
              </a:ext>
            </a:extLst>
          </p:cNvPr>
          <p:cNvGraphicFramePr>
            <a:graphicFrameLocks noGrp="1"/>
          </p:cNvGraphicFramePr>
          <p:nvPr>
            <p:extLst>
              <p:ext uri="{D42A27DB-BD31-4B8C-83A1-F6EECF244321}">
                <p14:modId xmlns:p14="http://schemas.microsoft.com/office/powerpoint/2010/main" val="2925975265"/>
              </p:ext>
            </p:extLst>
          </p:nvPr>
        </p:nvGraphicFramePr>
        <p:xfrm>
          <a:off x="246580" y="476982"/>
          <a:ext cx="11794731" cy="6435309"/>
        </p:xfrm>
        <a:graphic>
          <a:graphicData uri="http://schemas.openxmlformats.org/drawingml/2006/table">
            <a:tbl>
              <a:tblPr firstRow="1" bandRow="1">
                <a:tableStyleId>{5C22544A-7EE6-4342-B048-85BDC9FD1C3A}</a:tableStyleId>
              </a:tblPr>
              <a:tblGrid>
                <a:gridCol w="1121578">
                  <a:extLst>
                    <a:ext uri="{9D8B030D-6E8A-4147-A177-3AD203B41FA5}">
                      <a16:colId xmlns:a16="http://schemas.microsoft.com/office/drawing/2014/main" xmlns="" val="3111864408"/>
                    </a:ext>
                  </a:extLst>
                </a:gridCol>
                <a:gridCol w="1763629">
                  <a:extLst>
                    <a:ext uri="{9D8B030D-6E8A-4147-A177-3AD203B41FA5}">
                      <a16:colId xmlns:a16="http://schemas.microsoft.com/office/drawing/2014/main" xmlns="" val="1383492995"/>
                    </a:ext>
                  </a:extLst>
                </a:gridCol>
                <a:gridCol w="3327148">
                  <a:extLst>
                    <a:ext uri="{9D8B030D-6E8A-4147-A177-3AD203B41FA5}">
                      <a16:colId xmlns:a16="http://schemas.microsoft.com/office/drawing/2014/main" xmlns="" val="99270518"/>
                    </a:ext>
                  </a:extLst>
                </a:gridCol>
                <a:gridCol w="1650798">
                  <a:extLst>
                    <a:ext uri="{9D8B030D-6E8A-4147-A177-3AD203B41FA5}">
                      <a16:colId xmlns:a16="http://schemas.microsoft.com/office/drawing/2014/main" xmlns="" val="176629772"/>
                    </a:ext>
                  </a:extLst>
                </a:gridCol>
                <a:gridCol w="1965789">
                  <a:extLst>
                    <a:ext uri="{9D8B030D-6E8A-4147-A177-3AD203B41FA5}">
                      <a16:colId xmlns:a16="http://schemas.microsoft.com/office/drawing/2014/main" xmlns="" val="2099738250"/>
                    </a:ext>
                  </a:extLst>
                </a:gridCol>
                <a:gridCol w="1965789">
                  <a:extLst>
                    <a:ext uri="{9D8B030D-6E8A-4147-A177-3AD203B41FA5}">
                      <a16:colId xmlns:a16="http://schemas.microsoft.com/office/drawing/2014/main" xmlns="" val="162520428"/>
                    </a:ext>
                  </a:extLst>
                </a:gridCol>
              </a:tblGrid>
              <a:tr h="242209">
                <a:tc>
                  <a:txBody>
                    <a:bodyPr/>
                    <a:lstStyle/>
                    <a:p>
                      <a:r>
                        <a:rPr lang="en-US" sz="2000" b="0" dirty="0">
                          <a:latin typeface="Arial Black" panose="020B0A04020102020204" pitchFamily="34" charset="0"/>
                        </a:rPr>
                        <a:t>Ability level</a:t>
                      </a:r>
                    </a:p>
                  </a:txBody>
                  <a:tcPr>
                    <a:solidFill>
                      <a:schemeClr val="accent1">
                        <a:lumMod val="75000"/>
                      </a:schemeClr>
                    </a:solidFill>
                  </a:tcPr>
                </a:tc>
                <a:tc>
                  <a:txBody>
                    <a:bodyPr/>
                    <a:lstStyle/>
                    <a:p>
                      <a:r>
                        <a:rPr lang="en-US" sz="2000" b="0" dirty="0">
                          <a:latin typeface="Arial Black" panose="020B0A04020102020204" pitchFamily="34" charset="0"/>
                        </a:rPr>
                        <a:t>Imitation</a:t>
                      </a:r>
                    </a:p>
                  </a:txBody>
                  <a:tcPr>
                    <a:solidFill>
                      <a:schemeClr val="accent1">
                        <a:lumMod val="75000"/>
                      </a:schemeClr>
                    </a:solidFill>
                  </a:tcPr>
                </a:tc>
                <a:tc>
                  <a:txBody>
                    <a:bodyPr/>
                    <a:lstStyle/>
                    <a:p>
                      <a:r>
                        <a:rPr lang="en-US" sz="2000" b="0" dirty="0">
                          <a:latin typeface="Arial Black" panose="020B0A04020102020204" pitchFamily="34" charset="0"/>
                        </a:rPr>
                        <a:t>manipulation</a:t>
                      </a:r>
                    </a:p>
                  </a:txBody>
                  <a:tcPr>
                    <a:solidFill>
                      <a:schemeClr val="accent1">
                        <a:lumMod val="75000"/>
                      </a:schemeClr>
                    </a:solidFill>
                  </a:tcPr>
                </a:tc>
                <a:tc>
                  <a:txBody>
                    <a:bodyPr/>
                    <a:lstStyle/>
                    <a:p>
                      <a:r>
                        <a:rPr lang="en-US" sz="2000" b="0" dirty="0">
                          <a:latin typeface="Arial Black" panose="020B0A04020102020204" pitchFamily="34" charset="0"/>
                        </a:rPr>
                        <a:t>Precision</a:t>
                      </a:r>
                    </a:p>
                  </a:txBody>
                  <a:tcPr>
                    <a:solidFill>
                      <a:schemeClr val="accent1">
                        <a:lumMod val="75000"/>
                      </a:schemeClr>
                    </a:solidFill>
                  </a:tcPr>
                </a:tc>
                <a:tc>
                  <a:txBody>
                    <a:bodyPr/>
                    <a:lstStyle/>
                    <a:p>
                      <a:r>
                        <a:rPr lang="en-US" sz="2000" b="0" dirty="0">
                          <a:latin typeface="Arial Black" panose="020B0A04020102020204" pitchFamily="34" charset="0"/>
                        </a:rPr>
                        <a:t>Articulation</a:t>
                      </a:r>
                    </a:p>
                  </a:txBody>
                  <a:tcPr>
                    <a:solidFill>
                      <a:schemeClr val="accent1">
                        <a:lumMod val="75000"/>
                      </a:schemeClr>
                    </a:solidFill>
                  </a:tcPr>
                </a:tc>
                <a:tc>
                  <a:txBody>
                    <a:bodyPr/>
                    <a:lstStyle/>
                    <a:p>
                      <a:r>
                        <a:rPr lang="en-US" sz="2000" b="0" dirty="0" err="1">
                          <a:latin typeface="Arial Black" panose="020B0A04020102020204" pitchFamily="34" charset="0"/>
                        </a:rPr>
                        <a:t>Naturalisation</a:t>
                      </a:r>
                      <a:endParaRPr lang="en-US" sz="2000" b="0" dirty="0">
                        <a:latin typeface="Arial Black" panose="020B0A04020102020204" pitchFamily="34" charset="0"/>
                      </a:endParaRPr>
                    </a:p>
                  </a:txBody>
                  <a:tcPr>
                    <a:solidFill>
                      <a:schemeClr val="accent1">
                        <a:lumMod val="75000"/>
                      </a:schemeClr>
                    </a:solidFill>
                  </a:tcPr>
                </a:tc>
                <a:extLst>
                  <a:ext uri="{0D108BD9-81ED-4DB2-BD59-A6C34878D82A}">
                    <a16:rowId xmlns:a16="http://schemas.microsoft.com/office/drawing/2014/main" xmlns="" val="3530063687"/>
                  </a:ext>
                </a:extLst>
              </a:tr>
              <a:tr h="5734269">
                <a:tc>
                  <a:txBody>
                    <a:bodyPr/>
                    <a:lstStyle/>
                    <a:p>
                      <a:r>
                        <a:rPr lang="en-US" sz="2000" dirty="0">
                          <a:solidFill>
                            <a:schemeClr val="tx1"/>
                          </a:solidFill>
                          <a:latin typeface="Arial Black" panose="020B0A04020102020204" pitchFamily="34" charset="0"/>
                        </a:rPr>
                        <a:t>Task</a:t>
                      </a:r>
                    </a:p>
                  </a:txBody>
                  <a:tcPr>
                    <a:solidFill>
                      <a:schemeClr val="tx2">
                        <a:lumMod val="20000"/>
                        <a:lumOff val="80000"/>
                      </a:schemeClr>
                    </a:solidFill>
                  </a:tcPr>
                </a:tc>
                <a:tc>
                  <a:txBody>
                    <a:bodyPr/>
                    <a:lstStyle/>
                    <a:p>
                      <a:r>
                        <a:rPr lang="en-US" sz="2000" dirty="0" smtClean="0">
                          <a:solidFill>
                            <a:schemeClr val="tx1"/>
                          </a:solidFill>
                          <a:latin typeface="Arial Black" panose="020B0A04020102020204" pitchFamily="34" charset="0"/>
                        </a:rPr>
                        <a:t>Watch  video</a:t>
                      </a:r>
                      <a:r>
                        <a:rPr lang="en-US" sz="2000" baseline="0" dirty="0" smtClean="0">
                          <a:solidFill>
                            <a:schemeClr val="tx1"/>
                          </a:solidFill>
                          <a:latin typeface="Arial Black" panose="020B0A04020102020204" pitchFamily="34" charset="0"/>
                        </a:rPr>
                        <a:t> and p</a:t>
                      </a:r>
                      <a:r>
                        <a:rPr lang="en-US" sz="2000" dirty="0" smtClean="0">
                          <a:solidFill>
                            <a:schemeClr val="tx1"/>
                          </a:solidFill>
                          <a:latin typeface="Arial Black" panose="020B0A04020102020204" pitchFamily="34" charset="0"/>
                        </a:rPr>
                        <a:t>resent </a:t>
                      </a:r>
                      <a:r>
                        <a:rPr lang="en-US" sz="2000" dirty="0">
                          <a:solidFill>
                            <a:schemeClr val="tx1"/>
                          </a:solidFill>
                          <a:latin typeface="Arial Black" panose="020B0A04020102020204" pitchFamily="34" charset="0"/>
                        </a:rPr>
                        <a:t>information on the various source documents, books of accounts.</a:t>
                      </a:r>
                    </a:p>
                  </a:txBody>
                  <a:tcPr>
                    <a:solidFill>
                      <a:schemeClr val="tx2">
                        <a:lumMod val="20000"/>
                        <a:lumOff val="80000"/>
                      </a:schemeClr>
                    </a:solidFill>
                  </a:tcPr>
                </a:tc>
                <a:tc>
                  <a:txBody>
                    <a:bodyPr/>
                    <a:lstStyle/>
                    <a:p>
                      <a:r>
                        <a:rPr lang="en-US" sz="2000" dirty="0">
                          <a:solidFill>
                            <a:schemeClr val="tx1"/>
                          </a:solidFill>
                          <a:latin typeface="Arial Black" panose="020B0A04020102020204" pitchFamily="34" charset="0"/>
                        </a:rPr>
                        <a:t>Follow these instructions of preparing source documents and books of accounts and their uses:</a:t>
                      </a:r>
                    </a:p>
                    <a:p>
                      <a:pPr marL="457200" indent="-457200">
                        <a:buFont typeface="+mj-lt"/>
                        <a:buAutoNum type="arabicPeriod"/>
                      </a:pPr>
                      <a:r>
                        <a:rPr lang="en-US" sz="2000" dirty="0">
                          <a:solidFill>
                            <a:schemeClr val="tx1"/>
                          </a:solidFill>
                          <a:latin typeface="Arial Black" panose="020B0A04020102020204" pitchFamily="34" charset="0"/>
                        </a:rPr>
                        <a:t>Write the components of the source documents.</a:t>
                      </a:r>
                    </a:p>
                    <a:p>
                      <a:pPr marL="457200" indent="-457200">
                        <a:buFont typeface="+mj-lt"/>
                        <a:buAutoNum type="arabicPeriod"/>
                      </a:pPr>
                      <a:r>
                        <a:rPr lang="en-US" sz="2000" dirty="0">
                          <a:solidFill>
                            <a:schemeClr val="tx1"/>
                          </a:solidFill>
                          <a:latin typeface="Arial Black" panose="020B0A04020102020204" pitchFamily="34" charset="0"/>
                        </a:rPr>
                        <a:t>Illustrate the format of books of the various books of Accounts.</a:t>
                      </a:r>
                    </a:p>
                    <a:p>
                      <a:pPr marL="457200" indent="-457200">
                        <a:buFont typeface="+mj-lt"/>
                        <a:buAutoNum type="arabicPeriod"/>
                      </a:pPr>
                      <a:r>
                        <a:rPr lang="en-US" sz="2000" dirty="0">
                          <a:solidFill>
                            <a:schemeClr val="tx1"/>
                          </a:solidFill>
                          <a:latin typeface="Arial Black" panose="020B0A04020102020204" pitchFamily="34" charset="0"/>
                        </a:rPr>
                        <a:t>Present the information contained in the various books of accounts.</a:t>
                      </a:r>
                    </a:p>
                  </a:txBody>
                  <a:tcPr>
                    <a:solidFill>
                      <a:schemeClr val="tx2">
                        <a:lumMod val="20000"/>
                        <a:lumOff val="80000"/>
                      </a:schemeClr>
                    </a:solidFill>
                  </a:tcPr>
                </a:tc>
                <a:tc>
                  <a:txBody>
                    <a:bodyPr/>
                    <a:lstStyle/>
                    <a:p>
                      <a:r>
                        <a:rPr lang="en-US" sz="2000" dirty="0" smtClean="0">
                          <a:solidFill>
                            <a:schemeClr val="tx1"/>
                          </a:solidFill>
                          <a:latin typeface="Arial Black" panose="020B0A04020102020204" pitchFamily="34" charset="0"/>
                        </a:rPr>
                        <a:t>Design and prepare the </a:t>
                      </a:r>
                      <a:r>
                        <a:rPr lang="en-US" sz="2000" dirty="0">
                          <a:solidFill>
                            <a:schemeClr val="tx1"/>
                          </a:solidFill>
                          <a:latin typeface="Arial Black" panose="020B0A04020102020204" pitchFamily="34" charset="0"/>
                        </a:rPr>
                        <a:t>various source documents and prepare the relevant books of accounts</a:t>
                      </a:r>
                    </a:p>
                  </a:txBody>
                  <a:tcPr>
                    <a:solidFill>
                      <a:schemeClr val="tx2">
                        <a:lumMod val="20000"/>
                        <a:lumOff val="80000"/>
                      </a:schemeClr>
                    </a:solidFill>
                  </a:tcPr>
                </a:tc>
                <a:tc>
                  <a:txBody>
                    <a:bodyPr/>
                    <a:lstStyle/>
                    <a:p>
                      <a:r>
                        <a:rPr lang="en-US" sz="2000" dirty="0" smtClean="0">
                          <a:solidFill>
                            <a:schemeClr val="tx1"/>
                          </a:solidFill>
                          <a:latin typeface="Arial Black" panose="020B0A04020102020204" pitchFamily="34" charset="0"/>
                        </a:rPr>
                        <a:t>Design </a:t>
                      </a:r>
                      <a:r>
                        <a:rPr lang="en-US" sz="2000" dirty="0">
                          <a:solidFill>
                            <a:schemeClr val="tx1"/>
                          </a:solidFill>
                          <a:latin typeface="Arial Black" panose="020B0A04020102020204" pitchFamily="34" charset="0"/>
                        </a:rPr>
                        <a:t>the various source </a:t>
                      </a:r>
                      <a:r>
                        <a:rPr lang="en-US" sz="2000" dirty="0" smtClean="0">
                          <a:solidFill>
                            <a:schemeClr val="tx1"/>
                          </a:solidFill>
                          <a:latin typeface="Arial Black" panose="020B0A04020102020204" pitchFamily="34" charset="0"/>
                        </a:rPr>
                        <a:t>documents</a:t>
                      </a:r>
                      <a:r>
                        <a:rPr lang="en-US" sz="2000" baseline="0" dirty="0" smtClean="0">
                          <a:solidFill>
                            <a:schemeClr val="tx1"/>
                          </a:solidFill>
                          <a:latin typeface="Arial Black" panose="020B0A04020102020204" pitchFamily="34" charset="0"/>
                        </a:rPr>
                        <a:t> and </a:t>
                      </a:r>
                      <a:r>
                        <a:rPr lang="en-US" sz="2000" dirty="0" smtClean="0">
                          <a:solidFill>
                            <a:schemeClr val="tx1"/>
                          </a:solidFill>
                          <a:latin typeface="Arial Black" panose="020B0A04020102020204" pitchFamily="34" charset="0"/>
                        </a:rPr>
                        <a:t>prepare </a:t>
                      </a:r>
                      <a:r>
                        <a:rPr lang="en-US" sz="2000" dirty="0">
                          <a:solidFill>
                            <a:schemeClr val="tx1"/>
                          </a:solidFill>
                          <a:latin typeface="Arial Black" panose="020B0A04020102020204" pitchFamily="34" charset="0"/>
                        </a:rPr>
                        <a:t>the various books of </a:t>
                      </a:r>
                      <a:r>
                        <a:rPr lang="en-US" sz="2000" dirty="0" smtClean="0">
                          <a:solidFill>
                            <a:schemeClr val="tx1"/>
                          </a:solidFill>
                          <a:latin typeface="Arial Black" panose="020B0A04020102020204" pitchFamily="34" charset="0"/>
                        </a:rPr>
                        <a:t>accounts</a:t>
                      </a:r>
                      <a:endParaRPr lang="en-US" sz="2000" dirty="0">
                        <a:solidFill>
                          <a:schemeClr val="tx1"/>
                        </a:solidFill>
                        <a:latin typeface="Arial Black" panose="020B0A04020102020204" pitchFamily="34" charset="0"/>
                      </a:endParaRPr>
                    </a:p>
                  </a:txBody>
                  <a:tcPr>
                    <a:solidFill>
                      <a:schemeClr val="tx2">
                        <a:lumMod val="20000"/>
                        <a:lumOff val="80000"/>
                      </a:schemeClr>
                    </a:solidFill>
                  </a:tcPr>
                </a:tc>
                <a:tc>
                  <a:txBody>
                    <a:bodyPr/>
                    <a:lstStyle/>
                    <a:p>
                      <a:r>
                        <a:rPr lang="en-US" sz="2000" dirty="0" smtClean="0">
                          <a:solidFill>
                            <a:schemeClr val="tx1"/>
                          </a:solidFill>
                          <a:latin typeface="Arial Black" panose="020B0A04020102020204" pitchFamily="34" charset="0"/>
                        </a:rPr>
                        <a:t>Design the source documents and prepare various books of accounts</a:t>
                      </a:r>
                      <a:endParaRPr lang="en-US" sz="2000" dirty="0">
                        <a:solidFill>
                          <a:schemeClr val="tx1"/>
                        </a:solidFill>
                        <a:latin typeface="Arial Black" panose="020B0A04020102020204" pitchFamily="34" charset="0"/>
                      </a:endParaRPr>
                    </a:p>
                  </a:txBody>
                  <a:tcPr>
                    <a:solidFill>
                      <a:schemeClr val="tx2">
                        <a:lumMod val="20000"/>
                        <a:lumOff val="80000"/>
                      </a:schemeClr>
                    </a:solidFill>
                  </a:tcPr>
                </a:tc>
                <a:extLst>
                  <a:ext uri="{0D108BD9-81ED-4DB2-BD59-A6C34878D82A}">
                    <a16:rowId xmlns:a16="http://schemas.microsoft.com/office/drawing/2014/main" xmlns="" val="3817670965"/>
                  </a:ext>
                </a:extLst>
              </a:tr>
            </a:tbl>
          </a:graphicData>
        </a:graphic>
      </p:graphicFrame>
    </p:spTree>
    <p:extLst>
      <p:ext uri="{BB962C8B-B14F-4D97-AF65-F5344CB8AC3E}">
        <p14:creationId xmlns:p14="http://schemas.microsoft.com/office/powerpoint/2010/main" val="374917134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28595CE8-E9BA-DC15-316D-4D0272E79EF0}"/>
              </a:ext>
            </a:extLst>
          </p:cNvPr>
          <p:cNvSpPr>
            <a:spLocks noGrp="1"/>
          </p:cNvSpPr>
          <p:nvPr>
            <p:ph type="ctrTitle"/>
          </p:nvPr>
        </p:nvSpPr>
        <p:spPr>
          <a:xfrm>
            <a:off x="863029" y="1122363"/>
            <a:ext cx="10387173" cy="953017"/>
          </a:xfrm>
        </p:spPr>
        <p:txBody>
          <a:bodyPr/>
          <a:lstStyle/>
          <a:p>
            <a:r>
              <a:rPr lang="en-US" dirty="0"/>
              <a:t>THE END</a:t>
            </a:r>
          </a:p>
        </p:txBody>
      </p:sp>
      <p:sp>
        <p:nvSpPr>
          <p:cNvPr id="3" name="Subtitle 2">
            <a:extLst>
              <a:ext uri="{FF2B5EF4-FFF2-40B4-BE49-F238E27FC236}">
                <a16:creationId xmlns:a16="http://schemas.microsoft.com/office/drawing/2014/main" xmlns="" id="{95A61F6A-BAAD-B027-34A0-1E6993D2E413}"/>
              </a:ext>
            </a:extLst>
          </p:cNvPr>
          <p:cNvSpPr>
            <a:spLocks noGrp="1"/>
          </p:cNvSpPr>
          <p:nvPr>
            <p:ph type="subTitle" idx="1"/>
          </p:nvPr>
        </p:nvSpPr>
        <p:spPr>
          <a:xfrm>
            <a:off x="863029" y="2270589"/>
            <a:ext cx="10387173" cy="3955550"/>
          </a:xfrm>
        </p:spPr>
        <p:txBody>
          <a:bodyPr>
            <a:normAutofit/>
          </a:bodyPr>
          <a:lstStyle/>
          <a:p>
            <a:r>
              <a:rPr lang="en-US" sz="4800" dirty="0"/>
              <a:t>THANK YOU</a:t>
            </a:r>
          </a:p>
        </p:txBody>
      </p:sp>
    </p:spTree>
    <p:extLst>
      <p:ext uri="{BB962C8B-B14F-4D97-AF65-F5344CB8AC3E}">
        <p14:creationId xmlns:p14="http://schemas.microsoft.com/office/powerpoint/2010/main" val="15093824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160</TotalTime>
  <Words>275</Words>
  <Application>Microsoft Office PowerPoint</Application>
  <PresentationFormat>Widescreen</PresentationFormat>
  <Paragraphs>41</Paragraphs>
  <Slides>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4</vt:i4>
      </vt:variant>
    </vt:vector>
  </HeadingPairs>
  <TitlesOfParts>
    <vt:vector size="10" baseType="lpstr">
      <vt:lpstr>Arial</vt:lpstr>
      <vt:lpstr>Arial Black</vt:lpstr>
      <vt:lpstr>Calibri</vt:lpstr>
      <vt:lpstr>Calibri Light</vt:lpstr>
      <vt:lpstr>Times New Roman</vt:lpstr>
      <vt:lpstr>Office Theme</vt:lpstr>
      <vt:lpstr>CONTINOUS ASSESSMENT ITEM  </vt:lpstr>
      <vt:lpstr>CA Task: Psychomotor Domain</vt:lpstr>
      <vt:lpstr>PowerPoint Presentation</vt:lpstr>
      <vt:lpstr>THE END</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CONTINOUS ASSESSMENT ITEM  </dc:title>
  <dc:creator>Hellen Onzia</dc:creator>
  <cp:lastModifiedBy>VINTECH MEDIA POINT</cp:lastModifiedBy>
  <cp:revision>15</cp:revision>
  <dcterms:created xsi:type="dcterms:W3CDTF">2024-07-10T05:08:16Z</dcterms:created>
  <dcterms:modified xsi:type="dcterms:W3CDTF">2020-12-03T01:48:43Z</dcterms:modified>
</cp:coreProperties>
</file>