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2478-D3FC-4691-97A2-FC49DFD3483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CEB-9E96-4F4F-BDEF-ADE291553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2478-D3FC-4691-97A2-FC49DFD3483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CEB-9E96-4F4F-BDEF-ADE291553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2478-D3FC-4691-97A2-FC49DFD3483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CEB-9E96-4F4F-BDEF-ADE291553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2478-D3FC-4691-97A2-FC49DFD3483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CEB-9E96-4F4F-BDEF-ADE291553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2478-D3FC-4691-97A2-FC49DFD3483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CEB-9E96-4F4F-BDEF-ADE291553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2478-D3FC-4691-97A2-FC49DFD3483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CEB-9E96-4F4F-BDEF-ADE291553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2478-D3FC-4691-97A2-FC49DFD3483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CEB-9E96-4F4F-BDEF-ADE291553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2478-D3FC-4691-97A2-FC49DFD3483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CEB-9E96-4F4F-BDEF-ADE291553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2478-D3FC-4691-97A2-FC49DFD3483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CEB-9E96-4F4F-BDEF-ADE291553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2478-D3FC-4691-97A2-FC49DFD3483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CEB-9E96-4F4F-BDEF-ADE291553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62478-D3FC-4691-97A2-FC49DFD3483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F7CEB-9E96-4F4F-BDEF-ADE2915533F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62478-D3FC-4691-97A2-FC49DFD34837}" type="datetimeFigureOut">
              <a:rPr lang="en-US" smtClean="0"/>
              <a:t>1/3/2021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F7CEB-9E96-4F4F-BDEF-ADE2915533F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ASSESSMENT IN ENGLISH LANGUAGE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assessment guideline intends to enable the teacher carry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out assessment of learners efficiently and effectively. It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focuses on the assessment of content (vocabulary, grammar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structures), life skills, values and language skills.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Why assess?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Assessment is an important aspect in the teaching of English</a:t>
            </a:r>
          </a:p>
          <a:p>
            <a:pPr marL="514350" indent="-51435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language. It helps the teacher to:</a:t>
            </a:r>
          </a:p>
          <a:p>
            <a:pPr marL="514350" indent="-514350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Assess how much the learner attained and what he/she has learnt or can now do.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Recording the learner’s attainment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purpose of recording the learner’s attainment is to track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his/her performance and give feedback to the learner, the teacher,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parent and other stakeholders.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Recording also provides an opportunity to follow up the learner so as to give remedial.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Recording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learner’s attainment can also be used for future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references when giving recommendations and carrying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placements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When to record?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Record learner’s scores/points in the individual progress card on a weekly basis.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Record learner’s monthly attainment in the class progress chart.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Record learner’s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termly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attainment on the end of term report.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Assessment in large classes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Group learners and assess individuals within each group at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different times.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Written work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 the learner an exercise to write. Note that in English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language, you should look at the learner’s work critically, mark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punctuation, syntax and grammar despite the large class.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Reading 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Prepare text/picture for the learner to read and comprehend.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questions basing on the text to assess learner’s reading ability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interpretation and record.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How to record?</a:t>
            </a:r>
          </a:p>
          <a:p>
            <a:pPr marL="514350" indent="-514350">
              <a:buAutoNum type="romanLcParenBoth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Individual Progress card: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prepare an individual progress card showing all weeks in the school term. Each week should at least have 3 columns for recording the scores of points attained in that week. The progress chart should also have average score.</a:t>
            </a: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SAMPLE INDIVIDUAL PROGRESS CARD FOR TERM …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How to record?			Cont’d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(ii) Class Progress Chart: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Prepare a class progress chart showing names of learners and 3 columns for the average monthly score. Use the individual progress card for each learner to get the average scores.</a:t>
            </a:r>
          </a:p>
          <a:p>
            <a:pPr>
              <a:buNone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SAMPLE CLASS PROGRESS CHART FOR TERM……..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hy to assess?				Cont’d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Understand individualism and identify learner’s abilities in order to assist him/her accordingly.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feedback to the learner on what he/she has achieved and motivate them to go further.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feedback to parents and other stakeholders.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Establish and keep records; measure learner’s performance continuously.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 make decisions on whether the learner is ready for the next level.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Draw strategies for effective teaching and learning.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an opportunity for the teacher to reflect on his/her performance.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Provide feedback on the effectiveness of the syllabus.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2.  What to assess?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1176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lphaLcParenBoth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Content (Vocabulary, Grammar and Structures)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Assess the achievement of competences through the given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Content (Vocabulary, Grammar and Structures). Assess how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much the learner has attained at a particular time through oral and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written work such as in debates, quizzes, dialogues, descriptions,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guided composition, sentence construction, reading and writing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text.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(b) Language skills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the four languages skills namely listening, speaking,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reading and writing. These skills can be assessed through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practical work including:-</a:t>
            </a:r>
          </a:p>
          <a:p>
            <a:pPr marL="457200" indent="-457200"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Language  skills 			cont’d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Acting dialogues and situational games.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Debates and quizzes.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Written work and puzzles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Projects like establishing a class/ school magazine.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Drawing for example illustrating parts of a vehicle.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Role playing.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Reciting poems.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Picture interpretation.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Conversations.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 opportunity to all learners to participate at different times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assess them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Oral work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Often use oral work to assess learners in the development of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listening and speaking skills. Follow the following steps: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Select the competences to assess.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an activity to use in assessing the selected competences.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the scores.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Give the activity to the learners.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Observe and record the learner’s achievements. 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(c) Life skills, Values and Attitudes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Assess development of life skills, values and attitudes as learners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carry out different activities. This will be done through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observations and oral discussions. The syllabus clearly provides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life skills and values that are to be developed in the learners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they are taken through a given topic.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Assessment should be based on what the child has learnt; Should be meaningful; well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organised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not programmed.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3.  When to assess?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syllabus emphasizes continuous assessment which should be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simple, ongoing and objective. This should be done during class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interactions; at the end of a topic, term and at the end of the year.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Note that assessment at this stage is diagnostic, spontaneous and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natural part of teaching and learning process.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Tools of assessment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following are some of the tools that a teacher will use when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carrying out assessment.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Tools for assessment				cont’d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checklist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a list of items that will guide one to find out how much a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learner has achieved. A checklist can be used to assess:</a:t>
            </a:r>
          </a:p>
          <a:p>
            <a:pPr marL="457200" indent="-457200">
              <a:buAutoNum type="alphaL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development of life skills, values and attitudes.</a:t>
            </a:r>
          </a:p>
          <a:p>
            <a:pPr marL="457200" indent="-457200">
              <a:buAutoNum type="alphaL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vocabulary attained at a given time.</a:t>
            </a:r>
          </a:p>
          <a:p>
            <a:pPr marL="457200" indent="-457200">
              <a:buAutoNum type="alphaLcParenR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Grammar and structures attained.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Tests 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will include both oral and written activities. The activities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should be relevant to what has been taught and learnt. For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example; if you are to ask questions, they should address the 3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levels of understanding. (The theory of Broom’s Taxonomy;</a:t>
            </a:r>
          </a:p>
          <a:p>
            <a:pPr marL="457200" indent="-45720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nowledge,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omprehension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pplication)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3. Case studies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will be used to assess attainment of vocabulary,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development of listening and analytical skills. For instance, create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situation based on daily life situations, related to a given topic,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guide learners to criticize and discuss and come up with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solutions.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 Project work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Project work will provide an opportunity for the learner to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consolidate what he/she has learnt. Through this tool, the teacher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be able to assess one’s creative and critical thinking; logical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flow of ideas; confidence, skills of presentation.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1059</Words>
  <Application>Microsoft Office PowerPoint</Application>
  <PresentationFormat>On-screen Show (4:3)</PresentationFormat>
  <Paragraphs>133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ASSESSMENT IN ENGLISH LANGUAGE</vt:lpstr>
      <vt:lpstr>Why to assess?    Cont’d</vt:lpstr>
      <vt:lpstr>2.  What to assess?</vt:lpstr>
      <vt:lpstr>Language  skills    cont’d</vt:lpstr>
      <vt:lpstr>Oral work</vt:lpstr>
      <vt:lpstr>(c) Life skills, Values and Attitudes</vt:lpstr>
      <vt:lpstr>3.  When to assess?</vt:lpstr>
      <vt:lpstr>Tools for assessment    cont’d</vt:lpstr>
      <vt:lpstr>3. Case studies</vt:lpstr>
      <vt:lpstr>Recording the learner’s attainment</vt:lpstr>
      <vt:lpstr>When to record?</vt:lpstr>
      <vt:lpstr>Reading </vt:lpstr>
      <vt:lpstr>How to record?   Cont’d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ASSESSMENT IN ENGLISH LANGUAGE</dc:title>
  <dc:creator>user</dc:creator>
  <cp:lastModifiedBy>Dell</cp:lastModifiedBy>
  <cp:revision>30</cp:revision>
  <dcterms:created xsi:type="dcterms:W3CDTF">2015-05-08T10:41:20Z</dcterms:created>
  <dcterms:modified xsi:type="dcterms:W3CDTF">2021-01-03T10:35:10Z</dcterms:modified>
</cp:coreProperties>
</file>