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687A9-5907-4DD4-84FE-3CDC82E5F7B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5D9F-A224-48B1-8478-4792BFB7E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579D-9D19-47BE-A2CA-995D1C9222E1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1D4-710E-44D9-B400-370D500B708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00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1D4-710E-44D9-B400-370D500B708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1224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1D4-710E-44D9-B400-370D500B708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72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1D4-710E-44D9-B400-370D500B708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7337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1D4-710E-44D9-B400-370D500B708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6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6C94-F122-494D-B728-5B935AD1E17F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59904-B868-4BCA-905A-3839430FE1FD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E2B6-DB7C-4C04-A1FF-5B6E0C75EA99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98A3-9F33-42A7-8919-A4697339DC70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3CEDF-1580-41AB-BEBD-364E2C569BAD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9777-A84E-4B87-8317-35EDD539EE04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1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97FE-3CFC-4CBB-B915-44E33187195F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7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89CC-67DB-486F-819B-8CD9AF3D5B1A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2121-9D63-4AF2-849B-1F429A57D016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75D4-28D2-43B5-B1E2-0B6DFA2D20D1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301D4-710E-44D9-B400-370D500B708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A03530-C087-4E3C-A109-8CA690A89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577-A98D-4FBD-A996-1F07BE0A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GENERAL PAPER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SENIOR FIVE TOPIC 1: HUMAN RIGHTS IN UGANDA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DC6AB-BF88-49B2-92AB-7F59F3554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FELIX DAVIS EINYU</a:t>
            </a:r>
          </a:p>
          <a:p>
            <a:r>
              <a:rPr lang="en-US" dirty="0"/>
              <a:t>0772036087/0705461954</a:t>
            </a:r>
          </a:p>
        </p:txBody>
      </p:sp>
    </p:spTree>
    <p:extLst>
      <p:ext uri="{BB962C8B-B14F-4D97-AF65-F5344CB8AC3E}">
        <p14:creationId xmlns:p14="http://schemas.microsoft.com/office/powerpoint/2010/main" val="337543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E882-2FCE-4ED2-A885-3346F81D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94CA-6DD1-40A1-909F-E4A77348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religious  groups to sensitized the people on human rights. Religious leaders like Bishops have been engaged in settling insurgencies in northern Uganda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operation of various human rights groups have been upheld. For example the Red Cross.</a:t>
            </a:r>
          </a:p>
          <a:p>
            <a:r>
              <a:rPr lang="en-US" dirty="0"/>
              <a:t>The public accounts committee of parliament has been established to check use of public funds.</a:t>
            </a:r>
          </a:p>
        </p:txBody>
      </p:sp>
    </p:spTree>
    <p:extLst>
      <p:ext uri="{BB962C8B-B14F-4D97-AF65-F5344CB8AC3E}">
        <p14:creationId xmlns:p14="http://schemas.microsoft.com/office/powerpoint/2010/main" val="36406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B002-53AB-4566-B762-C3172D2D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B212-20FC-4E41-8F8E-D729138EE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ways in which human rights have been violated in Uganda</a:t>
            </a:r>
          </a:p>
          <a:p>
            <a:r>
              <a:rPr lang="en-US" dirty="0"/>
              <a:t>In which ways have Uganda promoted human rights today?</a:t>
            </a:r>
          </a:p>
          <a:p>
            <a:r>
              <a:rPr lang="en-US" dirty="0"/>
              <a:t>What are the possible causes of human rights violation in Uganda?</a:t>
            </a:r>
          </a:p>
        </p:txBody>
      </p:sp>
    </p:spTree>
    <p:extLst>
      <p:ext uri="{BB962C8B-B14F-4D97-AF65-F5344CB8AC3E}">
        <p14:creationId xmlns:p14="http://schemas.microsoft.com/office/powerpoint/2010/main" val="256935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99BC-F2CF-44CC-9A37-F06EEF50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human rights?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EEDB-C354-4A17-AFB4-65E63A32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Rights are interests that are recognized and protected by the law.</a:t>
            </a:r>
          </a:p>
          <a:p>
            <a:r>
              <a:rPr lang="en-US" dirty="0"/>
              <a:t>Human rights are those interests which everyone is entitled to by virtue of the fact that they are humans.</a:t>
            </a:r>
          </a:p>
          <a:p>
            <a:r>
              <a:rPr lang="en-US" dirty="0"/>
              <a:t>They are basic rights and freedom that belong to everyone regardless of gender, race, nationality, religion, social status or any other characteristic.</a:t>
            </a:r>
          </a:p>
          <a:p>
            <a:r>
              <a:rPr lang="en-US" dirty="0"/>
              <a:t>Human rights are universal. They are the same for every human being anywhere in the world.</a:t>
            </a:r>
          </a:p>
          <a:p>
            <a:r>
              <a:rPr lang="en-US" dirty="0"/>
              <a:t>Human rights must be protected by law.</a:t>
            </a:r>
          </a:p>
        </p:txBody>
      </p:sp>
    </p:spTree>
    <p:extLst>
      <p:ext uri="{BB962C8B-B14F-4D97-AF65-F5344CB8AC3E}">
        <p14:creationId xmlns:p14="http://schemas.microsoft.com/office/powerpoint/2010/main" val="11824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8660-7003-49C1-AA69-845667CB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Human rights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2D7F-FC51-4274-BB03-CFA3A725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Human rights fall under ; civil rights, political rights, economic rights, social  rights for example;</a:t>
            </a:r>
          </a:p>
          <a:p>
            <a:endParaRPr lang="en-US" dirty="0"/>
          </a:p>
          <a:p>
            <a:r>
              <a:rPr lang="en-US" dirty="0"/>
              <a:t>Right to life</a:t>
            </a:r>
          </a:p>
          <a:p>
            <a:r>
              <a:rPr lang="en-US" dirty="0"/>
              <a:t>Right to security and liberty</a:t>
            </a:r>
          </a:p>
          <a:p>
            <a:r>
              <a:rPr lang="en-US" dirty="0"/>
              <a:t>Right to education</a:t>
            </a:r>
          </a:p>
          <a:p>
            <a:r>
              <a:rPr lang="en-US" dirty="0"/>
              <a:t>Right to health care</a:t>
            </a:r>
          </a:p>
          <a:p>
            <a:r>
              <a:rPr lang="en-US" dirty="0"/>
              <a:t>Right to work</a:t>
            </a:r>
          </a:p>
          <a:p>
            <a:r>
              <a:rPr lang="en-US" dirty="0"/>
              <a:t>Right to privacy </a:t>
            </a:r>
          </a:p>
        </p:txBody>
      </p:sp>
    </p:spTree>
    <p:extLst>
      <p:ext uri="{BB962C8B-B14F-4D97-AF65-F5344CB8AC3E}">
        <p14:creationId xmlns:p14="http://schemas.microsoft.com/office/powerpoint/2010/main" val="340170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939A-D42D-43DB-92F4-E3B0BA8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freedom?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FD5B-25CC-45B3-B0CC-4F5E7650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of individuals to act, think and express themselves without interference or coercion. Freedom is the fundamental aspect of human rights and encompasses various dimensions including;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Freedom of speech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Freedom of assembly and association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Freedom of worship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Freedom of movement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Freedom from slavery and forced labour and servitude.</a:t>
            </a:r>
          </a:p>
        </p:txBody>
      </p:sp>
    </p:spTree>
    <p:extLst>
      <p:ext uri="{BB962C8B-B14F-4D97-AF65-F5344CB8AC3E}">
        <p14:creationId xmlns:p14="http://schemas.microsoft.com/office/powerpoint/2010/main" val="184746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13DA-CA02-4D4C-AF38-339FD8DC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related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67C9-0AF1-4666-A835-C7D87CDB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right – is a legal entitlement to something that is considered fair, just or morally correct.</a:t>
            </a:r>
          </a:p>
          <a:p>
            <a:r>
              <a:rPr lang="en-US" dirty="0"/>
              <a:t>A freedom – ( as defined above)</a:t>
            </a:r>
          </a:p>
          <a:p>
            <a:r>
              <a:rPr lang="en-US" dirty="0"/>
              <a:t>A responsibility – is a duty or obligation one has to perform or fulfil. </a:t>
            </a:r>
            <a:r>
              <a:rPr lang="en-US" dirty="0" err="1"/>
              <a:t>E.g</a:t>
            </a:r>
            <a:r>
              <a:rPr lang="en-US" dirty="0"/>
              <a:t> paying taxes, respecting the rights of others, following the laws of the land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 privilege – this is an advantage or special entitlement granted to a person or a group that is not available to everyone else. </a:t>
            </a:r>
            <a:r>
              <a:rPr lang="en-US" dirty="0" err="1"/>
              <a:t>E.g</a:t>
            </a:r>
            <a:r>
              <a:rPr lang="en-US" dirty="0"/>
              <a:t> owning property, attending schools of one’s choice, having access to  specialized medical 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5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46B9-FACD-4EC8-834C-918E29D7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to which human rights have </a:t>
            </a:r>
            <a:r>
              <a:rPr lang="en-US"/>
              <a:t>been violated in </a:t>
            </a:r>
            <a:r>
              <a:rPr lang="en-US" dirty="0"/>
              <a:t>Uganda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3FEA-75E0-4ACD-B691-FD7F8F0B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Detention without trial.</a:t>
            </a:r>
          </a:p>
          <a:p>
            <a:r>
              <a:rPr lang="en-US" dirty="0"/>
              <a:t>Delayed trials of suspects in courts of law.</a:t>
            </a:r>
          </a:p>
          <a:p>
            <a:r>
              <a:rPr lang="en-US" dirty="0"/>
              <a:t>Unfair treatment of political opponents.</a:t>
            </a:r>
          </a:p>
          <a:p>
            <a:r>
              <a:rPr lang="en-US" dirty="0"/>
              <a:t>Poor working condition.</a:t>
            </a:r>
          </a:p>
          <a:p>
            <a:r>
              <a:rPr lang="en-US" dirty="0"/>
              <a:t>Shooting and killing of citizens by armed personnel like the army and police.</a:t>
            </a:r>
          </a:p>
          <a:p>
            <a:r>
              <a:rPr lang="en-US" dirty="0"/>
              <a:t>Rigging of elections and intimidation of voters has been common.</a:t>
            </a:r>
          </a:p>
          <a:p>
            <a:r>
              <a:rPr lang="en-US" dirty="0"/>
              <a:t>Freedom of the press to a certain extent has been infringed upon.</a:t>
            </a:r>
          </a:p>
          <a:p>
            <a:r>
              <a:rPr lang="en-US" dirty="0"/>
              <a:t>Increased prices of goods beyond the pockets of the ordinary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9EE1-1D95-4A62-9B1D-1766D323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Human Rights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BD9C-EC26-49FE-88BA-4AD59EF2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Political instability. For example LRA in northern Uganda raped women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Greed and lustful desire for material things especially by people in authority.</a:t>
            </a:r>
          </a:p>
          <a:p>
            <a:r>
              <a:rPr lang="en-US" dirty="0"/>
              <a:t>Lack of patriotism among some Ugandans has led to violation of human rights. This leads to misappropriation of funds meant for important projects.</a:t>
            </a:r>
          </a:p>
          <a:p>
            <a:r>
              <a:rPr lang="en-US" dirty="0"/>
              <a:t>Bad example by religious leaders as well as parents and teachers.</a:t>
            </a:r>
          </a:p>
          <a:p>
            <a:r>
              <a:rPr lang="en-US" dirty="0"/>
              <a:t>The desire to remain in power by some leaders makes them to do anything including abusing the rights of other people in order to remain power. </a:t>
            </a:r>
          </a:p>
          <a:p>
            <a:r>
              <a:rPr lang="en-US" dirty="0"/>
              <a:t>Increased level of permissiveness in the country has led to abuse of human rights through acts like mob justice.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2D98-7952-4D3C-B8B0-47CCD44D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8A66-CFFB-4531-A02A-315BC90EC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breakdown of traditional values has led to violation of human rights through rape, defilement, sexual harassment , abortion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Recruitment and poor training of security personnel. Recruitment is based on academic qualifications and other factors but not morals. These officers may engage in corruption, torture and even murder.</a:t>
            </a:r>
          </a:p>
          <a:p>
            <a:r>
              <a:rPr lang="en-US" dirty="0"/>
              <a:t>Drug abuse lead to violation of human rights. Abusers of drugs may engage in rape , murder, defilement, robbery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neo-colonial policy of retrenchment and </a:t>
            </a:r>
            <a:r>
              <a:rPr lang="en-US" dirty="0" err="1"/>
              <a:t>demobilsation</a:t>
            </a:r>
            <a:r>
              <a:rPr lang="en-US" dirty="0"/>
              <a:t> of security personnel . They may engage in dubious activities to survive.</a:t>
            </a:r>
          </a:p>
        </p:txBody>
      </p:sp>
    </p:spTree>
    <p:extLst>
      <p:ext uri="{BB962C8B-B14F-4D97-AF65-F5344CB8AC3E}">
        <p14:creationId xmlns:p14="http://schemas.microsoft.com/office/powerpoint/2010/main" val="410317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94E5-B1F6-459E-A57D-A4B6888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human rights have been promoted: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B318-0956-46C4-B1C9-89081166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Establishment of Uganda human rights commission.</a:t>
            </a:r>
          </a:p>
          <a:p>
            <a:r>
              <a:rPr lang="en-US" dirty="0"/>
              <a:t>Office of the IGG has also been set up.</a:t>
            </a:r>
          </a:p>
          <a:p>
            <a:r>
              <a:rPr lang="en-US" dirty="0"/>
              <a:t>Women have been allowed to participate in politics.</a:t>
            </a:r>
          </a:p>
          <a:p>
            <a:r>
              <a:rPr lang="en-US" dirty="0"/>
              <a:t>Strengthening the judiciary and making it independent.</a:t>
            </a:r>
          </a:p>
          <a:p>
            <a:r>
              <a:rPr lang="en-US" dirty="0"/>
              <a:t>Promotion of democracy through organization of regular elections.</a:t>
            </a:r>
          </a:p>
          <a:p>
            <a:r>
              <a:rPr lang="en-US" dirty="0"/>
              <a:t>Encouraging economic rights and development in order to improve standards of living.</a:t>
            </a:r>
          </a:p>
          <a:p>
            <a:r>
              <a:rPr lang="en-US" dirty="0"/>
              <a:t>Establishment of a pro-people constitution which emphasizes the protection of human rights. Rights of the marginalized groups like the disabled, children, women </a:t>
            </a:r>
            <a:r>
              <a:rPr lang="en-US" dirty="0" err="1"/>
              <a:t>etc</a:t>
            </a:r>
            <a:r>
              <a:rPr lang="en-US" dirty="0"/>
              <a:t> have been catered for.</a:t>
            </a:r>
          </a:p>
        </p:txBody>
      </p:sp>
    </p:spTree>
    <p:extLst>
      <p:ext uri="{BB962C8B-B14F-4D97-AF65-F5344CB8AC3E}">
        <p14:creationId xmlns:p14="http://schemas.microsoft.com/office/powerpoint/2010/main" val="1358398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Words>805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 GENERAL PAPER  SENIOR FIVE TOPIC 1: HUMAN RIGHTS IN UGANDA</vt:lpstr>
      <vt:lpstr>What is human rights?</vt:lpstr>
      <vt:lpstr>Examples of Human rights</vt:lpstr>
      <vt:lpstr>What is freedom?</vt:lpstr>
      <vt:lpstr>Four related concepts:</vt:lpstr>
      <vt:lpstr>Extent to which human rights have been violated in Uganda</vt:lpstr>
      <vt:lpstr>Causes of Human Rights Violation</vt:lpstr>
      <vt:lpstr>Contn:</vt:lpstr>
      <vt:lpstr>Ways human rights have been promoted: </vt:lpstr>
      <vt:lpstr>Contn </vt:lpstr>
      <vt:lpstr>Sample questions: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RIGHTS IN UGANDA</dc:title>
  <dc:creator>FELIX</dc:creator>
  <cp:lastModifiedBy>FELIX</cp:lastModifiedBy>
  <cp:revision>21</cp:revision>
  <dcterms:created xsi:type="dcterms:W3CDTF">2024-03-20T06:38:33Z</dcterms:created>
  <dcterms:modified xsi:type="dcterms:W3CDTF">2024-03-27T09:59:25Z</dcterms:modified>
</cp:coreProperties>
</file>