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95" d="100"/>
          <a:sy n="95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0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2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3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6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PEER TEACHING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423"/>
            <a:ext cx="12192000" cy="61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" y="100158"/>
            <a:ext cx="12037696" cy="74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57"/>
            <a:ext cx="12192000" cy="76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UNDERSTANDING PEER TEACHING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192000" cy="4023360"/>
          </a:xfrm>
        </p:spPr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efers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learning strategy where students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fellow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or peers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students teaching each other, sharing knowledge, and collaborating in the learning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9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</a:t>
            </a:r>
            <a:r>
              <a:rPr lang="en-US" dirty="0" smtClean="0"/>
              <a:t>of peer teaching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Active participation in Learning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b="1" dirty="0"/>
              <a:t>Reinforcement of </a:t>
            </a:r>
            <a:r>
              <a:rPr lang="en-US" sz="2400" b="1" dirty="0" smtClean="0"/>
              <a:t>learning as they are encouraged and motivated by other to learn</a:t>
            </a:r>
            <a:endParaRPr lang="en-US" sz="2400" dirty="0"/>
          </a:p>
          <a:p>
            <a:r>
              <a:rPr lang="en-US" sz="2400" b="1" dirty="0"/>
              <a:t>Social </a:t>
            </a:r>
            <a:r>
              <a:rPr lang="en-US" sz="2400" b="1" dirty="0" smtClean="0"/>
              <a:t>Interaction as learners interact with each other </a:t>
            </a:r>
            <a:endParaRPr lang="en-US" sz="2400" dirty="0"/>
          </a:p>
          <a:p>
            <a:r>
              <a:rPr lang="en-US" sz="2400" b="1" dirty="0" smtClean="0"/>
              <a:t>Improved </a:t>
            </a:r>
            <a:r>
              <a:rPr lang="en-US" sz="2400" b="1" dirty="0"/>
              <a:t>Communication Skills</a:t>
            </a:r>
            <a:endParaRPr lang="en-US" sz="2400" dirty="0"/>
          </a:p>
          <a:p>
            <a:r>
              <a:rPr lang="en-US" sz="2400" b="1" dirty="0"/>
              <a:t>Deepens Understanding</a:t>
            </a:r>
            <a:endParaRPr lang="en-US" sz="2400" dirty="0"/>
          </a:p>
          <a:p>
            <a:r>
              <a:rPr lang="en-US" sz="2400" b="1" dirty="0" smtClean="0"/>
              <a:t>Centered </a:t>
            </a:r>
            <a:r>
              <a:rPr lang="en-US" sz="2400" b="1" dirty="0"/>
              <a:t>Learning:</a:t>
            </a:r>
            <a:r>
              <a:rPr lang="en-US" sz="2400" dirty="0"/>
              <a:t> </a:t>
            </a:r>
          </a:p>
          <a:p>
            <a:r>
              <a:rPr lang="en-US" sz="2400" b="1" dirty="0"/>
              <a:t>Reduces Teacher Dependency</a:t>
            </a:r>
            <a:endParaRPr lang="en-US" sz="2400" dirty="0"/>
          </a:p>
          <a:p>
            <a:r>
              <a:rPr lang="en-US" sz="2400" b="1" dirty="0"/>
              <a:t>Prepares for Real-Life Situations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602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931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peers in peer teaching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8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kills to be observed </a:t>
            </a:r>
            <a:r>
              <a:rPr lang="en-US" b="1" dirty="0"/>
              <a:t>during peer teaching process in science lesson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Facilitation skills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skills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Mastery of content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with the fellow peers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variety of resources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management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135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PEER TEACHING </vt:lpstr>
      <vt:lpstr>PowerPoint Presentation</vt:lpstr>
      <vt:lpstr>PowerPoint Presentation</vt:lpstr>
      <vt:lpstr>UNDERSTANDING PEER TEACHING </vt:lpstr>
      <vt:lpstr>benefits of peer teaching </vt:lpstr>
      <vt:lpstr>Roles of peers in peer teaching  </vt:lpstr>
      <vt:lpstr>Skills to be observed during peer teaching process in science lesson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2024-01-20T10:43:21Z</dcterms:created>
  <dcterms:modified xsi:type="dcterms:W3CDTF">2024-01-20T13:35:31Z</dcterms:modified>
</cp:coreProperties>
</file>