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5"/>
  </p:notesMasterIdLst>
  <p:sldIdLst>
    <p:sldId id="256" r:id="rId2"/>
    <p:sldId id="301" r:id="rId3"/>
    <p:sldId id="300" r:id="rId4"/>
    <p:sldId id="283" r:id="rId5"/>
    <p:sldId id="378" r:id="rId6"/>
    <p:sldId id="379" r:id="rId7"/>
    <p:sldId id="380" r:id="rId8"/>
    <p:sldId id="381" r:id="rId9"/>
    <p:sldId id="447" r:id="rId10"/>
    <p:sldId id="382" r:id="rId11"/>
    <p:sldId id="383" r:id="rId12"/>
    <p:sldId id="445" r:id="rId13"/>
    <p:sldId id="384" r:id="rId14"/>
    <p:sldId id="387" r:id="rId15"/>
    <p:sldId id="395" r:id="rId16"/>
    <p:sldId id="388" r:id="rId17"/>
    <p:sldId id="446" r:id="rId18"/>
    <p:sldId id="390" r:id="rId19"/>
    <p:sldId id="392" r:id="rId20"/>
    <p:sldId id="389" r:id="rId21"/>
    <p:sldId id="385" r:id="rId22"/>
    <p:sldId id="386" r:id="rId23"/>
    <p:sldId id="450" r:id="rId24"/>
    <p:sldId id="377" r:id="rId25"/>
    <p:sldId id="393" r:id="rId26"/>
    <p:sldId id="449" r:id="rId27"/>
    <p:sldId id="394" r:id="rId28"/>
    <p:sldId id="408" r:id="rId29"/>
    <p:sldId id="412" r:id="rId30"/>
    <p:sldId id="413" r:id="rId31"/>
    <p:sldId id="414" r:id="rId32"/>
    <p:sldId id="416" r:id="rId33"/>
    <p:sldId id="415" r:id="rId34"/>
    <p:sldId id="448" r:id="rId35"/>
    <p:sldId id="418" r:id="rId36"/>
    <p:sldId id="439" r:id="rId37"/>
    <p:sldId id="441" r:id="rId38"/>
    <p:sldId id="423" r:id="rId39"/>
    <p:sldId id="424" r:id="rId40"/>
    <p:sldId id="432" r:id="rId41"/>
    <p:sldId id="434" r:id="rId42"/>
    <p:sldId id="435" r:id="rId43"/>
    <p:sldId id="436" r:id="rId44"/>
    <p:sldId id="451" r:id="rId45"/>
    <p:sldId id="437" r:id="rId46"/>
    <p:sldId id="452" r:id="rId47"/>
    <p:sldId id="428" r:id="rId48"/>
    <p:sldId id="411" r:id="rId49"/>
    <p:sldId id="425" r:id="rId50"/>
    <p:sldId id="453" r:id="rId51"/>
    <p:sldId id="426" r:id="rId52"/>
    <p:sldId id="427" r:id="rId53"/>
    <p:sldId id="299"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84" autoAdjust="0"/>
  </p:normalViewPr>
  <p:slideViewPr>
    <p:cSldViewPr>
      <p:cViewPr varScale="1">
        <p:scale>
          <a:sx n="52" d="100"/>
          <a:sy n="52" d="100"/>
        </p:scale>
        <p:origin x="1700" y="24"/>
      </p:cViewPr>
      <p:guideLst>
        <p:guide orient="horz" pos="2160"/>
        <p:guide pos="2880"/>
      </p:guideLst>
    </p:cSldViewPr>
  </p:slideViewPr>
  <p:notesTextViewPr>
    <p:cViewPr>
      <p:scale>
        <a:sx n="100" d="100"/>
        <a:sy n="100" d="100"/>
      </p:scale>
      <p:origin x="0" y="0"/>
    </p:cViewPr>
  </p:notesTextViewPr>
  <p:sorterViewPr>
    <p:cViewPr>
      <p:scale>
        <a:sx n="90" d="100"/>
        <a:sy n="90" d="100"/>
      </p:scale>
      <p:origin x="0" y="-50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CB32D0-05F2-49F7-98D8-50773DC73345}" type="doc">
      <dgm:prSet loTypeId="urn:microsoft.com/office/officeart/2005/8/layout/orgChart1" loCatId="hierarchy" qsTypeId="urn:microsoft.com/office/officeart/2005/8/quickstyle/3d3" qsCatId="3D" csTypeId="urn:microsoft.com/office/officeart/2005/8/colors/colorful1" csCatId="colorful" phldr="1"/>
      <dgm:spPr/>
      <dgm:t>
        <a:bodyPr/>
        <a:lstStyle/>
        <a:p>
          <a:endParaRPr lang="en-GB"/>
        </a:p>
      </dgm:t>
    </dgm:pt>
    <dgm:pt modelId="{4CED6260-D628-4434-AFD3-F611656364DC}">
      <dgm:prSet phldrT="[Text]" custT="1"/>
      <dgm:spPr/>
      <dgm:t>
        <a:bodyPr/>
        <a:lstStyle/>
        <a:p>
          <a:r>
            <a:rPr lang="en-GB" sz="2400" dirty="0"/>
            <a:t>Transmission Media</a:t>
          </a:r>
        </a:p>
      </dgm:t>
    </dgm:pt>
    <dgm:pt modelId="{D00317B5-2668-4280-ABAE-7E5FE4319A80}" type="parTrans" cxnId="{A53F126F-4623-4D0B-A0DB-EBDBD3D68766}">
      <dgm:prSet/>
      <dgm:spPr/>
      <dgm:t>
        <a:bodyPr/>
        <a:lstStyle/>
        <a:p>
          <a:endParaRPr lang="en-GB" sz="2800"/>
        </a:p>
      </dgm:t>
    </dgm:pt>
    <dgm:pt modelId="{C08856E6-384F-4BD9-A315-EB006696E342}" type="sibTrans" cxnId="{A53F126F-4623-4D0B-A0DB-EBDBD3D68766}">
      <dgm:prSet/>
      <dgm:spPr/>
      <dgm:t>
        <a:bodyPr/>
        <a:lstStyle/>
        <a:p>
          <a:endParaRPr lang="en-GB" sz="2800"/>
        </a:p>
      </dgm:t>
    </dgm:pt>
    <dgm:pt modelId="{C3A11005-F580-4749-9C72-887F1F31F9DA}">
      <dgm:prSet phldrT="[Text]" custT="1"/>
      <dgm:spPr/>
      <dgm:t>
        <a:bodyPr/>
        <a:lstStyle/>
        <a:p>
          <a:r>
            <a:rPr lang="en-GB" sz="2000" dirty="0"/>
            <a:t>Guided/ Bounded/ Physical / Wired</a:t>
          </a:r>
        </a:p>
      </dgm:t>
    </dgm:pt>
    <dgm:pt modelId="{768C00DE-B728-4456-B0C9-7E140D5A1F81}" type="parTrans" cxnId="{B605C14A-8E7E-44B9-AAF8-E8BE415CE891}">
      <dgm:prSet/>
      <dgm:spPr/>
      <dgm:t>
        <a:bodyPr/>
        <a:lstStyle/>
        <a:p>
          <a:endParaRPr lang="en-GB" sz="2800"/>
        </a:p>
      </dgm:t>
    </dgm:pt>
    <dgm:pt modelId="{1921987E-1CE2-4843-AA40-3FF6FB719530}" type="sibTrans" cxnId="{B605C14A-8E7E-44B9-AAF8-E8BE415CE891}">
      <dgm:prSet/>
      <dgm:spPr/>
      <dgm:t>
        <a:bodyPr/>
        <a:lstStyle/>
        <a:p>
          <a:endParaRPr lang="en-GB" sz="2800"/>
        </a:p>
      </dgm:t>
    </dgm:pt>
    <dgm:pt modelId="{2990D0AC-5C50-45F7-8300-5CBC9E7BCA8F}">
      <dgm:prSet phldrT="[Text]" custT="1"/>
      <dgm:spPr/>
      <dgm:t>
        <a:bodyPr/>
        <a:lstStyle/>
        <a:p>
          <a:r>
            <a:rPr lang="en-GB" sz="2000" dirty="0"/>
            <a:t>Unguided/ Unbounded/ Wireless</a:t>
          </a:r>
        </a:p>
      </dgm:t>
    </dgm:pt>
    <dgm:pt modelId="{3B11FBEC-9A77-4110-B009-36D1B6BC35B8}" type="parTrans" cxnId="{6824BA39-CAC9-4CDD-BAA9-5E6A19B5EBCA}">
      <dgm:prSet/>
      <dgm:spPr/>
      <dgm:t>
        <a:bodyPr/>
        <a:lstStyle/>
        <a:p>
          <a:endParaRPr lang="en-GB" sz="2800"/>
        </a:p>
      </dgm:t>
    </dgm:pt>
    <dgm:pt modelId="{EC01D62A-CF8B-44F8-8EFA-B46B0E271A99}" type="sibTrans" cxnId="{6824BA39-CAC9-4CDD-BAA9-5E6A19B5EBCA}">
      <dgm:prSet/>
      <dgm:spPr/>
      <dgm:t>
        <a:bodyPr/>
        <a:lstStyle/>
        <a:p>
          <a:endParaRPr lang="en-GB" sz="2800"/>
        </a:p>
      </dgm:t>
    </dgm:pt>
    <dgm:pt modelId="{CBD251A3-FB03-4E32-BC38-F1B5928D77B4}">
      <dgm:prSet custT="1"/>
      <dgm:spPr>
        <a:solidFill>
          <a:srgbClr val="00B050"/>
        </a:solidFill>
      </dgm:spPr>
      <dgm:t>
        <a:bodyPr/>
        <a:lstStyle/>
        <a:p>
          <a:r>
            <a:rPr lang="en-GB" sz="2000" dirty="0"/>
            <a:t>Twisted Pair Cable</a:t>
          </a:r>
        </a:p>
      </dgm:t>
    </dgm:pt>
    <dgm:pt modelId="{F1CA326B-577F-4462-AD88-1AAC5A5785FF}" type="parTrans" cxnId="{7B89316C-7B05-47A8-89A9-32F74C704D79}">
      <dgm:prSet/>
      <dgm:spPr/>
      <dgm:t>
        <a:bodyPr/>
        <a:lstStyle/>
        <a:p>
          <a:endParaRPr lang="en-GB" sz="2800">
            <a:ln>
              <a:solidFill>
                <a:srgbClr val="C00000"/>
              </a:solidFill>
            </a:ln>
          </a:endParaRPr>
        </a:p>
      </dgm:t>
    </dgm:pt>
    <dgm:pt modelId="{8D5654CB-759F-4200-A67F-BA37A5DB575F}" type="sibTrans" cxnId="{7B89316C-7B05-47A8-89A9-32F74C704D79}">
      <dgm:prSet/>
      <dgm:spPr/>
      <dgm:t>
        <a:bodyPr/>
        <a:lstStyle/>
        <a:p>
          <a:endParaRPr lang="en-GB" sz="2800"/>
        </a:p>
      </dgm:t>
    </dgm:pt>
    <dgm:pt modelId="{C49D1049-F015-4997-8883-573F1019B5AA}">
      <dgm:prSet custT="1"/>
      <dgm:spPr>
        <a:solidFill>
          <a:srgbClr val="00B050"/>
        </a:solidFill>
      </dgm:spPr>
      <dgm:t>
        <a:bodyPr/>
        <a:lstStyle/>
        <a:p>
          <a:r>
            <a:rPr lang="en-GB" sz="2000" dirty="0"/>
            <a:t>Coaxial Cable</a:t>
          </a:r>
        </a:p>
      </dgm:t>
    </dgm:pt>
    <dgm:pt modelId="{5B98E226-854A-4126-A7A3-5F04503CB3BE}" type="parTrans" cxnId="{0A28FFDD-A21B-48C7-9D98-848E9E71E04A}">
      <dgm:prSet/>
      <dgm:spPr/>
      <dgm:t>
        <a:bodyPr/>
        <a:lstStyle/>
        <a:p>
          <a:endParaRPr lang="en-GB" sz="2800">
            <a:ln>
              <a:solidFill>
                <a:srgbClr val="C00000"/>
              </a:solidFill>
            </a:ln>
          </a:endParaRPr>
        </a:p>
      </dgm:t>
    </dgm:pt>
    <dgm:pt modelId="{04706249-49B0-4517-8504-461EC66E11E2}" type="sibTrans" cxnId="{0A28FFDD-A21B-48C7-9D98-848E9E71E04A}">
      <dgm:prSet/>
      <dgm:spPr/>
      <dgm:t>
        <a:bodyPr/>
        <a:lstStyle/>
        <a:p>
          <a:endParaRPr lang="en-GB" sz="2800"/>
        </a:p>
      </dgm:t>
    </dgm:pt>
    <dgm:pt modelId="{E6ED8DFB-5A02-453D-AC30-A43308870C97}">
      <dgm:prSet custT="1"/>
      <dgm:spPr>
        <a:solidFill>
          <a:srgbClr val="00B050"/>
        </a:solidFill>
      </dgm:spPr>
      <dgm:t>
        <a:bodyPr/>
        <a:lstStyle/>
        <a:p>
          <a:r>
            <a:rPr lang="en-GB" sz="2000" dirty="0" err="1"/>
            <a:t>Fiber</a:t>
          </a:r>
          <a:r>
            <a:rPr lang="en-GB" sz="2000" dirty="0"/>
            <a:t> Optic</a:t>
          </a:r>
        </a:p>
      </dgm:t>
    </dgm:pt>
    <dgm:pt modelId="{0276B181-B363-46C8-A938-33038C493382}" type="parTrans" cxnId="{41ECF513-DC12-476B-B768-FBF3F9327B5F}">
      <dgm:prSet/>
      <dgm:spPr/>
      <dgm:t>
        <a:bodyPr/>
        <a:lstStyle/>
        <a:p>
          <a:endParaRPr lang="en-GB" sz="2800">
            <a:ln>
              <a:solidFill>
                <a:srgbClr val="C00000"/>
              </a:solidFill>
            </a:ln>
          </a:endParaRPr>
        </a:p>
      </dgm:t>
    </dgm:pt>
    <dgm:pt modelId="{34B6C207-760E-4E8F-A8C6-308BD56DF3BD}" type="sibTrans" cxnId="{41ECF513-DC12-476B-B768-FBF3F9327B5F}">
      <dgm:prSet/>
      <dgm:spPr/>
      <dgm:t>
        <a:bodyPr/>
        <a:lstStyle/>
        <a:p>
          <a:endParaRPr lang="en-GB" sz="2800"/>
        </a:p>
      </dgm:t>
    </dgm:pt>
    <dgm:pt modelId="{F7929A05-1388-49B0-919C-7F8F3982354A}">
      <dgm:prSet custT="1"/>
      <dgm:spPr>
        <a:solidFill>
          <a:srgbClr val="00B050"/>
        </a:solidFill>
      </dgm:spPr>
      <dgm:t>
        <a:bodyPr/>
        <a:lstStyle/>
        <a:p>
          <a:r>
            <a:rPr lang="en-GB" sz="2000" dirty="0" err="1"/>
            <a:t>Radiowave</a:t>
          </a:r>
          <a:endParaRPr lang="en-GB" sz="2000" dirty="0"/>
        </a:p>
      </dgm:t>
    </dgm:pt>
    <dgm:pt modelId="{7117A850-C4C4-40CD-B057-5EC24C73CE91}" type="parTrans" cxnId="{B5229739-1180-48BD-9B19-1E5F27EB66FD}">
      <dgm:prSet/>
      <dgm:spPr/>
      <dgm:t>
        <a:bodyPr/>
        <a:lstStyle/>
        <a:p>
          <a:endParaRPr lang="en-GB" sz="2800">
            <a:ln>
              <a:solidFill>
                <a:srgbClr val="C00000"/>
              </a:solidFill>
            </a:ln>
          </a:endParaRPr>
        </a:p>
      </dgm:t>
    </dgm:pt>
    <dgm:pt modelId="{0C1FD43D-A0B3-49E0-94C8-4CA51480202C}" type="sibTrans" cxnId="{B5229739-1180-48BD-9B19-1E5F27EB66FD}">
      <dgm:prSet/>
      <dgm:spPr/>
      <dgm:t>
        <a:bodyPr/>
        <a:lstStyle/>
        <a:p>
          <a:endParaRPr lang="en-GB" sz="2800"/>
        </a:p>
      </dgm:t>
    </dgm:pt>
    <dgm:pt modelId="{023512DF-FB34-42AD-BFAA-12DEAFE7B89F}">
      <dgm:prSet custT="1"/>
      <dgm:spPr>
        <a:solidFill>
          <a:srgbClr val="00B050"/>
        </a:solidFill>
      </dgm:spPr>
      <dgm:t>
        <a:bodyPr/>
        <a:lstStyle/>
        <a:p>
          <a:r>
            <a:rPr lang="en-GB" sz="2000" dirty="0"/>
            <a:t>Microwave</a:t>
          </a:r>
        </a:p>
      </dgm:t>
    </dgm:pt>
    <dgm:pt modelId="{79C8E069-BECA-4B77-9F1D-4B42B42A36DA}" type="parTrans" cxnId="{0CD80497-DFE6-49CE-B270-7618495D686C}">
      <dgm:prSet/>
      <dgm:spPr/>
      <dgm:t>
        <a:bodyPr/>
        <a:lstStyle/>
        <a:p>
          <a:endParaRPr lang="en-GB" sz="2800"/>
        </a:p>
      </dgm:t>
    </dgm:pt>
    <dgm:pt modelId="{25588CC3-E286-4DF6-908D-21D46645D18E}" type="sibTrans" cxnId="{0CD80497-DFE6-49CE-B270-7618495D686C}">
      <dgm:prSet/>
      <dgm:spPr/>
      <dgm:t>
        <a:bodyPr/>
        <a:lstStyle/>
        <a:p>
          <a:endParaRPr lang="en-GB" sz="2800"/>
        </a:p>
      </dgm:t>
    </dgm:pt>
    <dgm:pt modelId="{9CBBA6E5-1367-4581-B38C-5328B8182F2F}">
      <dgm:prSet custT="1"/>
      <dgm:spPr>
        <a:solidFill>
          <a:srgbClr val="00B050"/>
        </a:solidFill>
      </dgm:spPr>
      <dgm:t>
        <a:bodyPr/>
        <a:lstStyle/>
        <a:p>
          <a:r>
            <a:rPr lang="en-GB" sz="2000" dirty="0"/>
            <a:t>Infrared wave</a:t>
          </a:r>
        </a:p>
      </dgm:t>
    </dgm:pt>
    <dgm:pt modelId="{DB4619E8-8BF7-43FC-B887-2F4E1EA06B01}" type="parTrans" cxnId="{A28216BC-7B70-48ED-90E2-08CE9652AF2F}">
      <dgm:prSet/>
      <dgm:spPr/>
      <dgm:t>
        <a:bodyPr/>
        <a:lstStyle/>
        <a:p>
          <a:endParaRPr lang="en-GB" sz="2800">
            <a:ln>
              <a:solidFill>
                <a:srgbClr val="C00000"/>
              </a:solidFill>
            </a:ln>
          </a:endParaRPr>
        </a:p>
      </dgm:t>
    </dgm:pt>
    <dgm:pt modelId="{3B3570B4-C638-45D2-955A-E6679843F67B}" type="sibTrans" cxnId="{A28216BC-7B70-48ED-90E2-08CE9652AF2F}">
      <dgm:prSet/>
      <dgm:spPr/>
      <dgm:t>
        <a:bodyPr/>
        <a:lstStyle/>
        <a:p>
          <a:endParaRPr lang="en-GB" sz="2800"/>
        </a:p>
      </dgm:t>
    </dgm:pt>
    <dgm:pt modelId="{FD2C9686-1B91-4F4A-BACA-7DF5531F2AF9}">
      <dgm:prSet custT="1"/>
      <dgm:spPr/>
      <dgm:t>
        <a:bodyPr/>
        <a:lstStyle/>
        <a:p>
          <a:r>
            <a:rPr lang="en-GB" sz="1800" dirty="0"/>
            <a:t>Bluetooth</a:t>
          </a:r>
        </a:p>
      </dgm:t>
    </dgm:pt>
    <dgm:pt modelId="{00B6F57D-8094-428E-8DBF-2530FE515089}" type="parTrans" cxnId="{88E5EDCC-378B-402B-ADAC-0461087CD4A6}">
      <dgm:prSet/>
      <dgm:spPr/>
      <dgm:t>
        <a:bodyPr/>
        <a:lstStyle/>
        <a:p>
          <a:endParaRPr lang="en-GB" sz="2000">
            <a:ln>
              <a:solidFill>
                <a:srgbClr val="C00000"/>
              </a:solidFill>
            </a:ln>
          </a:endParaRPr>
        </a:p>
      </dgm:t>
    </dgm:pt>
    <dgm:pt modelId="{84775ECD-221E-4E56-AB76-2EF3B8AD3631}" type="sibTrans" cxnId="{88E5EDCC-378B-402B-ADAC-0461087CD4A6}">
      <dgm:prSet/>
      <dgm:spPr/>
      <dgm:t>
        <a:bodyPr/>
        <a:lstStyle/>
        <a:p>
          <a:endParaRPr lang="en-GB" sz="2000"/>
        </a:p>
      </dgm:t>
    </dgm:pt>
    <dgm:pt modelId="{506B2905-77C1-4BA7-AAC6-99FADCE130CC}">
      <dgm:prSet custT="1"/>
      <dgm:spPr/>
      <dgm:t>
        <a:bodyPr/>
        <a:lstStyle/>
        <a:p>
          <a:r>
            <a:rPr lang="en-GB" sz="2000" dirty="0"/>
            <a:t>Satellite</a:t>
          </a:r>
        </a:p>
      </dgm:t>
    </dgm:pt>
    <dgm:pt modelId="{1199344B-61AA-459D-A2B5-A37F93D2995C}" type="parTrans" cxnId="{4F60EECE-34D1-4943-A100-2D87F1E53CCB}">
      <dgm:prSet/>
      <dgm:spPr/>
      <dgm:t>
        <a:bodyPr/>
        <a:lstStyle/>
        <a:p>
          <a:endParaRPr lang="en-GB" sz="2000"/>
        </a:p>
      </dgm:t>
    </dgm:pt>
    <dgm:pt modelId="{BF9DE612-5034-4CFB-BECA-6142FA8CD193}" type="sibTrans" cxnId="{4F60EECE-34D1-4943-A100-2D87F1E53CCB}">
      <dgm:prSet/>
      <dgm:spPr/>
      <dgm:t>
        <a:bodyPr/>
        <a:lstStyle/>
        <a:p>
          <a:endParaRPr lang="en-GB" sz="2000"/>
        </a:p>
      </dgm:t>
    </dgm:pt>
    <dgm:pt modelId="{C5A7A6B4-3683-4709-BDB6-39207BC66172}">
      <dgm:prSet custT="1"/>
      <dgm:spPr/>
      <dgm:t>
        <a:bodyPr/>
        <a:lstStyle/>
        <a:p>
          <a:r>
            <a:rPr lang="en-GB" sz="2000" dirty="0" err="1"/>
            <a:t>Wifi</a:t>
          </a:r>
          <a:endParaRPr lang="en-GB" sz="2000" dirty="0"/>
        </a:p>
      </dgm:t>
    </dgm:pt>
    <dgm:pt modelId="{E55B2E88-9399-45C5-A3F1-F63DED1D6F18}" type="parTrans" cxnId="{65DD5E8F-E828-4287-B120-1EC4F033A47A}">
      <dgm:prSet/>
      <dgm:spPr/>
      <dgm:t>
        <a:bodyPr/>
        <a:lstStyle/>
        <a:p>
          <a:endParaRPr lang="en-GB" sz="2000">
            <a:ln>
              <a:solidFill>
                <a:srgbClr val="C00000"/>
              </a:solidFill>
            </a:ln>
          </a:endParaRPr>
        </a:p>
      </dgm:t>
    </dgm:pt>
    <dgm:pt modelId="{A1AEB1EE-B73A-43B1-BF7F-498ED04988AF}" type="sibTrans" cxnId="{65DD5E8F-E828-4287-B120-1EC4F033A47A}">
      <dgm:prSet/>
      <dgm:spPr/>
      <dgm:t>
        <a:bodyPr/>
        <a:lstStyle/>
        <a:p>
          <a:endParaRPr lang="en-GB" sz="2000"/>
        </a:p>
      </dgm:t>
    </dgm:pt>
    <dgm:pt modelId="{78ECA8D7-BA82-459C-AE06-EDFC4403DECB}">
      <dgm:prSet custT="1"/>
      <dgm:spPr/>
      <dgm:t>
        <a:bodyPr/>
        <a:lstStyle/>
        <a:p>
          <a:r>
            <a:rPr lang="en-GB" sz="1800" dirty="0"/>
            <a:t>Terrestrial Microwave </a:t>
          </a:r>
        </a:p>
      </dgm:t>
    </dgm:pt>
    <dgm:pt modelId="{3C83961D-A9F2-4FD8-A7B5-E0634E147AF6}" type="parTrans" cxnId="{441D3904-F769-4A13-98E6-FEE5E805F51B}">
      <dgm:prSet/>
      <dgm:spPr/>
      <dgm:t>
        <a:bodyPr/>
        <a:lstStyle/>
        <a:p>
          <a:endParaRPr lang="en-GB" sz="2000">
            <a:ln>
              <a:solidFill>
                <a:srgbClr val="C00000"/>
              </a:solidFill>
            </a:ln>
          </a:endParaRPr>
        </a:p>
      </dgm:t>
    </dgm:pt>
    <dgm:pt modelId="{CBE6B769-3BC6-426F-A6EC-502388912CF8}" type="sibTrans" cxnId="{441D3904-F769-4A13-98E6-FEE5E805F51B}">
      <dgm:prSet/>
      <dgm:spPr/>
      <dgm:t>
        <a:bodyPr/>
        <a:lstStyle/>
        <a:p>
          <a:endParaRPr lang="en-GB" sz="2000"/>
        </a:p>
      </dgm:t>
    </dgm:pt>
    <dgm:pt modelId="{7D64616F-0195-4CA9-91A5-6F57565CDE0D}">
      <dgm:prSet custT="1"/>
      <dgm:spPr/>
      <dgm:t>
        <a:bodyPr/>
        <a:lstStyle/>
        <a:p>
          <a:r>
            <a:rPr lang="en-GB" sz="2000" dirty="0"/>
            <a:t>RFID</a:t>
          </a:r>
        </a:p>
      </dgm:t>
    </dgm:pt>
    <dgm:pt modelId="{0B97CDE0-AEB5-4C61-8BB4-86D0F84C77A4}" type="parTrans" cxnId="{E7C522AC-CAE3-4962-BCB9-3B03FFB6879F}">
      <dgm:prSet/>
      <dgm:spPr/>
      <dgm:t>
        <a:bodyPr/>
        <a:lstStyle/>
        <a:p>
          <a:endParaRPr lang="en-GB" sz="2000">
            <a:ln>
              <a:solidFill>
                <a:srgbClr val="C00000"/>
              </a:solidFill>
            </a:ln>
          </a:endParaRPr>
        </a:p>
      </dgm:t>
    </dgm:pt>
    <dgm:pt modelId="{72D2B606-19A1-4853-AFFF-CDD49809799F}" type="sibTrans" cxnId="{E7C522AC-CAE3-4962-BCB9-3B03FFB6879F}">
      <dgm:prSet/>
      <dgm:spPr/>
      <dgm:t>
        <a:bodyPr/>
        <a:lstStyle/>
        <a:p>
          <a:endParaRPr lang="en-GB" sz="2000"/>
        </a:p>
      </dgm:t>
    </dgm:pt>
    <dgm:pt modelId="{5AF84894-77D1-4CCD-997E-73EE8A02BED4}">
      <dgm:prSet custT="1"/>
      <dgm:spPr/>
      <dgm:t>
        <a:bodyPr/>
        <a:lstStyle/>
        <a:p>
          <a:r>
            <a:rPr lang="en-GB" sz="1800" dirty="0" err="1"/>
            <a:t>Wimax</a:t>
          </a:r>
          <a:endParaRPr lang="en-GB" sz="1800" dirty="0"/>
        </a:p>
      </dgm:t>
    </dgm:pt>
    <dgm:pt modelId="{57D2C4D2-B1BD-459F-9C0B-A0443767E047}" type="parTrans" cxnId="{4140880A-B70D-4F84-8144-49A1EA4B7B4D}">
      <dgm:prSet/>
      <dgm:spPr/>
      <dgm:t>
        <a:bodyPr/>
        <a:lstStyle/>
        <a:p>
          <a:endParaRPr lang="en-GB" sz="2000">
            <a:ln>
              <a:solidFill>
                <a:srgbClr val="C00000"/>
              </a:solidFill>
            </a:ln>
          </a:endParaRPr>
        </a:p>
      </dgm:t>
    </dgm:pt>
    <dgm:pt modelId="{1C2377F9-BCE8-4E5E-8B63-A73A1E736E7D}" type="sibTrans" cxnId="{4140880A-B70D-4F84-8144-49A1EA4B7B4D}">
      <dgm:prSet/>
      <dgm:spPr/>
      <dgm:t>
        <a:bodyPr/>
        <a:lstStyle/>
        <a:p>
          <a:endParaRPr lang="en-GB" sz="2000"/>
        </a:p>
      </dgm:t>
    </dgm:pt>
    <dgm:pt modelId="{7CCE30E1-5F37-4C67-A0EA-0861C050C828}">
      <dgm:prSet custT="1"/>
      <dgm:spPr/>
      <dgm:t>
        <a:bodyPr/>
        <a:lstStyle/>
        <a:p>
          <a:r>
            <a:rPr lang="en-GB" sz="2400" dirty="0"/>
            <a:t>Shielded</a:t>
          </a:r>
        </a:p>
      </dgm:t>
    </dgm:pt>
    <dgm:pt modelId="{803C473E-08D7-4AE9-A5A7-15FC89FB2F3F}" type="parTrans" cxnId="{7D07FB9E-5966-45BF-8D36-847B3358585C}">
      <dgm:prSet/>
      <dgm:spPr/>
      <dgm:t>
        <a:bodyPr/>
        <a:lstStyle/>
        <a:p>
          <a:endParaRPr lang="en-GB"/>
        </a:p>
      </dgm:t>
    </dgm:pt>
    <dgm:pt modelId="{D2254845-E00E-4523-BFAD-071D526BD593}" type="sibTrans" cxnId="{7D07FB9E-5966-45BF-8D36-847B3358585C}">
      <dgm:prSet/>
      <dgm:spPr/>
      <dgm:t>
        <a:bodyPr/>
        <a:lstStyle/>
        <a:p>
          <a:endParaRPr lang="en-GB"/>
        </a:p>
      </dgm:t>
    </dgm:pt>
    <dgm:pt modelId="{64A16745-5C22-4F69-A3FE-B8DB70082EBE}">
      <dgm:prSet custT="1"/>
      <dgm:spPr/>
      <dgm:t>
        <a:bodyPr/>
        <a:lstStyle/>
        <a:p>
          <a:r>
            <a:rPr lang="en-GB" sz="1800" dirty="0"/>
            <a:t>Unshielded</a:t>
          </a:r>
        </a:p>
      </dgm:t>
    </dgm:pt>
    <dgm:pt modelId="{69D1BA02-2D5C-434C-8179-EB2075F060DA}" type="parTrans" cxnId="{8EDC6560-CADF-499D-9476-456D2246E17F}">
      <dgm:prSet/>
      <dgm:spPr/>
      <dgm:t>
        <a:bodyPr/>
        <a:lstStyle/>
        <a:p>
          <a:endParaRPr lang="en-GB"/>
        </a:p>
      </dgm:t>
    </dgm:pt>
    <dgm:pt modelId="{0CA8739E-10D0-4926-A660-C174485DE013}" type="sibTrans" cxnId="{8EDC6560-CADF-499D-9476-456D2246E17F}">
      <dgm:prSet/>
      <dgm:spPr/>
      <dgm:t>
        <a:bodyPr/>
        <a:lstStyle/>
        <a:p>
          <a:endParaRPr lang="en-GB"/>
        </a:p>
      </dgm:t>
    </dgm:pt>
    <dgm:pt modelId="{BBAA67E4-59A7-4474-949F-D2017DCF8AD7}" type="pres">
      <dgm:prSet presAssocID="{B4CB32D0-05F2-49F7-98D8-50773DC73345}" presName="hierChild1" presStyleCnt="0">
        <dgm:presLayoutVars>
          <dgm:orgChart val="1"/>
          <dgm:chPref val="1"/>
          <dgm:dir/>
          <dgm:animOne val="branch"/>
          <dgm:animLvl val="lvl"/>
          <dgm:resizeHandles/>
        </dgm:presLayoutVars>
      </dgm:prSet>
      <dgm:spPr/>
    </dgm:pt>
    <dgm:pt modelId="{82F9448D-DE3B-47C2-B515-99E1E62BC136}" type="pres">
      <dgm:prSet presAssocID="{4CED6260-D628-4434-AFD3-F611656364DC}" presName="hierRoot1" presStyleCnt="0">
        <dgm:presLayoutVars>
          <dgm:hierBranch val="init"/>
        </dgm:presLayoutVars>
      </dgm:prSet>
      <dgm:spPr/>
    </dgm:pt>
    <dgm:pt modelId="{CCE5BE91-992E-458A-AC08-8E81128DC0DA}" type="pres">
      <dgm:prSet presAssocID="{4CED6260-D628-4434-AFD3-F611656364DC}" presName="rootComposite1" presStyleCnt="0"/>
      <dgm:spPr/>
    </dgm:pt>
    <dgm:pt modelId="{103F6722-934E-4795-B3CD-15606875281B}" type="pres">
      <dgm:prSet presAssocID="{4CED6260-D628-4434-AFD3-F611656364DC}" presName="rootText1" presStyleLbl="node0" presStyleIdx="0" presStyleCnt="1" custScaleX="257630">
        <dgm:presLayoutVars>
          <dgm:chPref val="3"/>
        </dgm:presLayoutVars>
      </dgm:prSet>
      <dgm:spPr/>
    </dgm:pt>
    <dgm:pt modelId="{B9C1FB0F-B130-462E-BA28-12E89D8C4669}" type="pres">
      <dgm:prSet presAssocID="{4CED6260-D628-4434-AFD3-F611656364DC}" presName="rootConnector1" presStyleLbl="node1" presStyleIdx="0" presStyleCnt="0"/>
      <dgm:spPr/>
    </dgm:pt>
    <dgm:pt modelId="{BA0BACEB-D85D-44FD-9C2C-BC774535022D}" type="pres">
      <dgm:prSet presAssocID="{4CED6260-D628-4434-AFD3-F611656364DC}" presName="hierChild2" presStyleCnt="0"/>
      <dgm:spPr/>
    </dgm:pt>
    <dgm:pt modelId="{08F28A72-9433-4B3F-9EC2-08FCCC933BAB}" type="pres">
      <dgm:prSet presAssocID="{768C00DE-B728-4456-B0C9-7E140D5A1F81}" presName="Name37" presStyleLbl="parChTrans1D2" presStyleIdx="0" presStyleCnt="2"/>
      <dgm:spPr/>
    </dgm:pt>
    <dgm:pt modelId="{3BDE3EB2-C549-4423-A0BE-68AD97532094}" type="pres">
      <dgm:prSet presAssocID="{C3A11005-F580-4749-9C72-887F1F31F9DA}" presName="hierRoot2" presStyleCnt="0">
        <dgm:presLayoutVars>
          <dgm:hierBranch val="init"/>
        </dgm:presLayoutVars>
      </dgm:prSet>
      <dgm:spPr/>
    </dgm:pt>
    <dgm:pt modelId="{1F1DA333-5E51-4F8E-A484-F98509DAAD5A}" type="pres">
      <dgm:prSet presAssocID="{C3A11005-F580-4749-9C72-887F1F31F9DA}" presName="rootComposite" presStyleCnt="0"/>
      <dgm:spPr/>
    </dgm:pt>
    <dgm:pt modelId="{3FEFEB8E-14AA-447C-8AF8-A4C209087F49}" type="pres">
      <dgm:prSet presAssocID="{C3A11005-F580-4749-9C72-887F1F31F9DA}" presName="rootText" presStyleLbl="node2" presStyleIdx="0" presStyleCnt="2" custScaleX="226528">
        <dgm:presLayoutVars>
          <dgm:chPref val="3"/>
        </dgm:presLayoutVars>
      </dgm:prSet>
      <dgm:spPr/>
    </dgm:pt>
    <dgm:pt modelId="{CB0FA78D-68EE-4B2E-8A6B-3F152D7F19A9}" type="pres">
      <dgm:prSet presAssocID="{C3A11005-F580-4749-9C72-887F1F31F9DA}" presName="rootConnector" presStyleLbl="node2" presStyleIdx="0" presStyleCnt="2"/>
      <dgm:spPr/>
    </dgm:pt>
    <dgm:pt modelId="{7160ED11-C0C8-4993-A6A8-B5925AA3BFEC}" type="pres">
      <dgm:prSet presAssocID="{C3A11005-F580-4749-9C72-887F1F31F9DA}" presName="hierChild4" presStyleCnt="0"/>
      <dgm:spPr/>
    </dgm:pt>
    <dgm:pt modelId="{0A64E071-E89F-4A5B-A031-10ED015BFEC0}" type="pres">
      <dgm:prSet presAssocID="{F1CA326B-577F-4462-AD88-1AAC5A5785FF}" presName="Name37" presStyleLbl="parChTrans1D3" presStyleIdx="0" presStyleCnt="6"/>
      <dgm:spPr/>
    </dgm:pt>
    <dgm:pt modelId="{6AF32BF0-68E2-45B9-8B72-238DE921B868}" type="pres">
      <dgm:prSet presAssocID="{CBD251A3-FB03-4E32-BC38-F1B5928D77B4}" presName="hierRoot2" presStyleCnt="0">
        <dgm:presLayoutVars>
          <dgm:hierBranch val="init"/>
        </dgm:presLayoutVars>
      </dgm:prSet>
      <dgm:spPr/>
    </dgm:pt>
    <dgm:pt modelId="{8D95A019-509A-497A-8886-33203AD8A9D1}" type="pres">
      <dgm:prSet presAssocID="{CBD251A3-FB03-4E32-BC38-F1B5928D77B4}" presName="rootComposite" presStyleCnt="0"/>
      <dgm:spPr/>
    </dgm:pt>
    <dgm:pt modelId="{D8A4F74D-1636-40E8-B188-201981DFC0BD}" type="pres">
      <dgm:prSet presAssocID="{CBD251A3-FB03-4E32-BC38-F1B5928D77B4}" presName="rootText" presStyleLbl="node3" presStyleIdx="0" presStyleCnt="6">
        <dgm:presLayoutVars>
          <dgm:chPref val="3"/>
        </dgm:presLayoutVars>
      </dgm:prSet>
      <dgm:spPr/>
    </dgm:pt>
    <dgm:pt modelId="{D2C3C8AA-5ABE-42FA-B84A-3884CDAB1472}" type="pres">
      <dgm:prSet presAssocID="{CBD251A3-FB03-4E32-BC38-F1B5928D77B4}" presName="rootConnector" presStyleLbl="node3" presStyleIdx="0" presStyleCnt="6"/>
      <dgm:spPr/>
    </dgm:pt>
    <dgm:pt modelId="{26839E0A-A145-4D27-8681-277174A43BF5}" type="pres">
      <dgm:prSet presAssocID="{CBD251A3-FB03-4E32-BC38-F1B5928D77B4}" presName="hierChild4" presStyleCnt="0"/>
      <dgm:spPr/>
    </dgm:pt>
    <dgm:pt modelId="{20DF7540-912A-4A68-AFD9-EC5E9DFBA154}" type="pres">
      <dgm:prSet presAssocID="{803C473E-08D7-4AE9-A5A7-15FC89FB2F3F}" presName="Name37" presStyleLbl="parChTrans1D4" presStyleIdx="0" presStyleCnt="8"/>
      <dgm:spPr/>
    </dgm:pt>
    <dgm:pt modelId="{C99415B1-7D75-4C62-BFDD-188257F987FD}" type="pres">
      <dgm:prSet presAssocID="{7CCE30E1-5F37-4C67-A0EA-0861C050C828}" presName="hierRoot2" presStyleCnt="0">
        <dgm:presLayoutVars>
          <dgm:hierBranch val="init"/>
        </dgm:presLayoutVars>
      </dgm:prSet>
      <dgm:spPr/>
    </dgm:pt>
    <dgm:pt modelId="{DA91B765-4E35-4CD3-BC9B-BC9F3D2ABE40}" type="pres">
      <dgm:prSet presAssocID="{7CCE30E1-5F37-4C67-A0EA-0861C050C828}" presName="rootComposite" presStyleCnt="0"/>
      <dgm:spPr/>
    </dgm:pt>
    <dgm:pt modelId="{D2B44B10-FA7A-4E0D-B88F-E89F7A21589A}" type="pres">
      <dgm:prSet presAssocID="{7CCE30E1-5F37-4C67-A0EA-0861C050C828}" presName="rootText" presStyleLbl="node4" presStyleIdx="0" presStyleCnt="8">
        <dgm:presLayoutVars>
          <dgm:chPref val="3"/>
        </dgm:presLayoutVars>
      </dgm:prSet>
      <dgm:spPr/>
    </dgm:pt>
    <dgm:pt modelId="{5ABDB5FE-4E2B-49EA-B7B1-3D828F172C79}" type="pres">
      <dgm:prSet presAssocID="{7CCE30E1-5F37-4C67-A0EA-0861C050C828}" presName="rootConnector" presStyleLbl="node4" presStyleIdx="0" presStyleCnt="8"/>
      <dgm:spPr/>
    </dgm:pt>
    <dgm:pt modelId="{B0950BB3-6B97-41DF-AB7B-14BE87278399}" type="pres">
      <dgm:prSet presAssocID="{7CCE30E1-5F37-4C67-A0EA-0861C050C828}" presName="hierChild4" presStyleCnt="0"/>
      <dgm:spPr/>
    </dgm:pt>
    <dgm:pt modelId="{E7832271-284F-4E85-A089-51C5786D4F01}" type="pres">
      <dgm:prSet presAssocID="{7CCE30E1-5F37-4C67-A0EA-0861C050C828}" presName="hierChild5" presStyleCnt="0"/>
      <dgm:spPr/>
    </dgm:pt>
    <dgm:pt modelId="{2F9169FC-5AFA-4F1E-8B43-AC8E2AE451BB}" type="pres">
      <dgm:prSet presAssocID="{69D1BA02-2D5C-434C-8179-EB2075F060DA}" presName="Name37" presStyleLbl="parChTrans1D4" presStyleIdx="1" presStyleCnt="8"/>
      <dgm:spPr/>
    </dgm:pt>
    <dgm:pt modelId="{F777B3AC-5CE5-4020-BF79-DAF681279D55}" type="pres">
      <dgm:prSet presAssocID="{64A16745-5C22-4F69-A3FE-B8DB70082EBE}" presName="hierRoot2" presStyleCnt="0">
        <dgm:presLayoutVars>
          <dgm:hierBranch val="init"/>
        </dgm:presLayoutVars>
      </dgm:prSet>
      <dgm:spPr/>
    </dgm:pt>
    <dgm:pt modelId="{AE5F7EFC-7431-4496-962A-61403F7E50C0}" type="pres">
      <dgm:prSet presAssocID="{64A16745-5C22-4F69-A3FE-B8DB70082EBE}" presName="rootComposite" presStyleCnt="0"/>
      <dgm:spPr/>
    </dgm:pt>
    <dgm:pt modelId="{8CC5D479-526A-439F-A324-6963396B4281}" type="pres">
      <dgm:prSet presAssocID="{64A16745-5C22-4F69-A3FE-B8DB70082EBE}" presName="rootText" presStyleLbl="node4" presStyleIdx="1" presStyleCnt="8">
        <dgm:presLayoutVars>
          <dgm:chPref val="3"/>
        </dgm:presLayoutVars>
      </dgm:prSet>
      <dgm:spPr/>
    </dgm:pt>
    <dgm:pt modelId="{6B2ECCB6-C5E4-4F70-8283-2F9F6A8B453C}" type="pres">
      <dgm:prSet presAssocID="{64A16745-5C22-4F69-A3FE-B8DB70082EBE}" presName="rootConnector" presStyleLbl="node4" presStyleIdx="1" presStyleCnt="8"/>
      <dgm:spPr/>
    </dgm:pt>
    <dgm:pt modelId="{F968A80F-CC2E-4A95-BAF4-21D3FDA07F5E}" type="pres">
      <dgm:prSet presAssocID="{64A16745-5C22-4F69-A3FE-B8DB70082EBE}" presName="hierChild4" presStyleCnt="0"/>
      <dgm:spPr/>
    </dgm:pt>
    <dgm:pt modelId="{91E21E81-1601-4F47-83F1-93FE8B8B851D}" type="pres">
      <dgm:prSet presAssocID="{64A16745-5C22-4F69-A3FE-B8DB70082EBE}" presName="hierChild5" presStyleCnt="0"/>
      <dgm:spPr/>
    </dgm:pt>
    <dgm:pt modelId="{5706D9B0-63C9-4124-95EA-CC0F7AD6A93B}" type="pres">
      <dgm:prSet presAssocID="{CBD251A3-FB03-4E32-BC38-F1B5928D77B4}" presName="hierChild5" presStyleCnt="0"/>
      <dgm:spPr/>
    </dgm:pt>
    <dgm:pt modelId="{85D2A813-C352-4A8E-AB0A-79A393EA50C4}" type="pres">
      <dgm:prSet presAssocID="{5B98E226-854A-4126-A7A3-5F04503CB3BE}" presName="Name37" presStyleLbl="parChTrans1D3" presStyleIdx="1" presStyleCnt="6"/>
      <dgm:spPr/>
    </dgm:pt>
    <dgm:pt modelId="{CAA66467-4F0B-4F45-8E9F-1613202D9FA5}" type="pres">
      <dgm:prSet presAssocID="{C49D1049-F015-4997-8883-573F1019B5AA}" presName="hierRoot2" presStyleCnt="0">
        <dgm:presLayoutVars>
          <dgm:hierBranch val="init"/>
        </dgm:presLayoutVars>
      </dgm:prSet>
      <dgm:spPr/>
    </dgm:pt>
    <dgm:pt modelId="{6D4068C3-B72E-4F63-942E-AA4A69B5398B}" type="pres">
      <dgm:prSet presAssocID="{C49D1049-F015-4997-8883-573F1019B5AA}" presName="rootComposite" presStyleCnt="0"/>
      <dgm:spPr/>
    </dgm:pt>
    <dgm:pt modelId="{C860D2BC-FF7D-4365-9846-5CF400F6B2EE}" type="pres">
      <dgm:prSet presAssocID="{C49D1049-F015-4997-8883-573F1019B5AA}" presName="rootText" presStyleLbl="node3" presStyleIdx="1" presStyleCnt="6">
        <dgm:presLayoutVars>
          <dgm:chPref val="3"/>
        </dgm:presLayoutVars>
      </dgm:prSet>
      <dgm:spPr/>
    </dgm:pt>
    <dgm:pt modelId="{2D33D2C9-CE24-4C1B-8E08-030B28754611}" type="pres">
      <dgm:prSet presAssocID="{C49D1049-F015-4997-8883-573F1019B5AA}" presName="rootConnector" presStyleLbl="node3" presStyleIdx="1" presStyleCnt="6"/>
      <dgm:spPr/>
    </dgm:pt>
    <dgm:pt modelId="{167318AC-8CEB-4E74-88E2-C20CDA1DE2E2}" type="pres">
      <dgm:prSet presAssocID="{C49D1049-F015-4997-8883-573F1019B5AA}" presName="hierChild4" presStyleCnt="0"/>
      <dgm:spPr/>
    </dgm:pt>
    <dgm:pt modelId="{C8DA87A4-5B78-4505-9CBC-7901E6C5E91F}" type="pres">
      <dgm:prSet presAssocID="{C49D1049-F015-4997-8883-573F1019B5AA}" presName="hierChild5" presStyleCnt="0"/>
      <dgm:spPr/>
    </dgm:pt>
    <dgm:pt modelId="{4567A974-DC72-4EF9-8291-9E80B9780E52}" type="pres">
      <dgm:prSet presAssocID="{0276B181-B363-46C8-A938-33038C493382}" presName="Name37" presStyleLbl="parChTrans1D3" presStyleIdx="2" presStyleCnt="6"/>
      <dgm:spPr/>
    </dgm:pt>
    <dgm:pt modelId="{327E61F1-1F9C-4743-8265-5A3F44089937}" type="pres">
      <dgm:prSet presAssocID="{E6ED8DFB-5A02-453D-AC30-A43308870C97}" presName="hierRoot2" presStyleCnt="0">
        <dgm:presLayoutVars>
          <dgm:hierBranch val="init"/>
        </dgm:presLayoutVars>
      </dgm:prSet>
      <dgm:spPr/>
    </dgm:pt>
    <dgm:pt modelId="{022D7CCC-196F-42DB-8CAE-4B2098AD8936}" type="pres">
      <dgm:prSet presAssocID="{E6ED8DFB-5A02-453D-AC30-A43308870C97}" presName="rootComposite" presStyleCnt="0"/>
      <dgm:spPr/>
    </dgm:pt>
    <dgm:pt modelId="{9CD9FF05-94EE-4E6A-89A3-2C5ACCC0AE97}" type="pres">
      <dgm:prSet presAssocID="{E6ED8DFB-5A02-453D-AC30-A43308870C97}" presName="rootText" presStyleLbl="node3" presStyleIdx="2" presStyleCnt="6" custScaleX="113069">
        <dgm:presLayoutVars>
          <dgm:chPref val="3"/>
        </dgm:presLayoutVars>
      </dgm:prSet>
      <dgm:spPr/>
    </dgm:pt>
    <dgm:pt modelId="{508676FC-959F-44BC-A03C-CFFBE9234AA2}" type="pres">
      <dgm:prSet presAssocID="{E6ED8DFB-5A02-453D-AC30-A43308870C97}" presName="rootConnector" presStyleLbl="node3" presStyleIdx="2" presStyleCnt="6"/>
      <dgm:spPr/>
    </dgm:pt>
    <dgm:pt modelId="{6D00D5B8-8C07-49F2-997E-2349874BD000}" type="pres">
      <dgm:prSet presAssocID="{E6ED8DFB-5A02-453D-AC30-A43308870C97}" presName="hierChild4" presStyleCnt="0"/>
      <dgm:spPr/>
    </dgm:pt>
    <dgm:pt modelId="{BB9FF811-A2D5-4995-94DD-32C074899275}" type="pres">
      <dgm:prSet presAssocID="{E6ED8DFB-5A02-453D-AC30-A43308870C97}" presName="hierChild5" presStyleCnt="0"/>
      <dgm:spPr/>
    </dgm:pt>
    <dgm:pt modelId="{F55B794A-22D6-401B-BCF6-89774158E7CD}" type="pres">
      <dgm:prSet presAssocID="{C3A11005-F580-4749-9C72-887F1F31F9DA}" presName="hierChild5" presStyleCnt="0"/>
      <dgm:spPr/>
    </dgm:pt>
    <dgm:pt modelId="{7A535D2B-B39A-487F-A2C5-2D2055868AFB}" type="pres">
      <dgm:prSet presAssocID="{3B11FBEC-9A77-4110-B009-36D1B6BC35B8}" presName="Name37" presStyleLbl="parChTrans1D2" presStyleIdx="1" presStyleCnt="2"/>
      <dgm:spPr/>
    </dgm:pt>
    <dgm:pt modelId="{4AA838CA-1876-46BB-A822-EDBD1B0C2F60}" type="pres">
      <dgm:prSet presAssocID="{2990D0AC-5C50-45F7-8300-5CBC9E7BCA8F}" presName="hierRoot2" presStyleCnt="0">
        <dgm:presLayoutVars>
          <dgm:hierBranch val="init"/>
        </dgm:presLayoutVars>
      </dgm:prSet>
      <dgm:spPr/>
    </dgm:pt>
    <dgm:pt modelId="{C1717A6A-6EE7-47F7-8AE1-D1194D3C6149}" type="pres">
      <dgm:prSet presAssocID="{2990D0AC-5C50-45F7-8300-5CBC9E7BCA8F}" presName="rootComposite" presStyleCnt="0"/>
      <dgm:spPr/>
    </dgm:pt>
    <dgm:pt modelId="{AB127927-14EC-4681-9B57-3129DCE3792D}" type="pres">
      <dgm:prSet presAssocID="{2990D0AC-5C50-45F7-8300-5CBC9E7BCA8F}" presName="rootText" presStyleLbl="node2" presStyleIdx="1" presStyleCnt="2" custScaleX="257535">
        <dgm:presLayoutVars>
          <dgm:chPref val="3"/>
        </dgm:presLayoutVars>
      </dgm:prSet>
      <dgm:spPr/>
    </dgm:pt>
    <dgm:pt modelId="{75D56ECA-CE5A-402E-BAB8-F7F1EA5FE0DE}" type="pres">
      <dgm:prSet presAssocID="{2990D0AC-5C50-45F7-8300-5CBC9E7BCA8F}" presName="rootConnector" presStyleLbl="node2" presStyleIdx="1" presStyleCnt="2"/>
      <dgm:spPr/>
    </dgm:pt>
    <dgm:pt modelId="{80FDC23E-37BF-4BAF-B1B7-238A64A559C6}" type="pres">
      <dgm:prSet presAssocID="{2990D0AC-5C50-45F7-8300-5CBC9E7BCA8F}" presName="hierChild4" presStyleCnt="0"/>
      <dgm:spPr/>
    </dgm:pt>
    <dgm:pt modelId="{8F1AEF0F-1507-4603-B1C5-49C45AB8AD1D}" type="pres">
      <dgm:prSet presAssocID="{7117A850-C4C4-40CD-B057-5EC24C73CE91}" presName="Name37" presStyleLbl="parChTrans1D3" presStyleIdx="3" presStyleCnt="6"/>
      <dgm:spPr/>
    </dgm:pt>
    <dgm:pt modelId="{4AFDD257-E1D2-423B-A775-25FDB36E0819}" type="pres">
      <dgm:prSet presAssocID="{F7929A05-1388-49B0-919C-7F8F3982354A}" presName="hierRoot2" presStyleCnt="0">
        <dgm:presLayoutVars>
          <dgm:hierBranch val="init"/>
        </dgm:presLayoutVars>
      </dgm:prSet>
      <dgm:spPr/>
    </dgm:pt>
    <dgm:pt modelId="{AF6A9D28-937B-44FD-8D90-A79A12D54683}" type="pres">
      <dgm:prSet presAssocID="{F7929A05-1388-49B0-919C-7F8F3982354A}" presName="rootComposite" presStyleCnt="0"/>
      <dgm:spPr/>
    </dgm:pt>
    <dgm:pt modelId="{D7F78FAE-3A36-4FF0-9312-E609D0DFC266}" type="pres">
      <dgm:prSet presAssocID="{F7929A05-1388-49B0-919C-7F8F3982354A}" presName="rootText" presStyleLbl="node3" presStyleIdx="3" presStyleCnt="6">
        <dgm:presLayoutVars>
          <dgm:chPref val="3"/>
        </dgm:presLayoutVars>
      </dgm:prSet>
      <dgm:spPr/>
    </dgm:pt>
    <dgm:pt modelId="{007086E8-2D15-4F45-8E2E-71AEF0B0D25E}" type="pres">
      <dgm:prSet presAssocID="{F7929A05-1388-49B0-919C-7F8F3982354A}" presName="rootConnector" presStyleLbl="node3" presStyleIdx="3" presStyleCnt="6"/>
      <dgm:spPr/>
    </dgm:pt>
    <dgm:pt modelId="{1EEC098C-80F8-4C25-99DC-204DF66674F1}" type="pres">
      <dgm:prSet presAssocID="{F7929A05-1388-49B0-919C-7F8F3982354A}" presName="hierChild4" presStyleCnt="0"/>
      <dgm:spPr/>
    </dgm:pt>
    <dgm:pt modelId="{B19B66E8-9B3C-4276-8694-5414A34D15CE}" type="pres">
      <dgm:prSet presAssocID="{00B6F57D-8094-428E-8DBF-2530FE515089}" presName="Name37" presStyleLbl="parChTrans1D4" presStyleIdx="2" presStyleCnt="8"/>
      <dgm:spPr/>
    </dgm:pt>
    <dgm:pt modelId="{A3996453-28ED-4865-994C-A7FC9CFB6C89}" type="pres">
      <dgm:prSet presAssocID="{FD2C9686-1B91-4F4A-BACA-7DF5531F2AF9}" presName="hierRoot2" presStyleCnt="0">
        <dgm:presLayoutVars>
          <dgm:hierBranch val="init"/>
        </dgm:presLayoutVars>
      </dgm:prSet>
      <dgm:spPr/>
    </dgm:pt>
    <dgm:pt modelId="{F6DA725D-8745-4B78-BF0E-9F042A1B8260}" type="pres">
      <dgm:prSet presAssocID="{FD2C9686-1B91-4F4A-BACA-7DF5531F2AF9}" presName="rootComposite" presStyleCnt="0"/>
      <dgm:spPr/>
    </dgm:pt>
    <dgm:pt modelId="{79CB4A3A-23F1-43B8-95BE-FB82E9B0DE19}" type="pres">
      <dgm:prSet presAssocID="{FD2C9686-1B91-4F4A-BACA-7DF5531F2AF9}" presName="rootText" presStyleLbl="node4" presStyleIdx="2" presStyleCnt="8">
        <dgm:presLayoutVars>
          <dgm:chPref val="3"/>
        </dgm:presLayoutVars>
      </dgm:prSet>
      <dgm:spPr/>
    </dgm:pt>
    <dgm:pt modelId="{CBF44016-7C63-40C3-83F9-8AE257EA573A}" type="pres">
      <dgm:prSet presAssocID="{FD2C9686-1B91-4F4A-BACA-7DF5531F2AF9}" presName="rootConnector" presStyleLbl="node4" presStyleIdx="2" presStyleCnt="8"/>
      <dgm:spPr/>
    </dgm:pt>
    <dgm:pt modelId="{EE55BE24-4515-426E-B9F6-8F7D13C24AFD}" type="pres">
      <dgm:prSet presAssocID="{FD2C9686-1B91-4F4A-BACA-7DF5531F2AF9}" presName="hierChild4" presStyleCnt="0"/>
      <dgm:spPr/>
    </dgm:pt>
    <dgm:pt modelId="{DDB42749-10B3-4DAA-9231-A74176B6A770}" type="pres">
      <dgm:prSet presAssocID="{FD2C9686-1B91-4F4A-BACA-7DF5531F2AF9}" presName="hierChild5" presStyleCnt="0"/>
      <dgm:spPr/>
    </dgm:pt>
    <dgm:pt modelId="{60CA32E1-A4B2-4E3A-8030-E6AFADC2F15B}" type="pres">
      <dgm:prSet presAssocID="{E55B2E88-9399-45C5-A3F1-F63DED1D6F18}" presName="Name37" presStyleLbl="parChTrans1D4" presStyleIdx="3" presStyleCnt="8"/>
      <dgm:spPr/>
    </dgm:pt>
    <dgm:pt modelId="{F276DF04-1E7E-4FA6-97C3-D1CAC17B37F2}" type="pres">
      <dgm:prSet presAssocID="{C5A7A6B4-3683-4709-BDB6-39207BC66172}" presName="hierRoot2" presStyleCnt="0">
        <dgm:presLayoutVars>
          <dgm:hierBranch val="init"/>
        </dgm:presLayoutVars>
      </dgm:prSet>
      <dgm:spPr/>
    </dgm:pt>
    <dgm:pt modelId="{F9E78F8F-1C66-48CA-9A9C-475373F4B4D1}" type="pres">
      <dgm:prSet presAssocID="{C5A7A6B4-3683-4709-BDB6-39207BC66172}" presName="rootComposite" presStyleCnt="0"/>
      <dgm:spPr/>
    </dgm:pt>
    <dgm:pt modelId="{D577F735-B167-4AA2-97A3-6AE714430517}" type="pres">
      <dgm:prSet presAssocID="{C5A7A6B4-3683-4709-BDB6-39207BC66172}" presName="rootText" presStyleLbl="node4" presStyleIdx="3" presStyleCnt="8">
        <dgm:presLayoutVars>
          <dgm:chPref val="3"/>
        </dgm:presLayoutVars>
      </dgm:prSet>
      <dgm:spPr/>
    </dgm:pt>
    <dgm:pt modelId="{635596A4-73B2-47FD-8433-8368B7DAA93B}" type="pres">
      <dgm:prSet presAssocID="{C5A7A6B4-3683-4709-BDB6-39207BC66172}" presName="rootConnector" presStyleLbl="node4" presStyleIdx="3" presStyleCnt="8"/>
      <dgm:spPr/>
    </dgm:pt>
    <dgm:pt modelId="{FAA5E3E2-5DEF-4FA6-ABC5-683E1E0D6D10}" type="pres">
      <dgm:prSet presAssocID="{C5A7A6B4-3683-4709-BDB6-39207BC66172}" presName="hierChild4" presStyleCnt="0"/>
      <dgm:spPr/>
    </dgm:pt>
    <dgm:pt modelId="{ED2BA81E-6874-494E-8B13-50C13887A922}" type="pres">
      <dgm:prSet presAssocID="{C5A7A6B4-3683-4709-BDB6-39207BC66172}" presName="hierChild5" presStyleCnt="0"/>
      <dgm:spPr/>
    </dgm:pt>
    <dgm:pt modelId="{9BEF90CE-E38B-4845-B64C-B253E470B796}" type="pres">
      <dgm:prSet presAssocID="{0B97CDE0-AEB5-4C61-8BB4-86D0F84C77A4}" presName="Name37" presStyleLbl="parChTrans1D4" presStyleIdx="4" presStyleCnt="8"/>
      <dgm:spPr/>
    </dgm:pt>
    <dgm:pt modelId="{9E71D9B8-BDBA-4DCF-838A-77828C94F87C}" type="pres">
      <dgm:prSet presAssocID="{7D64616F-0195-4CA9-91A5-6F57565CDE0D}" presName="hierRoot2" presStyleCnt="0">
        <dgm:presLayoutVars>
          <dgm:hierBranch val="init"/>
        </dgm:presLayoutVars>
      </dgm:prSet>
      <dgm:spPr/>
    </dgm:pt>
    <dgm:pt modelId="{F759823B-9ED8-4D7A-B0AF-5BC8BF29F489}" type="pres">
      <dgm:prSet presAssocID="{7D64616F-0195-4CA9-91A5-6F57565CDE0D}" presName="rootComposite" presStyleCnt="0"/>
      <dgm:spPr/>
    </dgm:pt>
    <dgm:pt modelId="{20A74897-D0AE-45A0-AE37-8FF0E96CFE79}" type="pres">
      <dgm:prSet presAssocID="{7D64616F-0195-4CA9-91A5-6F57565CDE0D}" presName="rootText" presStyleLbl="node4" presStyleIdx="4" presStyleCnt="8">
        <dgm:presLayoutVars>
          <dgm:chPref val="3"/>
        </dgm:presLayoutVars>
      </dgm:prSet>
      <dgm:spPr/>
    </dgm:pt>
    <dgm:pt modelId="{DA9E8444-47FB-4A3F-995E-4ECFF8677F6B}" type="pres">
      <dgm:prSet presAssocID="{7D64616F-0195-4CA9-91A5-6F57565CDE0D}" presName="rootConnector" presStyleLbl="node4" presStyleIdx="4" presStyleCnt="8"/>
      <dgm:spPr/>
    </dgm:pt>
    <dgm:pt modelId="{3CB84160-92E8-4570-AC2D-1324DA0B5EC1}" type="pres">
      <dgm:prSet presAssocID="{7D64616F-0195-4CA9-91A5-6F57565CDE0D}" presName="hierChild4" presStyleCnt="0"/>
      <dgm:spPr/>
    </dgm:pt>
    <dgm:pt modelId="{E99B7213-4A50-4B0C-8A1B-9FDB222BD2AB}" type="pres">
      <dgm:prSet presAssocID="{7D64616F-0195-4CA9-91A5-6F57565CDE0D}" presName="hierChild5" presStyleCnt="0"/>
      <dgm:spPr/>
    </dgm:pt>
    <dgm:pt modelId="{246D4490-01F4-4E36-AF48-3D9BC679C2EB}" type="pres">
      <dgm:prSet presAssocID="{57D2C4D2-B1BD-459F-9C0B-A0443767E047}" presName="Name37" presStyleLbl="parChTrans1D4" presStyleIdx="5" presStyleCnt="8"/>
      <dgm:spPr/>
    </dgm:pt>
    <dgm:pt modelId="{8A2738F8-C139-418B-B87E-AE16544C43B3}" type="pres">
      <dgm:prSet presAssocID="{5AF84894-77D1-4CCD-997E-73EE8A02BED4}" presName="hierRoot2" presStyleCnt="0">
        <dgm:presLayoutVars>
          <dgm:hierBranch val="init"/>
        </dgm:presLayoutVars>
      </dgm:prSet>
      <dgm:spPr/>
    </dgm:pt>
    <dgm:pt modelId="{633497B7-D7E6-4166-B83B-FD28CF52EEC6}" type="pres">
      <dgm:prSet presAssocID="{5AF84894-77D1-4CCD-997E-73EE8A02BED4}" presName="rootComposite" presStyleCnt="0"/>
      <dgm:spPr/>
    </dgm:pt>
    <dgm:pt modelId="{533A3392-7E6D-428F-9645-703F9FEF4D9B}" type="pres">
      <dgm:prSet presAssocID="{5AF84894-77D1-4CCD-997E-73EE8A02BED4}" presName="rootText" presStyleLbl="node4" presStyleIdx="5" presStyleCnt="8">
        <dgm:presLayoutVars>
          <dgm:chPref val="3"/>
        </dgm:presLayoutVars>
      </dgm:prSet>
      <dgm:spPr/>
    </dgm:pt>
    <dgm:pt modelId="{9D26A2E8-A7D6-4DBE-8D85-6A0EADE71646}" type="pres">
      <dgm:prSet presAssocID="{5AF84894-77D1-4CCD-997E-73EE8A02BED4}" presName="rootConnector" presStyleLbl="node4" presStyleIdx="5" presStyleCnt="8"/>
      <dgm:spPr/>
    </dgm:pt>
    <dgm:pt modelId="{DD03E923-E34B-4308-B91A-8D30751AB17D}" type="pres">
      <dgm:prSet presAssocID="{5AF84894-77D1-4CCD-997E-73EE8A02BED4}" presName="hierChild4" presStyleCnt="0"/>
      <dgm:spPr/>
    </dgm:pt>
    <dgm:pt modelId="{5DE057ED-958E-4BA7-9C4B-7022D5C1A6AF}" type="pres">
      <dgm:prSet presAssocID="{5AF84894-77D1-4CCD-997E-73EE8A02BED4}" presName="hierChild5" presStyleCnt="0"/>
      <dgm:spPr/>
    </dgm:pt>
    <dgm:pt modelId="{2ED96F18-8BE1-4B64-B2EC-B28769FE11A3}" type="pres">
      <dgm:prSet presAssocID="{F7929A05-1388-49B0-919C-7F8F3982354A}" presName="hierChild5" presStyleCnt="0"/>
      <dgm:spPr/>
    </dgm:pt>
    <dgm:pt modelId="{0D6C4EA1-9875-44F6-B7FC-171C5A556606}" type="pres">
      <dgm:prSet presAssocID="{79C8E069-BECA-4B77-9F1D-4B42B42A36DA}" presName="Name37" presStyleLbl="parChTrans1D3" presStyleIdx="4" presStyleCnt="6"/>
      <dgm:spPr/>
    </dgm:pt>
    <dgm:pt modelId="{A3792C5E-DB7A-4341-B583-0D0C6F594B1B}" type="pres">
      <dgm:prSet presAssocID="{023512DF-FB34-42AD-BFAA-12DEAFE7B89F}" presName="hierRoot2" presStyleCnt="0">
        <dgm:presLayoutVars>
          <dgm:hierBranch val="init"/>
        </dgm:presLayoutVars>
      </dgm:prSet>
      <dgm:spPr/>
    </dgm:pt>
    <dgm:pt modelId="{6FE4ABBE-C85C-49E6-B339-9407AAE2F848}" type="pres">
      <dgm:prSet presAssocID="{023512DF-FB34-42AD-BFAA-12DEAFE7B89F}" presName="rootComposite" presStyleCnt="0"/>
      <dgm:spPr/>
    </dgm:pt>
    <dgm:pt modelId="{F8D813C4-D4AA-469C-BE76-586566CB5AAB}" type="pres">
      <dgm:prSet presAssocID="{023512DF-FB34-42AD-BFAA-12DEAFE7B89F}" presName="rootText" presStyleLbl="node3" presStyleIdx="4" presStyleCnt="6" custScaleX="105227">
        <dgm:presLayoutVars>
          <dgm:chPref val="3"/>
        </dgm:presLayoutVars>
      </dgm:prSet>
      <dgm:spPr/>
    </dgm:pt>
    <dgm:pt modelId="{1DC83CB5-8DDD-4290-B883-AA0DA08012C7}" type="pres">
      <dgm:prSet presAssocID="{023512DF-FB34-42AD-BFAA-12DEAFE7B89F}" presName="rootConnector" presStyleLbl="node3" presStyleIdx="4" presStyleCnt="6"/>
      <dgm:spPr/>
    </dgm:pt>
    <dgm:pt modelId="{91650998-EE22-4178-8631-CC80709BF3A8}" type="pres">
      <dgm:prSet presAssocID="{023512DF-FB34-42AD-BFAA-12DEAFE7B89F}" presName="hierChild4" presStyleCnt="0"/>
      <dgm:spPr/>
    </dgm:pt>
    <dgm:pt modelId="{C7C4133D-4CD6-423D-A484-65B7A6042B59}" type="pres">
      <dgm:prSet presAssocID="{1199344B-61AA-459D-A2B5-A37F93D2995C}" presName="Name37" presStyleLbl="parChTrans1D4" presStyleIdx="6" presStyleCnt="8"/>
      <dgm:spPr/>
    </dgm:pt>
    <dgm:pt modelId="{E651E445-984C-404A-8BAD-89D566B1FFDB}" type="pres">
      <dgm:prSet presAssocID="{506B2905-77C1-4BA7-AAC6-99FADCE130CC}" presName="hierRoot2" presStyleCnt="0">
        <dgm:presLayoutVars>
          <dgm:hierBranch val="init"/>
        </dgm:presLayoutVars>
      </dgm:prSet>
      <dgm:spPr/>
    </dgm:pt>
    <dgm:pt modelId="{A37470B5-3983-4BB2-9D4C-916CA9ED41FB}" type="pres">
      <dgm:prSet presAssocID="{506B2905-77C1-4BA7-AAC6-99FADCE130CC}" presName="rootComposite" presStyleCnt="0"/>
      <dgm:spPr/>
    </dgm:pt>
    <dgm:pt modelId="{A91BBCCB-C221-429A-9B12-02BC1967949D}" type="pres">
      <dgm:prSet presAssocID="{506B2905-77C1-4BA7-AAC6-99FADCE130CC}" presName="rootText" presStyleLbl="node4" presStyleIdx="6" presStyleCnt="8" custLinFactNeighborX="5322">
        <dgm:presLayoutVars>
          <dgm:chPref val="3"/>
        </dgm:presLayoutVars>
      </dgm:prSet>
      <dgm:spPr/>
    </dgm:pt>
    <dgm:pt modelId="{2E95881D-D775-446C-B3EC-94C7A420C2F0}" type="pres">
      <dgm:prSet presAssocID="{506B2905-77C1-4BA7-AAC6-99FADCE130CC}" presName="rootConnector" presStyleLbl="node4" presStyleIdx="6" presStyleCnt="8"/>
      <dgm:spPr/>
    </dgm:pt>
    <dgm:pt modelId="{22E2C769-22D4-4FD8-B8F4-DE874D091285}" type="pres">
      <dgm:prSet presAssocID="{506B2905-77C1-4BA7-AAC6-99FADCE130CC}" presName="hierChild4" presStyleCnt="0"/>
      <dgm:spPr/>
    </dgm:pt>
    <dgm:pt modelId="{3E59DD39-B9A3-471D-9951-E26BF1876B50}" type="pres">
      <dgm:prSet presAssocID="{506B2905-77C1-4BA7-AAC6-99FADCE130CC}" presName="hierChild5" presStyleCnt="0"/>
      <dgm:spPr/>
    </dgm:pt>
    <dgm:pt modelId="{A445D950-FF3D-48B8-AF4D-F168F0B3015A}" type="pres">
      <dgm:prSet presAssocID="{3C83961D-A9F2-4FD8-A7B5-E0634E147AF6}" presName="Name37" presStyleLbl="parChTrans1D4" presStyleIdx="7" presStyleCnt="8"/>
      <dgm:spPr/>
    </dgm:pt>
    <dgm:pt modelId="{441ED123-C908-409E-9B6E-44C9A70588DC}" type="pres">
      <dgm:prSet presAssocID="{78ECA8D7-BA82-459C-AE06-EDFC4403DECB}" presName="hierRoot2" presStyleCnt="0">
        <dgm:presLayoutVars>
          <dgm:hierBranch val="init"/>
        </dgm:presLayoutVars>
      </dgm:prSet>
      <dgm:spPr/>
    </dgm:pt>
    <dgm:pt modelId="{3E5FD0D5-6E27-4D6E-8A99-952F8198F43E}" type="pres">
      <dgm:prSet presAssocID="{78ECA8D7-BA82-459C-AE06-EDFC4403DECB}" presName="rootComposite" presStyleCnt="0"/>
      <dgm:spPr/>
    </dgm:pt>
    <dgm:pt modelId="{6F052127-563F-4ECA-BA92-8EB3571B49BE}" type="pres">
      <dgm:prSet presAssocID="{78ECA8D7-BA82-459C-AE06-EDFC4403DECB}" presName="rootText" presStyleLbl="node4" presStyleIdx="7" presStyleCnt="8" custLinFactNeighborX="5322">
        <dgm:presLayoutVars>
          <dgm:chPref val="3"/>
        </dgm:presLayoutVars>
      </dgm:prSet>
      <dgm:spPr/>
    </dgm:pt>
    <dgm:pt modelId="{56055546-3BD2-48EE-AF5C-941821117991}" type="pres">
      <dgm:prSet presAssocID="{78ECA8D7-BA82-459C-AE06-EDFC4403DECB}" presName="rootConnector" presStyleLbl="node4" presStyleIdx="7" presStyleCnt="8"/>
      <dgm:spPr/>
    </dgm:pt>
    <dgm:pt modelId="{47A9A753-BD2B-45B7-840A-253CD85269F9}" type="pres">
      <dgm:prSet presAssocID="{78ECA8D7-BA82-459C-AE06-EDFC4403DECB}" presName="hierChild4" presStyleCnt="0"/>
      <dgm:spPr/>
    </dgm:pt>
    <dgm:pt modelId="{98429F53-B6FE-46E5-B33E-FF9AA387EFF0}" type="pres">
      <dgm:prSet presAssocID="{78ECA8D7-BA82-459C-AE06-EDFC4403DECB}" presName="hierChild5" presStyleCnt="0"/>
      <dgm:spPr/>
    </dgm:pt>
    <dgm:pt modelId="{4809B02F-71E5-4042-9F79-564FB235B06E}" type="pres">
      <dgm:prSet presAssocID="{023512DF-FB34-42AD-BFAA-12DEAFE7B89F}" presName="hierChild5" presStyleCnt="0"/>
      <dgm:spPr/>
    </dgm:pt>
    <dgm:pt modelId="{29A8427C-B3F2-4BCC-80A7-DFFF6AE3E251}" type="pres">
      <dgm:prSet presAssocID="{DB4619E8-8BF7-43FC-B887-2F4E1EA06B01}" presName="Name37" presStyleLbl="parChTrans1D3" presStyleIdx="5" presStyleCnt="6"/>
      <dgm:spPr/>
    </dgm:pt>
    <dgm:pt modelId="{92E878F2-3E4D-4817-87C0-E86E347EA76C}" type="pres">
      <dgm:prSet presAssocID="{9CBBA6E5-1367-4581-B38C-5328B8182F2F}" presName="hierRoot2" presStyleCnt="0">
        <dgm:presLayoutVars>
          <dgm:hierBranch val="init"/>
        </dgm:presLayoutVars>
      </dgm:prSet>
      <dgm:spPr/>
    </dgm:pt>
    <dgm:pt modelId="{117189A8-A9FE-4FB6-8495-6D10DDD1A401}" type="pres">
      <dgm:prSet presAssocID="{9CBBA6E5-1367-4581-B38C-5328B8182F2F}" presName="rootComposite" presStyleCnt="0"/>
      <dgm:spPr/>
    </dgm:pt>
    <dgm:pt modelId="{3AE9F8C1-3936-4358-9060-6709B421088A}" type="pres">
      <dgm:prSet presAssocID="{9CBBA6E5-1367-4581-B38C-5328B8182F2F}" presName="rootText" presStyleLbl="node3" presStyleIdx="5" presStyleCnt="6">
        <dgm:presLayoutVars>
          <dgm:chPref val="3"/>
        </dgm:presLayoutVars>
      </dgm:prSet>
      <dgm:spPr/>
    </dgm:pt>
    <dgm:pt modelId="{988CEE99-D8A9-42A7-8CD6-15EEB202AD9D}" type="pres">
      <dgm:prSet presAssocID="{9CBBA6E5-1367-4581-B38C-5328B8182F2F}" presName="rootConnector" presStyleLbl="node3" presStyleIdx="5" presStyleCnt="6"/>
      <dgm:spPr/>
    </dgm:pt>
    <dgm:pt modelId="{0059DE9C-29D0-47F8-9F27-F082E48C9DD5}" type="pres">
      <dgm:prSet presAssocID="{9CBBA6E5-1367-4581-B38C-5328B8182F2F}" presName="hierChild4" presStyleCnt="0"/>
      <dgm:spPr/>
    </dgm:pt>
    <dgm:pt modelId="{B37A829D-020B-4C29-A699-3202C7FF536E}" type="pres">
      <dgm:prSet presAssocID="{9CBBA6E5-1367-4581-B38C-5328B8182F2F}" presName="hierChild5" presStyleCnt="0"/>
      <dgm:spPr/>
    </dgm:pt>
    <dgm:pt modelId="{D0213ADF-8AB8-4B54-8575-FA3A2A11C6EE}" type="pres">
      <dgm:prSet presAssocID="{2990D0AC-5C50-45F7-8300-5CBC9E7BCA8F}" presName="hierChild5" presStyleCnt="0"/>
      <dgm:spPr/>
    </dgm:pt>
    <dgm:pt modelId="{57F8B342-74F9-44CF-8894-94A37620500C}" type="pres">
      <dgm:prSet presAssocID="{4CED6260-D628-4434-AFD3-F611656364DC}" presName="hierChild3" presStyleCnt="0"/>
      <dgm:spPr/>
    </dgm:pt>
  </dgm:ptLst>
  <dgm:cxnLst>
    <dgm:cxn modelId="{31A3A503-9D33-4899-94BC-4FE6090954E6}" type="presOf" srcId="{2990D0AC-5C50-45F7-8300-5CBC9E7BCA8F}" destId="{75D56ECA-CE5A-402E-BAB8-F7F1EA5FE0DE}" srcOrd="1" destOrd="0" presId="urn:microsoft.com/office/officeart/2005/8/layout/orgChart1"/>
    <dgm:cxn modelId="{441D3904-F769-4A13-98E6-FEE5E805F51B}" srcId="{023512DF-FB34-42AD-BFAA-12DEAFE7B89F}" destId="{78ECA8D7-BA82-459C-AE06-EDFC4403DECB}" srcOrd="1" destOrd="0" parTransId="{3C83961D-A9F2-4FD8-A7B5-E0634E147AF6}" sibTransId="{CBE6B769-3BC6-426F-A6EC-502388912CF8}"/>
    <dgm:cxn modelId="{70B6DA08-24F1-461C-A3B7-02CA19858580}" type="presOf" srcId="{5B98E226-854A-4126-A7A3-5F04503CB3BE}" destId="{85D2A813-C352-4A8E-AB0A-79A393EA50C4}" srcOrd="0" destOrd="0" presId="urn:microsoft.com/office/officeart/2005/8/layout/orgChart1"/>
    <dgm:cxn modelId="{4140880A-B70D-4F84-8144-49A1EA4B7B4D}" srcId="{F7929A05-1388-49B0-919C-7F8F3982354A}" destId="{5AF84894-77D1-4CCD-997E-73EE8A02BED4}" srcOrd="3" destOrd="0" parTransId="{57D2C4D2-B1BD-459F-9C0B-A0443767E047}" sibTransId="{1C2377F9-BCE8-4E5E-8B63-A73A1E736E7D}"/>
    <dgm:cxn modelId="{2517860C-91E8-4195-AA9D-C05E5B33B6D2}" type="presOf" srcId="{7CCE30E1-5F37-4C67-A0EA-0861C050C828}" destId="{5ABDB5FE-4E2B-49EA-B7B1-3D828F172C79}" srcOrd="1" destOrd="0" presId="urn:microsoft.com/office/officeart/2005/8/layout/orgChart1"/>
    <dgm:cxn modelId="{5A1C990C-917A-40ED-9C2B-05DD8D67A106}" type="presOf" srcId="{FD2C9686-1B91-4F4A-BACA-7DF5531F2AF9}" destId="{CBF44016-7C63-40C3-83F9-8AE257EA573A}" srcOrd="1" destOrd="0" presId="urn:microsoft.com/office/officeart/2005/8/layout/orgChart1"/>
    <dgm:cxn modelId="{41ECF513-DC12-476B-B768-FBF3F9327B5F}" srcId="{C3A11005-F580-4749-9C72-887F1F31F9DA}" destId="{E6ED8DFB-5A02-453D-AC30-A43308870C97}" srcOrd="2" destOrd="0" parTransId="{0276B181-B363-46C8-A938-33038C493382}" sibTransId="{34B6C207-760E-4E8F-A8C6-308BD56DF3BD}"/>
    <dgm:cxn modelId="{C210501A-2538-43E2-ADC3-90AD1AF6DD01}" type="presOf" srcId="{78ECA8D7-BA82-459C-AE06-EDFC4403DECB}" destId="{6F052127-563F-4ECA-BA92-8EB3571B49BE}" srcOrd="0" destOrd="0" presId="urn:microsoft.com/office/officeart/2005/8/layout/orgChart1"/>
    <dgm:cxn modelId="{60DE8E1C-A30B-417E-B457-D6649EFC7F86}" type="presOf" srcId="{7D64616F-0195-4CA9-91A5-6F57565CDE0D}" destId="{20A74897-D0AE-45A0-AE37-8FF0E96CFE79}" srcOrd="0" destOrd="0" presId="urn:microsoft.com/office/officeart/2005/8/layout/orgChart1"/>
    <dgm:cxn modelId="{362A621D-239B-41B7-AC79-0152BA64AC97}" type="presOf" srcId="{C5A7A6B4-3683-4709-BDB6-39207BC66172}" destId="{D577F735-B167-4AA2-97A3-6AE714430517}" srcOrd="0" destOrd="0" presId="urn:microsoft.com/office/officeart/2005/8/layout/orgChart1"/>
    <dgm:cxn modelId="{C0526321-A32D-4F7C-8BF0-FC2E33881828}" type="presOf" srcId="{78ECA8D7-BA82-459C-AE06-EDFC4403DECB}" destId="{56055546-3BD2-48EE-AF5C-941821117991}" srcOrd="1" destOrd="0" presId="urn:microsoft.com/office/officeart/2005/8/layout/orgChart1"/>
    <dgm:cxn modelId="{E7C81825-76F6-4AF6-8870-7F4FEA53D92A}" type="presOf" srcId="{69D1BA02-2D5C-434C-8179-EB2075F060DA}" destId="{2F9169FC-5AFA-4F1E-8B43-AC8E2AE451BB}" srcOrd="0" destOrd="0" presId="urn:microsoft.com/office/officeart/2005/8/layout/orgChart1"/>
    <dgm:cxn modelId="{47064026-A96D-42F6-B160-1C1CAAE0C2C2}" type="presOf" srcId="{023512DF-FB34-42AD-BFAA-12DEAFE7B89F}" destId="{1DC83CB5-8DDD-4290-B883-AA0DA08012C7}" srcOrd="1" destOrd="0" presId="urn:microsoft.com/office/officeart/2005/8/layout/orgChart1"/>
    <dgm:cxn modelId="{8DE7CB33-428D-4B8B-9C18-381C22040A2B}" type="presOf" srcId="{FD2C9686-1B91-4F4A-BACA-7DF5531F2AF9}" destId="{79CB4A3A-23F1-43B8-95BE-FB82E9B0DE19}" srcOrd="0" destOrd="0" presId="urn:microsoft.com/office/officeart/2005/8/layout/orgChart1"/>
    <dgm:cxn modelId="{8346DF35-2727-4727-90BF-09C495176879}" type="presOf" srcId="{3B11FBEC-9A77-4110-B009-36D1B6BC35B8}" destId="{7A535D2B-B39A-487F-A2C5-2D2055868AFB}" srcOrd="0" destOrd="0" presId="urn:microsoft.com/office/officeart/2005/8/layout/orgChart1"/>
    <dgm:cxn modelId="{D3D76C36-BE9E-4DC3-9CDC-CAC220CA6E4E}" type="presOf" srcId="{C49D1049-F015-4997-8883-573F1019B5AA}" destId="{2D33D2C9-CE24-4C1B-8E08-030B28754611}" srcOrd="1" destOrd="0" presId="urn:microsoft.com/office/officeart/2005/8/layout/orgChart1"/>
    <dgm:cxn modelId="{65D83D39-86EC-4F7C-B598-A5E4AF6EF0D6}" type="presOf" srcId="{5AF84894-77D1-4CCD-997E-73EE8A02BED4}" destId="{533A3392-7E6D-428F-9645-703F9FEF4D9B}" srcOrd="0" destOrd="0" presId="urn:microsoft.com/office/officeart/2005/8/layout/orgChart1"/>
    <dgm:cxn modelId="{B5229739-1180-48BD-9B19-1E5F27EB66FD}" srcId="{2990D0AC-5C50-45F7-8300-5CBC9E7BCA8F}" destId="{F7929A05-1388-49B0-919C-7F8F3982354A}" srcOrd="0" destOrd="0" parTransId="{7117A850-C4C4-40CD-B057-5EC24C73CE91}" sibTransId="{0C1FD43D-A0B3-49E0-94C8-4CA51480202C}"/>
    <dgm:cxn modelId="{6824BA39-CAC9-4CDD-BAA9-5E6A19B5EBCA}" srcId="{4CED6260-D628-4434-AFD3-F611656364DC}" destId="{2990D0AC-5C50-45F7-8300-5CBC9E7BCA8F}" srcOrd="1" destOrd="0" parTransId="{3B11FBEC-9A77-4110-B009-36D1B6BC35B8}" sibTransId="{EC01D62A-CF8B-44F8-8EFA-B46B0E271A99}"/>
    <dgm:cxn modelId="{79E31F3B-BF4A-4CDB-BD19-3E92AE7FDF75}" type="presOf" srcId="{57D2C4D2-B1BD-459F-9C0B-A0443767E047}" destId="{246D4490-01F4-4E36-AF48-3D9BC679C2EB}" srcOrd="0" destOrd="0" presId="urn:microsoft.com/office/officeart/2005/8/layout/orgChart1"/>
    <dgm:cxn modelId="{612DF93B-6F86-485E-905E-7950BBDEAAAB}" type="presOf" srcId="{1199344B-61AA-459D-A2B5-A37F93D2995C}" destId="{C7C4133D-4CD6-423D-A484-65B7A6042B59}" srcOrd="0" destOrd="0" presId="urn:microsoft.com/office/officeart/2005/8/layout/orgChart1"/>
    <dgm:cxn modelId="{8EDC6560-CADF-499D-9476-456D2246E17F}" srcId="{CBD251A3-FB03-4E32-BC38-F1B5928D77B4}" destId="{64A16745-5C22-4F69-A3FE-B8DB70082EBE}" srcOrd="1" destOrd="0" parTransId="{69D1BA02-2D5C-434C-8179-EB2075F060DA}" sibTransId="{0CA8739E-10D0-4926-A660-C174485DE013}"/>
    <dgm:cxn modelId="{444B0461-2EA1-4EA6-982B-1216F65AFF40}" type="presOf" srcId="{B4CB32D0-05F2-49F7-98D8-50773DC73345}" destId="{BBAA67E4-59A7-4474-949F-D2017DCF8AD7}" srcOrd="0" destOrd="0" presId="urn:microsoft.com/office/officeart/2005/8/layout/orgChart1"/>
    <dgm:cxn modelId="{4523EA43-4C93-4A6C-AF60-AC7B8F232B4F}" type="presOf" srcId="{79C8E069-BECA-4B77-9F1D-4B42B42A36DA}" destId="{0D6C4EA1-9875-44F6-B7FC-171C5A556606}" srcOrd="0" destOrd="0" presId="urn:microsoft.com/office/officeart/2005/8/layout/orgChart1"/>
    <dgm:cxn modelId="{B605C14A-8E7E-44B9-AAF8-E8BE415CE891}" srcId="{4CED6260-D628-4434-AFD3-F611656364DC}" destId="{C3A11005-F580-4749-9C72-887F1F31F9DA}" srcOrd="0" destOrd="0" parTransId="{768C00DE-B728-4456-B0C9-7E140D5A1F81}" sibTransId="{1921987E-1CE2-4843-AA40-3FF6FB719530}"/>
    <dgm:cxn modelId="{7B89316C-7B05-47A8-89A9-32F74C704D79}" srcId="{C3A11005-F580-4749-9C72-887F1F31F9DA}" destId="{CBD251A3-FB03-4E32-BC38-F1B5928D77B4}" srcOrd="0" destOrd="0" parTransId="{F1CA326B-577F-4462-AD88-1AAC5A5785FF}" sibTransId="{8D5654CB-759F-4200-A67F-BA37A5DB575F}"/>
    <dgm:cxn modelId="{A53F126F-4623-4D0B-A0DB-EBDBD3D68766}" srcId="{B4CB32D0-05F2-49F7-98D8-50773DC73345}" destId="{4CED6260-D628-4434-AFD3-F611656364DC}" srcOrd="0" destOrd="0" parTransId="{D00317B5-2668-4280-ABAE-7E5FE4319A80}" sibTransId="{C08856E6-384F-4BD9-A315-EB006696E342}"/>
    <dgm:cxn modelId="{B6A73851-3515-4E67-90CE-888A83206A94}" type="presOf" srcId="{9CBBA6E5-1367-4581-B38C-5328B8182F2F}" destId="{3AE9F8C1-3936-4358-9060-6709B421088A}" srcOrd="0" destOrd="0" presId="urn:microsoft.com/office/officeart/2005/8/layout/orgChart1"/>
    <dgm:cxn modelId="{D3B89154-38DF-438A-AB40-C1A2CA403E7E}" type="presOf" srcId="{506B2905-77C1-4BA7-AAC6-99FADCE130CC}" destId="{2E95881D-D775-446C-B3EC-94C7A420C2F0}" srcOrd="1" destOrd="0" presId="urn:microsoft.com/office/officeart/2005/8/layout/orgChart1"/>
    <dgm:cxn modelId="{F5299856-BB1B-46B2-A268-DB80BAF18BFF}" type="presOf" srcId="{C5A7A6B4-3683-4709-BDB6-39207BC66172}" destId="{635596A4-73B2-47FD-8433-8368B7DAA93B}" srcOrd="1" destOrd="0" presId="urn:microsoft.com/office/officeart/2005/8/layout/orgChart1"/>
    <dgm:cxn modelId="{D5098481-D6BB-4F1E-8A94-C398BBE0B16B}" type="presOf" srcId="{64A16745-5C22-4F69-A3FE-B8DB70082EBE}" destId="{8CC5D479-526A-439F-A324-6963396B4281}" srcOrd="0" destOrd="0" presId="urn:microsoft.com/office/officeart/2005/8/layout/orgChart1"/>
    <dgm:cxn modelId="{FE243986-F281-4E05-B1C5-09A37D92A134}" type="presOf" srcId="{9CBBA6E5-1367-4581-B38C-5328B8182F2F}" destId="{988CEE99-D8A9-42A7-8CD6-15EEB202AD9D}" srcOrd="1" destOrd="0" presId="urn:microsoft.com/office/officeart/2005/8/layout/orgChart1"/>
    <dgm:cxn modelId="{10BCB788-D441-4B36-A13E-1AE4B0E704CF}" type="presOf" srcId="{023512DF-FB34-42AD-BFAA-12DEAFE7B89F}" destId="{F8D813C4-D4AA-469C-BE76-586566CB5AAB}" srcOrd="0" destOrd="0" presId="urn:microsoft.com/office/officeart/2005/8/layout/orgChart1"/>
    <dgm:cxn modelId="{0E649989-99CC-419A-8764-02C9F9A3C919}" type="presOf" srcId="{CBD251A3-FB03-4E32-BC38-F1B5928D77B4}" destId="{D2C3C8AA-5ABE-42FA-B84A-3884CDAB1472}" srcOrd="1" destOrd="0" presId="urn:microsoft.com/office/officeart/2005/8/layout/orgChart1"/>
    <dgm:cxn modelId="{83E2CB8A-2FCE-4B4A-AEAA-91E806B373FC}" type="presOf" srcId="{803C473E-08D7-4AE9-A5A7-15FC89FB2F3F}" destId="{20DF7540-912A-4A68-AFD9-EC5E9DFBA154}" srcOrd="0" destOrd="0" presId="urn:microsoft.com/office/officeart/2005/8/layout/orgChart1"/>
    <dgm:cxn modelId="{743C588D-B065-4AB8-A005-014057F52DEC}" type="presOf" srcId="{0B97CDE0-AEB5-4C61-8BB4-86D0F84C77A4}" destId="{9BEF90CE-E38B-4845-B64C-B253E470B796}" srcOrd="0" destOrd="0" presId="urn:microsoft.com/office/officeart/2005/8/layout/orgChart1"/>
    <dgm:cxn modelId="{65DD5E8F-E828-4287-B120-1EC4F033A47A}" srcId="{F7929A05-1388-49B0-919C-7F8F3982354A}" destId="{C5A7A6B4-3683-4709-BDB6-39207BC66172}" srcOrd="1" destOrd="0" parTransId="{E55B2E88-9399-45C5-A3F1-F63DED1D6F18}" sibTransId="{A1AEB1EE-B73A-43B1-BF7F-498ED04988AF}"/>
    <dgm:cxn modelId="{E77D3E90-3009-44D7-BF60-CD89B4E6806B}" type="presOf" srcId="{F1CA326B-577F-4462-AD88-1AAC5A5785FF}" destId="{0A64E071-E89F-4A5B-A031-10ED015BFEC0}" srcOrd="0" destOrd="0" presId="urn:microsoft.com/office/officeart/2005/8/layout/orgChart1"/>
    <dgm:cxn modelId="{F5A00896-EBD8-4CDF-83B2-EDA7A70BC3D0}" type="presOf" srcId="{F7929A05-1388-49B0-919C-7F8F3982354A}" destId="{D7F78FAE-3A36-4FF0-9312-E609D0DFC266}" srcOrd="0" destOrd="0" presId="urn:microsoft.com/office/officeart/2005/8/layout/orgChart1"/>
    <dgm:cxn modelId="{0CD80497-DFE6-49CE-B270-7618495D686C}" srcId="{2990D0AC-5C50-45F7-8300-5CBC9E7BCA8F}" destId="{023512DF-FB34-42AD-BFAA-12DEAFE7B89F}" srcOrd="1" destOrd="0" parTransId="{79C8E069-BECA-4B77-9F1D-4B42B42A36DA}" sibTransId="{25588CC3-E286-4DF6-908D-21D46645D18E}"/>
    <dgm:cxn modelId="{73C78A9D-E837-43F0-A362-5DD3C4324F92}" type="presOf" srcId="{7117A850-C4C4-40CD-B057-5EC24C73CE91}" destId="{8F1AEF0F-1507-4603-B1C5-49C45AB8AD1D}" srcOrd="0" destOrd="0" presId="urn:microsoft.com/office/officeart/2005/8/layout/orgChart1"/>
    <dgm:cxn modelId="{7D07FB9E-5966-45BF-8D36-847B3358585C}" srcId="{CBD251A3-FB03-4E32-BC38-F1B5928D77B4}" destId="{7CCE30E1-5F37-4C67-A0EA-0861C050C828}" srcOrd="0" destOrd="0" parTransId="{803C473E-08D7-4AE9-A5A7-15FC89FB2F3F}" sibTransId="{D2254845-E00E-4523-BFAD-071D526BD593}"/>
    <dgm:cxn modelId="{749199A9-4DC8-4600-B0B2-1E6C6CD46B48}" type="presOf" srcId="{2990D0AC-5C50-45F7-8300-5CBC9E7BCA8F}" destId="{AB127927-14EC-4681-9B57-3129DCE3792D}" srcOrd="0" destOrd="0" presId="urn:microsoft.com/office/officeart/2005/8/layout/orgChart1"/>
    <dgm:cxn modelId="{2EC0DCA9-0BB4-4549-8016-5A96CF1FFC4F}" type="presOf" srcId="{768C00DE-B728-4456-B0C9-7E140D5A1F81}" destId="{08F28A72-9433-4B3F-9EC2-08FCCC933BAB}" srcOrd="0" destOrd="0" presId="urn:microsoft.com/office/officeart/2005/8/layout/orgChart1"/>
    <dgm:cxn modelId="{E7C522AC-CAE3-4962-BCB9-3B03FFB6879F}" srcId="{F7929A05-1388-49B0-919C-7F8F3982354A}" destId="{7D64616F-0195-4CA9-91A5-6F57565CDE0D}" srcOrd="2" destOrd="0" parTransId="{0B97CDE0-AEB5-4C61-8BB4-86D0F84C77A4}" sibTransId="{72D2B606-19A1-4853-AFFF-CDD49809799F}"/>
    <dgm:cxn modelId="{A28216BC-7B70-48ED-90E2-08CE9652AF2F}" srcId="{2990D0AC-5C50-45F7-8300-5CBC9E7BCA8F}" destId="{9CBBA6E5-1367-4581-B38C-5328B8182F2F}" srcOrd="2" destOrd="0" parTransId="{DB4619E8-8BF7-43FC-B887-2F4E1EA06B01}" sibTransId="{3B3570B4-C638-45D2-955A-E6679843F67B}"/>
    <dgm:cxn modelId="{22EEBCBC-64F0-4F28-9DA4-4CC0C97C2163}" type="presOf" srcId="{3C83961D-A9F2-4FD8-A7B5-E0634E147AF6}" destId="{A445D950-FF3D-48B8-AF4D-F168F0B3015A}" srcOrd="0" destOrd="0" presId="urn:microsoft.com/office/officeart/2005/8/layout/orgChart1"/>
    <dgm:cxn modelId="{CC8ABEC5-4811-44CD-ABDA-3ED307E38BA6}" type="presOf" srcId="{DB4619E8-8BF7-43FC-B887-2F4E1EA06B01}" destId="{29A8427C-B3F2-4BCC-80A7-DFFF6AE3E251}" srcOrd="0" destOrd="0" presId="urn:microsoft.com/office/officeart/2005/8/layout/orgChart1"/>
    <dgm:cxn modelId="{3D4BCAC6-8CE1-4CA0-9AD6-D8C072000F37}" type="presOf" srcId="{0276B181-B363-46C8-A938-33038C493382}" destId="{4567A974-DC72-4EF9-8291-9E80B9780E52}" srcOrd="0" destOrd="0" presId="urn:microsoft.com/office/officeart/2005/8/layout/orgChart1"/>
    <dgm:cxn modelId="{8964D6C9-649E-4033-B2C0-DF57D2101EA2}" type="presOf" srcId="{4CED6260-D628-4434-AFD3-F611656364DC}" destId="{B9C1FB0F-B130-462E-BA28-12E89D8C4669}" srcOrd="1" destOrd="0" presId="urn:microsoft.com/office/officeart/2005/8/layout/orgChart1"/>
    <dgm:cxn modelId="{88E5EDCC-378B-402B-ADAC-0461087CD4A6}" srcId="{F7929A05-1388-49B0-919C-7F8F3982354A}" destId="{FD2C9686-1B91-4F4A-BACA-7DF5531F2AF9}" srcOrd="0" destOrd="0" parTransId="{00B6F57D-8094-428E-8DBF-2530FE515089}" sibTransId="{84775ECD-221E-4E56-AB76-2EF3B8AD3631}"/>
    <dgm:cxn modelId="{4F60EECE-34D1-4943-A100-2D87F1E53CCB}" srcId="{023512DF-FB34-42AD-BFAA-12DEAFE7B89F}" destId="{506B2905-77C1-4BA7-AAC6-99FADCE130CC}" srcOrd="0" destOrd="0" parTransId="{1199344B-61AA-459D-A2B5-A37F93D2995C}" sibTransId="{BF9DE612-5034-4CFB-BECA-6142FA8CD193}"/>
    <dgm:cxn modelId="{5DC25FD2-8C9D-45C0-8E3A-B1636C2862D0}" type="presOf" srcId="{F7929A05-1388-49B0-919C-7F8F3982354A}" destId="{007086E8-2D15-4F45-8E2E-71AEF0B0D25E}" srcOrd="1" destOrd="0" presId="urn:microsoft.com/office/officeart/2005/8/layout/orgChart1"/>
    <dgm:cxn modelId="{EE15B0D4-6124-4FFB-9C68-DC6379662034}" type="presOf" srcId="{E6ED8DFB-5A02-453D-AC30-A43308870C97}" destId="{9CD9FF05-94EE-4E6A-89A3-2C5ACCC0AE97}" srcOrd="0" destOrd="0" presId="urn:microsoft.com/office/officeart/2005/8/layout/orgChart1"/>
    <dgm:cxn modelId="{72EF82D5-8F04-471D-8BE3-83DE53F6D048}" type="presOf" srcId="{00B6F57D-8094-428E-8DBF-2530FE515089}" destId="{B19B66E8-9B3C-4276-8694-5414A34D15CE}" srcOrd="0" destOrd="0" presId="urn:microsoft.com/office/officeart/2005/8/layout/orgChart1"/>
    <dgm:cxn modelId="{43BF60D9-B863-4928-A266-21EC1AF69653}" type="presOf" srcId="{E55B2E88-9399-45C5-A3F1-F63DED1D6F18}" destId="{60CA32E1-A4B2-4E3A-8030-E6AFADC2F15B}" srcOrd="0" destOrd="0" presId="urn:microsoft.com/office/officeart/2005/8/layout/orgChart1"/>
    <dgm:cxn modelId="{4892A0DA-8E09-4596-80FC-7A90CD69AEE7}" type="presOf" srcId="{C3A11005-F580-4749-9C72-887F1F31F9DA}" destId="{CB0FA78D-68EE-4B2E-8A6B-3F152D7F19A9}" srcOrd="1" destOrd="0" presId="urn:microsoft.com/office/officeart/2005/8/layout/orgChart1"/>
    <dgm:cxn modelId="{C7842BDB-B5E1-4DD8-9B02-D4825DED2A12}" type="presOf" srcId="{64A16745-5C22-4F69-A3FE-B8DB70082EBE}" destId="{6B2ECCB6-C5E4-4F70-8283-2F9F6A8B453C}" srcOrd="1" destOrd="0" presId="urn:microsoft.com/office/officeart/2005/8/layout/orgChart1"/>
    <dgm:cxn modelId="{0A28FFDD-A21B-48C7-9D98-848E9E71E04A}" srcId="{C3A11005-F580-4749-9C72-887F1F31F9DA}" destId="{C49D1049-F015-4997-8883-573F1019B5AA}" srcOrd="1" destOrd="0" parTransId="{5B98E226-854A-4126-A7A3-5F04503CB3BE}" sibTransId="{04706249-49B0-4517-8504-461EC66E11E2}"/>
    <dgm:cxn modelId="{20979FE0-145E-44B1-AD5D-3E3CB0419653}" type="presOf" srcId="{4CED6260-D628-4434-AFD3-F611656364DC}" destId="{103F6722-934E-4795-B3CD-15606875281B}" srcOrd="0" destOrd="0" presId="urn:microsoft.com/office/officeart/2005/8/layout/orgChart1"/>
    <dgm:cxn modelId="{23AFEEE3-5838-4CAD-8A53-A0571D002D4D}" type="presOf" srcId="{C3A11005-F580-4749-9C72-887F1F31F9DA}" destId="{3FEFEB8E-14AA-447C-8AF8-A4C209087F49}" srcOrd="0" destOrd="0" presId="urn:microsoft.com/office/officeart/2005/8/layout/orgChart1"/>
    <dgm:cxn modelId="{590E06E6-5589-4791-BE13-6736BC29BD03}" type="presOf" srcId="{7D64616F-0195-4CA9-91A5-6F57565CDE0D}" destId="{DA9E8444-47FB-4A3F-995E-4ECFF8677F6B}" srcOrd="1" destOrd="0" presId="urn:microsoft.com/office/officeart/2005/8/layout/orgChart1"/>
    <dgm:cxn modelId="{5D4C7AEC-4132-4BFD-8A98-A443F5752BA1}" type="presOf" srcId="{5AF84894-77D1-4CCD-997E-73EE8A02BED4}" destId="{9D26A2E8-A7D6-4DBE-8D85-6A0EADE71646}" srcOrd="1" destOrd="0" presId="urn:microsoft.com/office/officeart/2005/8/layout/orgChart1"/>
    <dgm:cxn modelId="{AC1D91F5-B459-482C-A6B2-CAAFF2FCF71B}" type="presOf" srcId="{7CCE30E1-5F37-4C67-A0EA-0861C050C828}" destId="{D2B44B10-FA7A-4E0D-B88F-E89F7A21589A}" srcOrd="0" destOrd="0" presId="urn:microsoft.com/office/officeart/2005/8/layout/orgChart1"/>
    <dgm:cxn modelId="{514B08F8-173A-43A0-8446-C28FF3059218}" type="presOf" srcId="{C49D1049-F015-4997-8883-573F1019B5AA}" destId="{C860D2BC-FF7D-4365-9846-5CF400F6B2EE}" srcOrd="0" destOrd="0" presId="urn:microsoft.com/office/officeart/2005/8/layout/orgChart1"/>
    <dgm:cxn modelId="{8984F9F8-F882-44B7-BC54-20A6B058DDB6}" type="presOf" srcId="{E6ED8DFB-5A02-453D-AC30-A43308870C97}" destId="{508676FC-959F-44BC-A03C-CFFBE9234AA2}" srcOrd="1" destOrd="0" presId="urn:microsoft.com/office/officeart/2005/8/layout/orgChart1"/>
    <dgm:cxn modelId="{BC89B9FC-E4A9-439B-808E-872D5C2B5262}" type="presOf" srcId="{506B2905-77C1-4BA7-AAC6-99FADCE130CC}" destId="{A91BBCCB-C221-429A-9B12-02BC1967949D}" srcOrd="0" destOrd="0" presId="urn:microsoft.com/office/officeart/2005/8/layout/orgChart1"/>
    <dgm:cxn modelId="{40C02DFD-12B0-471B-923D-11F8DEE22AAA}" type="presOf" srcId="{CBD251A3-FB03-4E32-BC38-F1B5928D77B4}" destId="{D8A4F74D-1636-40E8-B188-201981DFC0BD}" srcOrd="0" destOrd="0" presId="urn:microsoft.com/office/officeart/2005/8/layout/orgChart1"/>
    <dgm:cxn modelId="{25D86C51-79EA-4E57-85DE-D162615890F8}" type="presParOf" srcId="{BBAA67E4-59A7-4474-949F-D2017DCF8AD7}" destId="{82F9448D-DE3B-47C2-B515-99E1E62BC136}" srcOrd="0" destOrd="0" presId="urn:microsoft.com/office/officeart/2005/8/layout/orgChart1"/>
    <dgm:cxn modelId="{F2366B9E-29B3-43D3-BC17-C17E5A868A22}" type="presParOf" srcId="{82F9448D-DE3B-47C2-B515-99E1E62BC136}" destId="{CCE5BE91-992E-458A-AC08-8E81128DC0DA}" srcOrd="0" destOrd="0" presId="urn:microsoft.com/office/officeart/2005/8/layout/orgChart1"/>
    <dgm:cxn modelId="{41FEFF7F-3C59-45FB-8C83-F251603B64F0}" type="presParOf" srcId="{CCE5BE91-992E-458A-AC08-8E81128DC0DA}" destId="{103F6722-934E-4795-B3CD-15606875281B}" srcOrd="0" destOrd="0" presId="urn:microsoft.com/office/officeart/2005/8/layout/orgChart1"/>
    <dgm:cxn modelId="{2EB2DF19-DA5C-4B94-B682-83483A5C2437}" type="presParOf" srcId="{CCE5BE91-992E-458A-AC08-8E81128DC0DA}" destId="{B9C1FB0F-B130-462E-BA28-12E89D8C4669}" srcOrd="1" destOrd="0" presId="urn:microsoft.com/office/officeart/2005/8/layout/orgChart1"/>
    <dgm:cxn modelId="{DFB79C8A-EBF0-45C0-946B-D978AF042C32}" type="presParOf" srcId="{82F9448D-DE3B-47C2-B515-99E1E62BC136}" destId="{BA0BACEB-D85D-44FD-9C2C-BC774535022D}" srcOrd="1" destOrd="0" presId="urn:microsoft.com/office/officeart/2005/8/layout/orgChart1"/>
    <dgm:cxn modelId="{87091987-3B49-41D3-B85F-72AC06DE0096}" type="presParOf" srcId="{BA0BACEB-D85D-44FD-9C2C-BC774535022D}" destId="{08F28A72-9433-4B3F-9EC2-08FCCC933BAB}" srcOrd="0" destOrd="0" presId="urn:microsoft.com/office/officeart/2005/8/layout/orgChart1"/>
    <dgm:cxn modelId="{8D609C8C-84E7-4636-967C-F4F389470A9A}" type="presParOf" srcId="{BA0BACEB-D85D-44FD-9C2C-BC774535022D}" destId="{3BDE3EB2-C549-4423-A0BE-68AD97532094}" srcOrd="1" destOrd="0" presId="urn:microsoft.com/office/officeart/2005/8/layout/orgChart1"/>
    <dgm:cxn modelId="{89EFEDA9-8F6B-4CD4-A700-B48880EF145E}" type="presParOf" srcId="{3BDE3EB2-C549-4423-A0BE-68AD97532094}" destId="{1F1DA333-5E51-4F8E-A484-F98509DAAD5A}" srcOrd="0" destOrd="0" presId="urn:microsoft.com/office/officeart/2005/8/layout/orgChart1"/>
    <dgm:cxn modelId="{4C5AAA78-EDE4-4A9A-A428-50A7B822A7DA}" type="presParOf" srcId="{1F1DA333-5E51-4F8E-A484-F98509DAAD5A}" destId="{3FEFEB8E-14AA-447C-8AF8-A4C209087F49}" srcOrd="0" destOrd="0" presId="urn:microsoft.com/office/officeart/2005/8/layout/orgChart1"/>
    <dgm:cxn modelId="{30096B24-939D-48BF-A982-F44DE005AAAF}" type="presParOf" srcId="{1F1DA333-5E51-4F8E-A484-F98509DAAD5A}" destId="{CB0FA78D-68EE-4B2E-8A6B-3F152D7F19A9}" srcOrd="1" destOrd="0" presId="urn:microsoft.com/office/officeart/2005/8/layout/orgChart1"/>
    <dgm:cxn modelId="{0395A899-771F-441C-816C-6726A9775946}" type="presParOf" srcId="{3BDE3EB2-C549-4423-A0BE-68AD97532094}" destId="{7160ED11-C0C8-4993-A6A8-B5925AA3BFEC}" srcOrd="1" destOrd="0" presId="urn:microsoft.com/office/officeart/2005/8/layout/orgChart1"/>
    <dgm:cxn modelId="{A84E1C88-7FD0-4B1B-B5B9-CC64773727C7}" type="presParOf" srcId="{7160ED11-C0C8-4993-A6A8-B5925AA3BFEC}" destId="{0A64E071-E89F-4A5B-A031-10ED015BFEC0}" srcOrd="0" destOrd="0" presId="urn:microsoft.com/office/officeart/2005/8/layout/orgChart1"/>
    <dgm:cxn modelId="{3198A973-CC6E-472B-8C65-65E882EA08C7}" type="presParOf" srcId="{7160ED11-C0C8-4993-A6A8-B5925AA3BFEC}" destId="{6AF32BF0-68E2-45B9-8B72-238DE921B868}" srcOrd="1" destOrd="0" presId="urn:microsoft.com/office/officeart/2005/8/layout/orgChart1"/>
    <dgm:cxn modelId="{E45CDEC0-C951-4AA2-B646-93BD5C16E457}" type="presParOf" srcId="{6AF32BF0-68E2-45B9-8B72-238DE921B868}" destId="{8D95A019-509A-497A-8886-33203AD8A9D1}" srcOrd="0" destOrd="0" presId="urn:microsoft.com/office/officeart/2005/8/layout/orgChart1"/>
    <dgm:cxn modelId="{02487B2C-C23E-466D-8BF5-F677524B03F0}" type="presParOf" srcId="{8D95A019-509A-497A-8886-33203AD8A9D1}" destId="{D8A4F74D-1636-40E8-B188-201981DFC0BD}" srcOrd="0" destOrd="0" presId="urn:microsoft.com/office/officeart/2005/8/layout/orgChart1"/>
    <dgm:cxn modelId="{57936BAE-736C-498A-A843-E10DAA14F725}" type="presParOf" srcId="{8D95A019-509A-497A-8886-33203AD8A9D1}" destId="{D2C3C8AA-5ABE-42FA-B84A-3884CDAB1472}" srcOrd="1" destOrd="0" presId="urn:microsoft.com/office/officeart/2005/8/layout/orgChart1"/>
    <dgm:cxn modelId="{81FBC83B-B196-45A4-ACDF-FFC1947FC33F}" type="presParOf" srcId="{6AF32BF0-68E2-45B9-8B72-238DE921B868}" destId="{26839E0A-A145-4D27-8681-277174A43BF5}" srcOrd="1" destOrd="0" presId="urn:microsoft.com/office/officeart/2005/8/layout/orgChart1"/>
    <dgm:cxn modelId="{07D6520F-455A-4C82-8F52-2A44E249CC8D}" type="presParOf" srcId="{26839E0A-A145-4D27-8681-277174A43BF5}" destId="{20DF7540-912A-4A68-AFD9-EC5E9DFBA154}" srcOrd="0" destOrd="0" presId="urn:microsoft.com/office/officeart/2005/8/layout/orgChart1"/>
    <dgm:cxn modelId="{F45385D6-8EE1-476C-985D-8EE8FBAD5D6D}" type="presParOf" srcId="{26839E0A-A145-4D27-8681-277174A43BF5}" destId="{C99415B1-7D75-4C62-BFDD-188257F987FD}" srcOrd="1" destOrd="0" presId="urn:microsoft.com/office/officeart/2005/8/layout/orgChart1"/>
    <dgm:cxn modelId="{7575FDF6-1B1B-4DB4-AB96-7908CFF6B1B0}" type="presParOf" srcId="{C99415B1-7D75-4C62-BFDD-188257F987FD}" destId="{DA91B765-4E35-4CD3-BC9B-BC9F3D2ABE40}" srcOrd="0" destOrd="0" presId="urn:microsoft.com/office/officeart/2005/8/layout/orgChart1"/>
    <dgm:cxn modelId="{25DB618D-B173-4B02-8F90-76F1A779AE77}" type="presParOf" srcId="{DA91B765-4E35-4CD3-BC9B-BC9F3D2ABE40}" destId="{D2B44B10-FA7A-4E0D-B88F-E89F7A21589A}" srcOrd="0" destOrd="0" presId="urn:microsoft.com/office/officeart/2005/8/layout/orgChart1"/>
    <dgm:cxn modelId="{FD72A74A-AFD7-43BA-BA64-E8D03ECE4DB3}" type="presParOf" srcId="{DA91B765-4E35-4CD3-BC9B-BC9F3D2ABE40}" destId="{5ABDB5FE-4E2B-49EA-B7B1-3D828F172C79}" srcOrd="1" destOrd="0" presId="urn:microsoft.com/office/officeart/2005/8/layout/orgChart1"/>
    <dgm:cxn modelId="{A80708F6-8570-4CFB-99E0-5F9339B099B9}" type="presParOf" srcId="{C99415B1-7D75-4C62-BFDD-188257F987FD}" destId="{B0950BB3-6B97-41DF-AB7B-14BE87278399}" srcOrd="1" destOrd="0" presId="urn:microsoft.com/office/officeart/2005/8/layout/orgChart1"/>
    <dgm:cxn modelId="{89031F3B-E05E-4F5F-A54F-E3CAA17ADFDE}" type="presParOf" srcId="{C99415B1-7D75-4C62-BFDD-188257F987FD}" destId="{E7832271-284F-4E85-A089-51C5786D4F01}" srcOrd="2" destOrd="0" presId="urn:microsoft.com/office/officeart/2005/8/layout/orgChart1"/>
    <dgm:cxn modelId="{2275188D-79A8-45C9-A89F-F9A64C99965E}" type="presParOf" srcId="{26839E0A-A145-4D27-8681-277174A43BF5}" destId="{2F9169FC-5AFA-4F1E-8B43-AC8E2AE451BB}" srcOrd="2" destOrd="0" presId="urn:microsoft.com/office/officeart/2005/8/layout/orgChart1"/>
    <dgm:cxn modelId="{4DA7B227-6752-4C8C-A420-8EEB10011705}" type="presParOf" srcId="{26839E0A-A145-4D27-8681-277174A43BF5}" destId="{F777B3AC-5CE5-4020-BF79-DAF681279D55}" srcOrd="3" destOrd="0" presId="urn:microsoft.com/office/officeart/2005/8/layout/orgChart1"/>
    <dgm:cxn modelId="{50CC20C6-41DC-4D80-9095-EF4D77C48D1D}" type="presParOf" srcId="{F777B3AC-5CE5-4020-BF79-DAF681279D55}" destId="{AE5F7EFC-7431-4496-962A-61403F7E50C0}" srcOrd="0" destOrd="0" presId="urn:microsoft.com/office/officeart/2005/8/layout/orgChart1"/>
    <dgm:cxn modelId="{4F52AF39-1DB4-4E17-9388-818B95299DBB}" type="presParOf" srcId="{AE5F7EFC-7431-4496-962A-61403F7E50C0}" destId="{8CC5D479-526A-439F-A324-6963396B4281}" srcOrd="0" destOrd="0" presId="urn:microsoft.com/office/officeart/2005/8/layout/orgChart1"/>
    <dgm:cxn modelId="{7B9BBFFC-E043-4287-92B3-157089A4AFC3}" type="presParOf" srcId="{AE5F7EFC-7431-4496-962A-61403F7E50C0}" destId="{6B2ECCB6-C5E4-4F70-8283-2F9F6A8B453C}" srcOrd="1" destOrd="0" presId="urn:microsoft.com/office/officeart/2005/8/layout/orgChart1"/>
    <dgm:cxn modelId="{CF03B0EC-F419-4DEC-B326-9902998F8E36}" type="presParOf" srcId="{F777B3AC-5CE5-4020-BF79-DAF681279D55}" destId="{F968A80F-CC2E-4A95-BAF4-21D3FDA07F5E}" srcOrd="1" destOrd="0" presId="urn:microsoft.com/office/officeart/2005/8/layout/orgChart1"/>
    <dgm:cxn modelId="{DE1760A3-D7D8-4D16-B845-AC0F918E4AE1}" type="presParOf" srcId="{F777B3AC-5CE5-4020-BF79-DAF681279D55}" destId="{91E21E81-1601-4F47-83F1-93FE8B8B851D}" srcOrd="2" destOrd="0" presId="urn:microsoft.com/office/officeart/2005/8/layout/orgChart1"/>
    <dgm:cxn modelId="{EFF90A05-67D9-4E02-BCEB-1229EE21C9F4}" type="presParOf" srcId="{6AF32BF0-68E2-45B9-8B72-238DE921B868}" destId="{5706D9B0-63C9-4124-95EA-CC0F7AD6A93B}" srcOrd="2" destOrd="0" presId="urn:microsoft.com/office/officeart/2005/8/layout/orgChart1"/>
    <dgm:cxn modelId="{4BADC97C-AF28-4D90-8676-AAF714B8D084}" type="presParOf" srcId="{7160ED11-C0C8-4993-A6A8-B5925AA3BFEC}" destId="{85D2A813-C352-4A8E-AB0A-79A393EA50C4}" srcOrd="2" destOrd="0" presId="urn:microsoft.com/office/officeart/2005/8/layout/orgChart1"/>
    <dgm:cxn modelId="{A3BB4C09-B0D5-46FD-90A0-0338FA6F1898}" type="presParOf" srcId="{7160ED11-C0C8-4993-A6A8-B5925AA3BFEC}" destId="{CAA66467-4F0B-4F45-8E9F-1613202D9FA5}" srcOrd="3" destOrd="0" presId="urn:microsoft.com/office/officeart/2005/8/layout/orgChart1"/>
    <dgm:cxn modelId="{724CA2EC-F2E5-4BDE-8C64-5E051DDBCC84}" type="presParOf" srcId="{CAA66467-4F0B-4F45-8E9F-1613202D9FA5}" destId="{6D4068C3-B72E-4F63-942E-AA4A69B5398B}" srcOrd="0" destOrd="0" presId="urn:microsoft.com/office/officeart/2005/8/layout/orgChart1"/>
    <dgm:cxn modelId="{68210CA7-86A8-47F6-804E-A16FE08652E4}" type="presParOf" srcId="{6D4068C3-B72E-4F63-942E-AA4A69B5398B}" destId="{C860D2BC-FF7D-4365-9846-5CF400F6B2EE}" srcOrd="0" destOrd="0" presId="urn:microsoft.com/office/officeart/2005/8/layout/orgChart1"/>
    <dgm:cxn modelId="{9AD0A215-09E9-4B08-91AF-DE93629C4FA3}" type="presParOf" srcId="{6D4068C3-B72E-4F63-942E-AA4A69B5398B}" destId="{2D33D2C9-CE24-4C1B-8E08-030B28754611}" srcOrd="1" destOrd="0" presId="urn:microsoft.com/office/officeart/2005/8/layout/orgChart1"/>
    <dgm:cxn modelId="{4E114699-0750-46DE-A63B-DDC86AD14813}" type="presParOf" srcId="{CAA66467-4F0B-4F45-8E9F-1613202D9FA5}" destId="{167318AC-8CEB-4E74-88E2-C20CDA1DE2E2}" srcOrd="1" destOrd="0" presId="urn:microsoft.com/office/officeart/2005/8/layout/orgChart1"/>
    <dgm:cxn modelId="{5314B551-E479-46EF-89A5-B2F313F49A95}" type="presParOf" srcId="{CAA66467-4F0B-4F45-8E9F-1613202D9FA5}" destId="{C8DA87A4-5B78-4505-9CBC-7901E6C5E91F}" srcOrd="2" destOrd="0" presId="urn:microsoft.com/office/officeart/2005/8/layout/orgChart1"/>
    <dgm:cxn modelId="{A8B11002-6D26-4D93-9240-7A9FF3DE399D}" type="presParOf" srcId="{7160ED11-C0C8-4993-A6A8-B5925AA3BFEC}" destId="{4567A974-DC72-4EF9-8291-9E80B9780E52}" srcOrd="4" destOrd="0" presId="urn:microsoft.com/office/officeart/2005/8/layout/orgChart1"/>
    <dgm:cxn modelId="{783FF8C6-AF1E-4BAB-BFE9-3774982A2E1F}" type="presParOf" srcId="{7160ED11-C0C8-4993-A6A8-B5925AA3BFEC}" destId="{327E61F1-1F9C-4743-8265-5A3F44089937}" srcOrd="5" destOrd="0" presId="urn:microsoft.com/office/officeart/2005/8/layout/orgChart1"/>
    <dgm:cxn modelId="{DF79596A-0C60-4525-A007-18B267E83EFA}" type="presParOf" srcId="{327E61F1-1F9C-4743-8265-5A3F44089937}" destId="{022D7CCC-196F-42DB-8CAE-4B2098AD8936}" srcOrd="0" destOrd="0" presId="urn:microsoft.com/office/officeart/2005/8/layout/orgChart1"/>
    <dgm:cxn modelId="{2CC5542A-4EDB-47E2-85E0-7F826E6E109A}" type="presParOf" srcId="{022D7CCC-196F-42DB-8CAE-4B2098AD8936}" destId="{9CD9FF05-94EE-4E6A-89A3-2C5ACCC0AE97}" srcOrd="0" destOrd="0" presId="urn:microsoft.com/office/officeart/2005/8/layout/orgChart1"/>
    <dgm:cxn modelId="{1C965BF8-68C5-4CA8-8711-313FCF7FDFBB}" type="presParOf" srcId="{022D7CCC-196F-42DB-8CAE-4B2098AD8936}" destId="{508676FC-959F-44BC-A03C-CFFBE9234AA2}" srcOrd="1" destOrd="0" presId="urn:microsoft.com/office/officeart/2005/8/layout/orgChart1"/>
    <dgm:cxn modelId="{D260FD3E-7B25-4E2A-9A84-5B71204D9C66}" type="presParOf" srcId="{327E61F1-1F9C-4743-8265-5A3F44089937}" destId="{6D00D5B8-8C07-49F2-997E-2349874BD000}" srcOrd="1" destOrd="0" presId="urn:microsoft.com/office/officeart/2005/8/layout/orgChart1"/>
    <dgm:cxn modelId="{2E0636F9-5457-4541-8520-82AD73F67575}" type="presParOf" srcId="{327E61F1-1F9C-4743-8265-5A3F44089937}" destId="{BB9FF811-A2D5-4995-94DD-32C074899275}" srcOrd="2" destOrd="0" presId="urn:microsoft.com/office/officeart/2005/8/layout/orgChart1"/>
    <dgm:cxn modelId="{24025ABF-111B-47DC-8B25-F59C81DFF46B}" type="presParOf" srcId="{3BDE3EB2-C549-4423-A0BE-68AD97532094}" destId="{F55B794A-22D6-401B-BCF6-89774158E7CD}" srcOrd="2" destOrd="0" presId="urn:microsoft.com/office/officeart/2005/8/layout/orgChart1"/>
    <dgm:cxn modelId="{6724B946-84FA-46A6-957C-44A545E511B2}" type="presParOf" srcId="{BA0BACEB-D85D-44FD-9C2C-BC774535022D}" destId="{7A535D2B-B39A-487F-A2C5-2D2055868AFB}" srcOrd="2" destOrd="0" presId="urn:microsoft.com/office/officeart/2005/8/layout/orgChart1"/>
    <dgm:cxn modelId="{A1D8EB3C-A282-4DBD-B306-D08B3DBAF4B4}" type="presParOf" srcId="{BA0BACEB-D85D-44FD-9C2C-BC774535022D}" destId="{4AA838CA-1876-46BB-A822-EDBD1B0C2F60}" srcOrd="3" destOrd="0" presId="urn:microsoft.com/office/officeart/2005/8/layout/orgChart1"/>
    <dgm:cxn modelId="{DB9A0EA3-B74B-4EB3-8179-25D4DB3BEE16}" type="presParOf" srcId="{4AA838CA-1876-46BB-A822-EDBD1B0C2F60}" destId="{C1717A6A-6EE7-47F7-8AE1-D1194D3C6149}" srcOrd="0" destOrd="0" presId="urn:microsoft.com/office/officeart/2005/8/layout/orgChart1"/>
    <dgm:cxn modelId="{F634C79F-0DF0-40E8-A70C-2352500C41F9}" type="presParOf" srcId="{C1717A6A-6EE7-47F7-8AE1-D1194D3C6149}" destId="{AB127927-14EC-4681-9B57-3129DCE3792D}" srcOrd="0" destOrd="0" presId="urn:microsoft.com/office/officeart/2005/8/layout/orgChart1"/>
    <dgm:cxn modelId="{C27CE699-D2A5-4825-9947-0E7C60D5B2F2}" type="presParOf" srcId="{C1717A6A-6EE7-47F7-8AE1-D1194D3C6149}" destId="{75D56ECA-CE5A-402E-BAB8-F7F1EA5FE0DE}" srcOrd="1" destOrd="0" presId="urn:microsoft.com/office/officeart/2005/8/layout/orgChart1"/>
    <dgm:cxn modelId="{1C95E7F7-272B-40B0-BDDB-FA658CC9B737}" type="presParOf" srcId="{4AA838CA-1876-46BB-A822-EDBD1B0C2F60}" destId="{80FDC23E-37BF-4BAF-B1B7-238A64A559C6}" srcOrd="1" destOrd="0" presId="urn:microsoft.com/office/officeart/2005/8/layout/orgChart1"/>
    <dgm:cxn modelId="{770E3AEF-8EE5-4A98-B72D-534F55C39929}" type="presParOf" srcId="{80FDC23E-37BF-4BAF-B1B7-238A64A559C6}" destId="{8F1AEF0F-1507-4603-B1C5-49C45AB8AD1D}" srcOrd="0" destOrd="0" presId="urn:microsoft.com/office/officeart/2005/8/layout/orgChart1"/>
    <dgm:cxn modelId="{DD4D69DD-F98F-4118-BE63-41574222A926}" type="presParOf" srcId="{80FDC23E-37BF-4BAF-B1B7-238A64A559C6}" destId="{4AFDD257-E1D2-423B-A775-25FDB36E0819}" srcOrd="1" destOrd="0" presId="urn:microsoft.com/office/officeart/2005/8/layout/orgChart1"/>
    <dgm:cxn modelId="{624CF6AD-C936-45AC-8582-871D468B68F6}" type="presParOf" srcId="{4AFDD257-E1D2-423B-A775-25FDB36E0819}" destId="{AF6A9D28-937B-44FD-8D90-A79A12D54683}" srcOrd="0" destOrd="0" presId="urn:microsoft.com/office/officeart/2005/8/layout/orgChart1"/>
    <dgm:cxn modelId="{376BD971-9C7A-4D8B-A5F6-2A766C9052AE}" type="presParOf" srcId="{AF6A9D28-937B-44FD-8D90-A79A12D54683}" destId="{D7F78FAE-3A36-4FF0-9312-E609D0DFC266}" srcOrd="0" destOrd="0" presId="urn:microsoft.com/office/officeart/2005/8/layout/orgChart1"/>
    <dgm:cxn modelId="{95509363-1678-4FB2-9659-6785E75CDE9B}" type="presParOf" srcId="{AF6A9D28-937B-44FD-8D90-A79A12D54683}" destId="{007086E8-2D15-4F45-8E2E-71AEF0B0D25E}" srcOrd="1" destOrd="0" presId="urn:microsoft.com/office/officeart/2005/8/layout/orgChart1"/>
    <dgm:cxn modelId="{5D8CC67C-987B-4F53-9919-E25819288B07}" type="presParOf" srcId="{4AFDD257-E1D2-423B-A775-25FDB36E0819}" destId="{1EEC098C-80F8-4C25-99DC-204DF66674F1}" srcOrd="1" destOrd="0" presId="urn:microsoft.com/office/officeart/2005/8/layout/orgChart1"/>
    <dgm:cxn modelId="{2CCDADE5-409D-4E1F-BF8C-01983234A008}" type="presParOf" srcId="{1EEC098C-80F8-4C25-99DC-204DF66674F1}" destId="{B19B66E8-9B3C-4276-8694-5414A34D15CE}" srcOrd="0" destOrd="0" presId="urn:microsoft.com/office/officeart/2005/8/layout/orgChart1"/>
    <dgm:cxn modelId="{39C57EA1-277E-4024-B04C-669B397FAC9A}" type="presParOf" srcId="{1EEC098C-80F8-4C25-99DC-204DF66674F1}" destId="{A3996453-28ED-4865-994C-A7FC9CFB6C89}" srcOrd="1" destOrd="0" presId="urn:microsoft.com/office/officeart/2005/8/layout/orgChart1"/>
    <dgm:cxn modelId="{4EA642A0-5BA4-4185-82CA-75ECCACE0837}" type="presParOf" srcId="{A3996453-28ED-4865-994C-A7FC9CFB6C89}" destId="{F6DA725D-8745-4B78-BF0E-9F042A1B8260}" srcOrd="0" destOrd="0" presId="urn:microsoft.com/office/officeart/2005/8/layout/orgChart1"/>
    <dgm:cxn modelId="{B9366ED2-56EB-4273-B743-606B7781A209}" type="presParOf" srcId="{F6DA725D-8745-4B78-BF0E-9F042A1B8260}" destId="{79CB4A3A-23F1-43B8-95BE-FB82E9B0DE19}" srcOrd="0" destOrd="0" presId="urn:microsoft.com/office/officeart/2005/8/layout/orgChart1"/>
    <dgm:cxn modelId="{785A9F8A-B404-4994-94AE-065526F6A726}" type="presParOf" srcId="{F6DA725D-8745-4B78-BF0E-9F042A1B8260}" destId="{CBF44016-7C63-40C3-83F9-8AE257EA573A}" srcOrd="1" destOrd="0" presId="urn:microsoft.com/office/officeart/2005/8/layout/orgChart1"/>
    <dgm:cxn modelId="{9357D7F5-694D-484A-8840-3AEB04D2B672}" type="presParOf" srcId="{A3996453-28ED-4865-994C-A7FC9CFB6C89}" destId="{EE55BE24-4515-426E-B9F6-8F7D13C24AFD}" srcOrd="1" destOrd="0" presId="urn:microsoft.com/office/officeart/2005/8/layout/orgChart1"/>
    <dgm:cxn modelId="{744AD204-95F1-4120-B139-1A43D4CBDA90}" type="presParOf" srcId="{A3996453-28ED-4865-994C-A7FC9CFB6C89}" destId="{DDB42749-10B3-4DAA-9231-A74176B6A770}" srcOrd="2" destOrd="0" presId="urn:microsoft.com/office/officeart/2005/8/layout/orgChart1"/>
    <dgm:cxn modelId="{48DFCFDC-B3DE-4339-98BC-B35D50429FE9}" type="presParOf" srcId="{1EEC098C-80F8-4C25-99DC-204DF66674F1}" destId="{60CA32E1-A4B2-4E3A-8030-E6AFADC2F15B}" srcOrd="2" destOrd="0" presId="urn:microsoft.com/office/officeart/2005/8/layout/orgChart1"/>
    <dgm:cxn modelId="{0F820F33-3101-4901-89E7-FC297B992E1D}" type="presParOf" srcId="{1EEC098C-80F8-4C25-99DC-204DF66674F1}" destId="{F276DF04-1E7E-4FA6-97C3-D1CAC17B37F2}" srcOrd="3" destOrd="0" presId="urn:microsoft.com/office/officeart/2005/8/layout/orgChart1"/>
    <dgm:cxn modelId="{6CD89EF5-0DE6-472D-812D-FA717005867C}" type="presParOf" srcId="{F276DF04-1E7E-4FA6-97C3-D1CAC17B37F2}" destId="{F9E78F8F-1C66-48CA-9A9C-475373F4B4D1}" srcOrd="0" destOrd="0" presId="urn:microsoft.com/office/officeart/2005/8/layout/orgChart1"/>
    <dgm:cxn modelId="{222BB20E-4DDF-4348-B848-092F28B9B143}" type="presParOf" srcId="{F9E78F8F-1C66-48CA-9A9C-475373F4B4D1}" destId="{D577F735-B167-4AA2-97A3-6AE714430517}" srcOrd="0" destOrd="0" presId="urn:microsoft.com/office/officeart/2005/8/layout/orgChart1"/>
    <dgm:cxn modelId="{62A56B8E-953F-49DB-A2A1-41F05365C3E5}" type="presParOf" srcId="{F9E78F8F-1C66-48CA-9A9C-475373F4B4D1}" destId="{635596A4-73B2-47FD-8433-8368B7DAA93B}" srcOrd="1" destOrd="0" presId="urn:microsoft.com/office/officeart/2005/8/layout/orgChart1"/>
    <dgm:cxn modelId="{DEEC85D5-9C85-4685-8B24-7AFB3535F62D}" type="presParOf" srcId="{F276DF04-1E7E-4FA6-97C3-D1CAC17B37F2}" destId="{FAA5E3E2-5DEF-4FA6-ABC5-683E1E0D6D10}" srcOrd="1" destOrd="0" presId="urn:microsoft.com/office/officeart/2005/8/layout/orgChart1"/>
    <dgm:cxn modelId="{3326D7FC-8BB6-47DC-A0C4-C6BC9D266BF4}" type="presParOf" srcId="{F276DF04-1E7E-4FA6-97C3-D1CAC17B37F2}" destId="{ED2BA81E-6874-494E-8B13-50C13887A922}" srcOrd="2" destOrd="0" presId="urn:microsoft.com/office/officeart/2005/8/layout/orgChart1"/>
    <dgm:cxn modelId="{9FA66D08-AEF7-4FCE-8D5F-74DB6D385FA3}" type="presParOf" srcId="{1EEC098C-80F8-4C25-99DC-204DF66674F1}" destId="{9BEF90CE-E38B-4845-B64C-B253E470B796}" srcOrd="4" destOrd="0" presId="urn:microsoft.com/office/officeart/2005/8/layout/orgChart1"/>
    <dgm:cxn modelId="{C60981C1-DAE9-43E4-A17F-ECA6A90E3F2E}" type="presParOf" srcId="{1EEC098C-80F8-4C25-99DC-204DF66674F1}" destId="{9E71D9B8-BDBA-4DCF-838A-77828C94F87C}" srcOrd="5" destOrd="0" presId="urn:microsoft.com/office/officeart/2005/8/layout/orgChart1"/>
    <dgm:cxn modelId="{CF07321D-0D69-4DE1-BDE3-981E92FD38EA}" type="presParOf" srcId="{9E71D9B8-BDBA-4DCF-838A-77828C94F87C}" destId="{F759823B-9ED8-4D7A-B0AF-5BC8BF29F489}" srcOrd="0" destOrd="0" presId="urn:microsoft.com/office/officeart/2005/8/layout/orgChart1"/>
    <dgm:cxn modelId="{D425EE4F-B09E-45DF-81E9-04D2AC2F3FDE}" type="presParOf" srcId="{F759823B-9ED8-4D7A-B0AF-5BC8BF29F489}" destId="{20A74897-D0AE-45A0-AE37-8FF0E96CFE79}" srcOrd="0" destOrd="0" presId="urn:microsoft.com/office/officeart/2005/8/layout/orgChart1"/>
    <dgm:cxn modelId="{2F36C410-F5B1-4BF4-80F5-4094BDCF5338}" type="presParOf" srcId="{F759823B-9ED8-4D7A-B0AF-5BC8BF29F489}" destId="{DA9E8444-47FB-4A3F-995E-4ECFF8677F6B}" srcOrd="1" destOrd="0" presId="urn:microsoft.com/office/officeart/2005/8/layout/orgChart1"/>
    <dgm:cxn modelId="{A7FFBAB3-CF86-42FF-87C2-CE4D55577E10}" type="presParOf" srcId="{9E71D9B8-BDBA-4DCF-838A-77828C94F87C}" destId="{3CB84160-92E8-4570-AC2D-1324DA0B5EC1}" srcOrd="1" destOrd="0" presId="urn:microsoft.com/office/officeart/2005/8/layout/orgChart1"/>
    <dgm:cxn modelId="{DC68D9F3-FCEC-49C3-A377-4CA5BE8687C4}" type="presParOf" srcId="{9E71D9B8-BDBA-4DCF-838A-77828C94F87C}" destId="{E99B7213-4A50-4B0C-8A1B-9FDB222BD2AB}" srcOrd="2" destOrd="0" presId="urn:microsoft.com/office/officeart/2005/8/layout/orgChart1"/>
    <dgm:cxn modelId="{EDDE0E69-47C2-4C34-BEA2-4CF0E8E6C1AD}" type="presParOf" srcId="{1EEC098C-80F8-4C25-99DC-204DF66674F1}" destId="{246D4490-01F4-4E36-AF48-3D9BC679C2EB}" srcOrd="6" destOrd="0" presId="urn:microsoft.com/office/officeart/2005/8/layout/orgChart1"/>
    <dgm:cxn modelId="{7EF17517-A800-4C63-A17D-2B45F0182AA4}" type="presParOf" srcId="{1EEC098C-80F8-4C25-99DC-204DF66674F1}" destId="{8A2738F8-C139-418B-B87E-AE16544C43B3}" srcOrd="7" destOrd="0" presId="urn:microsoft.com/office/officeart/2005/8/layout/orgChart1"/>
    <dgm:cxn modelId="{925A3050-00EF-4B86-8E17-5C3BC0ABA421}" type="presParOf" srcId="{8A2738F8-C139-418B-B87E-AE16544C43B3}" destId="{633497B7-D7E6-4166-B83B-FD28CF52EEC6}" srcOrd="0" destOrd="0" presId="urn:microsoft.com/office/officeart/2005/8/layout/orgChart1"/>
    <dgm:cxn modelId="{FBF0C67D-6658-4990-81A6-B3066113E3C0}" type="presParOf" srcId="{633497B7-D7E6-4166-B83B-FD28CF52EEC6}" destId="{533A3392-7E6D-428F-9645-703F9FEF4D9B}" srcOrd="0" destOrd="0" presId="urn:microsoft.com/office/officeart/2005/8/layout/orgChart1"/>
    <dgm:cxn modelId="{6712A945-B9F5-4866-9AAA-B0A8A7C7CB84}" type="presParOf" srcId="{633497B7-D7E6-4166-B83B-FD28CF52EEC6}" destId="{9D26A2E8-A7D6-4DBE-8D85-6A0EADE71646}" srcOrd="1" destOrd="0" presId="urn:microsoft.com/office/officeart/2005/8/layout/orgChart1"/>
    <dgm:cxn modelId="{0DD9B042-97D4-4726-8D7D-A5C4BFEA5D58}" type="presParOf" srcId="{8A2738F8-C139-418B-B87E-AE16544C43B3}" destId="{DD03E923-E34B-4308-B91A-8D30751AB17D}" srcOrd="1" destOrd="0" presId="urn:microsoft.com/office/officeart/2005/8/layout/orgChart1"/>
    <dgm:cxn modelId="{6BD8A1BD-D03F-45B0-8F6C-0A13ED62F6E2}" type="presParOf" srcId="{8A2738F8-C139-418B-B87E-AE16544C43B3}" destId="{5DE057ED-958E-4BA7-9C4B-7022D5C1A6AF}" srcOrd="2" destOrd="0" presId="urn:microsoft.com/office/officeart/2005/8/layout/orgChart1"/>
    <dgm:cxn modelId="{12655875-7655-4515-B2BD-633B48E6409D}" type="presParOf" srcId="{4AFDD257-E1D2-423B-A775-25FDB36E0819}" destId="{2ED96F18-8BE1-4B64-B2EC-B28769FE11A3}" srcOrd="2" destOrd="0" presId="urn:microsoft.com/office/officeart/2005/8/layout/orgChart1"/>
    <dgm:cxn modelId="{4A967A73-4A09-461F-A183-CAC9DD08D020}" type="presParOf" srcId="{80FDC23E-37BF-4BAF-B1B7-238A64A559C6}" destId="{0D6C4EA1-9875-44F6-B7FC-171C5A556606}" srcOrd="2" destOrd="0" presId="urn:microsoft.com/office/officeart/2005/8/layout/orgChart1"/>
    <dgm:cxn modelId="{2EF1D5B5-9683-4E1F-A394-C7930519FEFA}" type="presParOf" srcId="{80FDC23E-37BF-4BAF-B1B7-238A64A559C6}" destId="{A3792C5E-DB7A-4341-B583-0D0C6F594B1B}" srcOrd="3" destOrd="0" presId="urn:microsoft.com/office/officeart/2005/8/layout/orgChart1"/>
    <dgm:cxn modelId="{3BF2C497-6C2A-4B5E-A0EE-548542780154}" type="presParOf" srcId="{A3792C5E-DB7A-4341-B583-0D0C6F594B1B}" destId="{6FE4ABBE-C85C-49E6-B339-9407AAE2F848}" srcOrd="0" destOrd="0" presId="urn:microsoft.com/office/officeart/2005/8/layout/orgChart1"/>
    <dgm:cxn modelId="{95E3231A-F970-48B6-9B70-F9FBDA262EAF}" type="presParOf" srcId="{6FE4ABBE-C85C-49E6-B339-9407AAE2F848}" destId="{F8D813C4-D4AA-469C-BE76-586566CB5AAB}" srcOrd="0" destOrd="0" presId="urn:microsoft.com/office/officeart/2005/8/layout/orgChart1"/>
    <dgm:cxn modelId="{DDCD82B4-2C47-4DBE-9D8E-970D9056623C}" type="presParOf" srcId="{6FE4ABBE-C85C-49E6-B339-9407AAE2F848}" destId="{1DC83CB5-8DDD-4290-B883-AA0DA08012C7}" srcOrd="1" destOrd="0" presId="urn:microsoft.com/office/officeart/2005/8/layout/orgChart1"/>
    <dgm:cxn modelId="{E2C5AA7F-B968-45D4-94D8-1539CBF5D107}" type="presParOf" srcId="{A3792C5E-DB7A-4341-B583-0D0C6F594B1B}" destId="{91650998-EE22-4178-8631-CC80709BF3A8}" srcOrd="1" destOrd="0" presId="urn:microsoft.com/office/officeart/2005/8/layout/orgChart1"/>
    <dgm:cxn modelId="{7A393C11-96F5-48FF-A2A2-1BD99BF13BC3}" type="presParOf" srcId="{91650998-EE22-4178-8631-CC80709BF3A8}" destId="{C7C4133D-4CD6-423D-A484-65B7A6042B59}" srcOrd="0" destOrd="0" presId="urn:microsoft.com/office/officeart/2005/8/layout/orgChart1"/>
    <dgm:cxn modelId="{B08C4D33-F945-4A56-8EAD-94A4C4B4EB21}" type="presParOf" srcId="{91650998-EE22-4178-8631-CC80709BF3A8}" destId="{E651E445-984C-404A-8BAD-89D566B1FFDB}" srcOrd="1" destOrd="0" presId="urn:microsoft.com/office/officeart/2005/8/layout/orgChart1"/>
    <dgm:cxn modelId="{1C5983B5-F2C6-40AE-921A-2C9245815330}" type="presParOf" srcId="{E651E445-984C-404A-8BAD-89D566B1FFDB}" destId="{A37470B5-3983-4BB2-9D4C-916CA9ED41FB}" srcOrd="0" destOrd="0" presId="urn:microsoft.com/office/officeart/2005/8/layout/orgChart1"/>
    <dgm:cxn modelId="{26EE31CC-46B7-4E46-A3BA-262D94489788}" type="presParOf" srcId="{A37470B5-3983-4BB2-9D4C-916CA9ED41FB}" destId="{A91BBCCB-C221-429A-9B12-02BC1967949D}" srcOrd="0" destOrd="0" presId="urn:microsoft.com/office/officeart/2005/8/layout/orgChart1"/>
    <dgm:cxn modelId="{5477F91A-83D8-4F29-A2AD-A5B725E512EF}" type="presParOf" srcId="{A37470B5-3983-4BB2-9D4C-916CA9ED41FB}" destId="{2E95881D-D775-446C-B3EC-94C7A420C2F0}" srcOrd="1" destOrd="0" presId="urn:microsoft.com/office/officeart/2005/8/layout/orgChart1"/>
    <dgm:cxn modelId="{4FFB48F5-8BBA-49E6-8661-A26644A635E4}" type="presParOf" srcId="{E651E445-984C-404A-8BAD-89D566B1FFDB}" destId="{22E2C769-22D4-4FD8-B8F4-DE874D091285}" srcOrd="1" destOrd="0" presId="urn:microsoft.com/office/officeart/2005/8/layout/orgChart1"/>
    <dgm:cxn modelId="{AA625915-2EA6-4ED9-8F5A-C44AAD6AF182}" type="presParOf" srcId="{E651E445-984C-404A-8BAD-89D566B1FFDB}" destId="{3E59DD39-B9A3-471D-9951-E26BF1876B50}" srcOrd="2" destOrd="0" presId="urn:microsoft.com/office/officeart/2005/8/layout/orgChart1"/>
    <dgm:cxn modelId="{4E6723C5-7C36-4FB2-BBEC-A8EED534A7DA}" type="presParOf" srcId="{91650998-EE22-4178-8631-CC80709BF3A8}" destId="{A445D950-FF3D-48B8-AF4D-F168F0B3015A}" srcOrd="2" destOrd="0" presId="urn:microsoft.com/office/officeart/2005/8/layout/orgChart1"/>
    <dgm:cxn modelId="{EFC7E50A-D703-4203-BA10-3E351D594E9F}" type="presParOf" srcId="{91650998-EE22-4178-8631-CC80709BF3A8}" destId="{441ED123-C908-409E-9B6E-44C9A70588DC}" srcOrd="3" destOrd="0" presId="urn:microsoft.com/office/officeart/2005/8/layout/orgChart1"/>
    <dgm:cxn modelId="{749B3314-4529-4AC6-AC27-200EBBCA51A8}" type="presParOf" srcId="{441ED123-C908-409E-9B6E-44C9A70588DC}" destId="{3E5FD0D5-6E27-4D6E-8A99-952F8198F43E}" srcOrd="0" destOrd="0" presId="urn:microsoft.com/office/officeart/2005/8/layout/orgChart1"/>
    <dgm:cxn modelId="{C77274D8-FC3E-48C0-A1CB-2EC10D2B237A}" type="presParOf" srcId="{3E5FD0D5-6E27-4D6E-8A99-952F8198F43E}" destId="{6F052127-563F-4ECA-BA92-8EB3571B49BE}" srcOrd="0" destOrd="0" presId="urn:microsoft.com/office/officeart/2005/8/layout/orgChart1"/>
    <dgm:cxn modelId="{3C30C808-8131-4491-8EBF-3BDF30845B75}" type="presParOf" srcId="{3E5FD0D5-6E27-4D6E-8A99-952F8198F43E}" destId="{56055546-3BD2-48EE-AF5C-941821117991}" srcOrd="1" destOrd="0" presId="urn:microsoft.com/office/officeart/2005/8/layout/orgChart1"/>
    <dgm:cxn modelId="{7A0C0CBE-8BC0-4619-B7A6-9452CCBD8294}" type="presParOf" srcId="{441ED123-C908-409E-9B6E-44C9A70588DC}" destId="{47A9A753-BD2B-45B7-840A-253CD85269F9}" srcOrd="1" destOrd="0" presId="urn:microsoft.com/office/officeart/2005/8/layout/orgChart1"/>
    <dgm:cxn modelId="{604F22EA-A2C3-4BDA-9658-BBBF427DD041}" type="presParOf" srcId="{441ED123-C908-409E-9B6E-44C9A70588DC}" destId="{98429F53-B6FE-46E5-B33E-FF9AA387EFF0}" srcOrd="2" destOrd="0" presId="urn:microsoft.com/office/officeart/2005/8/layout/orgChart1"/>
    <dgm:cxn modelId="{1016EE4D-B013-4643-9694-25660720952E}" type="presParOf" srcId="{A3792C5E-DB7A-4341-B583-0D0C6F594B1B}" destId="{4809B02F-71E5-4042-9F79-564FB235B06E}" srcOrd="2" destOrd="0" presId="urn:microsoft.com/office/officeart/2005/8/layout/orgChart1"/>
    <dgm:cxn modelId="{367F88AE-F19A-42DC-B285-6F3CBB0BC552}" type="presParOf" srcId="{80FDC23E-37BF-4BAF-B1B7-238A64A559C6}" destId="{29A8427C-B3F2-4BCC-80A7-DFFF6AE3E251}" srcOrd="4" destOrd="0" presId="urn:microsoft.com/office/officeart/2005/8/layout/orgChart1"/>
    <dgm:cxn modelId="{CD4920E6-C6FD-41E1-A046-6B48228F3933}" type="presParOf" srcId="{80FDC23E-37BF-4BAF-B1B7-238A64A559C6}" destId="{92E878F2-3E4D-4817-87C0-E86E347EA76C}" srcOrd="5" destOrd="0" presId="urn:microsoft.com/office/officeart/2005/8/layout/orgChart1"/>
    <dgm:cxn modelId="{D5751337-A5EE-4B49-99B0-D9B3A588CAAD}" type="presParOf" srcId="{92E878F2-3E4D-4817-87C0-E86E347EA76C}" destId="{117189A8-A9FE-4FB6-8495-6D10DDD1A401}" srcOrd="0" destOrd="0" presId="urn:microsoft.com/office/officeart/2005/8/layout/orgChart1"/>
    <dgm:cxn modelId="{E9FE3926-0C70-4776-B394-D520BC6EA367}" type="presParOf" srcId="{117189A8-A9FE-4FB6-8495-6D10DDD1A401}" destId="{3AE9F8C1-3936-4358-9060-6709B421088A}" srcOrd="0" destOrd="0" presId="urn:microsoft.com/office/officeart/2005/8/layout/orgChart1"/>
    <dgm:cxn modelId="{8BBA788E-9827-4A97-B1A0-D5F9CC2999A3}" type="presParOf" srcId="{117189A8-A9FE-4FB6-8495-6D10DDD1A401}" destId="{988CEE99-D8A9-42A7-8CD6-15EEB202AD9D}" srcOrd="1" destOrd="0" presId="urn:microsoft.com/office/officeart/2005/8/layout/orgChart1"/>
    <dgm:cxn modelId="{42944688-04A2-4F15-AA2F-4F1DE7B23D4A}" type="presParOf" srcId="{92E878F2-3E4D-4817-87C0-E86E347EA76C}" destId="{0059DE9C-29D0-47F8-9F27-F082E48C9DD5}" srcOrd="1" destOrd="0" presId="urn:microsoft.com/office/officeart/2005/8/layout/orgChart1"/>
    <dgm:cxn modelId="{94834F64-93E1-4410-B1CB-8B470AFCB906}" type="presParOf" srcId="{92E878F2-3E4D-4817-87C0-E86E347EA76C}" destId="{B37A829D-020B-4C29-A699-3202C7FF536E}" srcOrd="2" destOrd="0" presId="urn:microsoft.com/office/officeart/2005/8/layout/orgChart1"/>
    <dgm:cxn modelId="{109C1EF9-1614-4514-AA15-51E886AF4F0A}" type="presParOf" srcId="{4AA838CA-1876-46BB-A822-EDBD1B0C2F60}" destId="{D0213ADF-8AB8-4B54-8575-FA3A2A11C6EE}" srcOrd="2" destOrd="0" presId="urn:microsoft.com/office/officeart/2005/8/layout/orgChart1"/>
    <dgm:cxn modelId="{38357AEF-715A-48B4-BFEA-C300BF65113B}" type="presParOf" srcId="{82F9448D-DE3B-47C2-B515-99E1E62BC136}" destId="{57F8B342-74F9-44CF-8894-94A37620500C}" srcOrd="2" destOrd="0" presId="urn:microsoft.com/office/officeart/2005/8/layout/orgChart1"/>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8427C-B3F2-4BCC-80A7-DFFF6AE3E251}">
      <dsp:nvSpPr>
        <dsp:cNvPr id="0" name=""/>
        <dsp:cNvSpPr/>
      </dsp:nvSpPr>
      <dsp:spPr>
        <a:xfrm>
          <a:off x="6752192" y="1403295"/>
          <a:ext cx="1433254" cy="243487"/>
        </a:xfrm>
        <a:custGeom>
          <a:avLst/>
          <a:gdLst/>
          <a:ahLst/>
          <a:cxnLst/>
          <a:rect l="0" t="0" r="0" b="0"/>
          <a:pathLst>
            <a:path>
              <a:moveTo>
                <a:pt x="0" y="0"/>
              </a:moveTo>
              <a:lnTo>
                <a:pt x="0" y="121743"/>
              </a:lnTo>
              <a:lnTo>
                <a:pt x="1433254" y="121743"/>
              </a:lnTo>
              <a:lnTo>
                <a:pt x="1433254" y="24348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445D950-FF3D-48B8-AF4D-F168F0B3015A}">
      <dsp:nvSpPr>
        <dsp:cNvPr id="0" name=""/>
        <dsp:cNvSpPr/>
      </dsp:nvSpPr>
      <dsp:spPr>
        <a:xfrm>
          <a:off x="6264164" y="2226515"/>
          <a:ext cx="244717" cy="1356573"/>
        </a:xfrm>
        <a:custGeom>
          <a:avLst/>
          <a:gdLst/>
          <a:ahLst/>
          <a:cxnLst/>
          <a:rect l="0" t="0" r="0" b="0"/>
          <a:pathLst>
            <a:path>
              <a:moveTo>
                <a:pt x="0" y="0"/>
              </a:moveTo>
              <a:lnTo>
                <a:pt x="0" y="1356573"/>
              </a:lnTo>
              <a:lnTo>
                <a:pt x="244717" y="1356573"/>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7C4133D-4CD6-423D-A484-65B7A6042B59}">
      <dsp:nvSpPr>
        <dsp:cNvPr id="0" name=""/>
        <dsp:cNvSpPr/>
      </dsp:nvSpPr>
      <dsp:spPr>
        <a:xfrm>
          <a:off x="6264164" y="2226515"/>
          <a:ext cx="244717" cy="533353"/>
        </a:xfrm>
        <a:custGeom>
          <a:avLst/>
          <a:gdLst/>
          <a:ahLst/>
          <a:cxnLst/>
          <a:rect l="0" t="0" r="0" b="0"/>
          <a:pathLst>
            <a:path>
              <a:moveTo>
                <a:pt x="0" y="0"/>
              </a:moveTo>
              <a:lnTo>
                <a:pt x="0" y="533353"/>
              </a:lnTo>
              <a:lnTo>
                <a:pt x="244717" y="533353"/>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D6C4EA1-9875-44F6-B7FC-171C5A556606}">
      <dsp:nvSpPr>
        <dsp:cNvPr id="0" name=""/>
        <dsp:cNvSpPr/>
      </dsp:nvSpPr>
      <dsp:spPr>
        <a:xfrm>
          <a:off x="6706472" y="1403295"/>
          <a:ext cx="91440" cy="243487"/>
        </a:xfrm>
        <a:custGeom>
          <a:avLst/>
          <a:gdLst/>
          <a:ahLst/>
          <a:cxnLst/>
          <a:rect l="0" t="0" r="0" b="0"/>
          <a:pathLst>
            <a:path>
              <a:moveTo>
                <a:pt x="45720" y="0"/>
              </a:moveTo>
              <a:lnTo>
                <a:pt x="45720" y="24348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46D4490-01F4-4E36-AF48-3D9BC679C2EB}">
      <dsp:nvSpPr>
        <dsp:cNvPr id="0" name=""/>
        <dsp:cNvSpPr/>
      </dsp:nvSpPr>
      <dsp:spPr>
        <a:xfrm>
          <a:off x="4855152" y="2226515"/>
          <a:ext cx="173919" cy="3003012"/>
        </a:xfrm>
        <a:custGeom>
          <a:avLst/>
          <a:gdLst/>
          <a:ahLst/>
          <a:cxnLst/>
          <a:rect l="0" t="0" r="0" b="0"/>
          <a:pathLst>
            <a:path>
              <a:moveTo>
                <a:pt x="0" y="0"/>
              </a:moveTo>
              <a:lnTo>
                <a:pt x="0" y="3003012"/>
              </a:lnTo>
              <a:lnTo>
                <a:pt x="173919" y="3003012"/>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BEF90CE-E38B-4845-B64C-B253E470B796}">
      <dsp:nvSpPr>
        <dsp:cNvPr id="0" name=""/>
        <dsp:cNvSpPr/>
      </dsp:nvSpPr>
      <dsp:spPr>
        <a:xfrm>
          <a:off x="4855152" y="2226515"/>
          <a:ext cx="173919" cy="2179792"/>
        </a:xfrm>
        <a:custGeom>
          <a:avLst/>
          <a:gdLst/>
          <a:ahLst/>
          <a:cxnLst/>
          <a:rect l="0" t="0" r="0" b="0"/>
          <a:pathLst>
            <a:path>
              <a:moveTo>
                <a:pt x="0" y="0"/>
              </a:moveTo>
              <a:lnTo>
                <a:pt x="0" y="2179792"/>
              </a:lnTo>
              <a:lnTo>
                <a:pt x="173919" y="2179792"/>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60CA32E1-A4B2-4E3A-8030-E6AFADC2F15B}">
      <dsp:nvSpPr>
        <dsp:cNvPr id="0" name=""/>
        <dsp:cNvSpPr/>
      </dsp:nvSpPr>
      <dsp:spPr>
        <a:xfrm>
          <a:off x="4855152" y="2226515"/>
          <a:ext cx="173919" cy="1356573"/>
        </a:xfrm>
        <a:custGeom>
          <a:avLst/>
          <a:gdLst/>
          <a:ahLst/>
          <a:cxnLst/>
          <a:rect l="0" t="0" r="0" b="0"/>
          <a:pathLst>
            <a:path>
              <a:moveTo>
                <a:pt x="0" y="0"/>
              </a:moveTo>
              <a:lnTo>
                <a:pt x="0" y="1356573"/>
              </a:lnTo>
              <a:lnTo>
                <a:pt x="173919" y="1356573"/>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19B66E8-9B3C-4276-8694-5414A34D15CE}">
      <dsp:nvSpPr>
        <dsp:cNvPr id="0" name=""/>
        <dsp:cNvSpPr/>
      </dsp:nvSpPr>
      <dsp:spPr>
        <a:xfrm>
          <a:off x="4855152" y="2226515"/>
          <a:ext cx="173919" cy="533353"/>
        </a:xfrm>
        <a:custGeom>
          <a:avLst/>
          <a:gdLst/>
          <a:ahLst/>
          <a:cxnLst/>
          <a:rect l="0" t="0" r="0" b="0"/>
          <a:pathLst>
            <a:path>
              <a:moveTo>
                <a:pt x="0" y="0"/>
              </a:moveTo>
              <a:lnTo>
                <a:pt x="0" y="533353"/>
              </a:lnTo>
              <a:lnTo>
                <a:pt x="173919" y="533353"/>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F1AEF0F-1507-4603-B1C5-49C45AB8AD1D}">
      <dsp:nvSpPr>
        <dsp:cNvPr id="0" name=""/>
        <dsp:cNvSpPr/>
      </dsp:nvSpPr>
      <dsp:spPr>
        <a:xfrm>
          <a:off x="5318938" y="1403295"/>
          <a:ext cx="1433254" cy="243487"/>
        </a:xfrm>
        <a:custGeom>
          <a:avLst/>
          <a:gdLst/>
          <a:ahLst/>
          <a:cxnLst/>
          <a:rect l="0" t="0" r="0" b="0"/>
          <a:pathLst>
            <a:path>
              <a:moveTo>
                <a:pt x="1433254" y="0"/>
              </a:moveTo>
              <a:lnTo>
                <a:pt x="1433254" y="121743"/>
              </a:lnTo>
              <a:lnTo>
                <a:pt x="0" y="121743"/>
              </a:lnTo>
              <a:lnTo>
                <a:pt x="0" y="24348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A535D2B-B39A-487F-A2C5-2D2055868AFB}">
      <dsp:nvSpPr>
        <dsp:cNvPr id="0" name=""/>
        <dsp:cNvSpPr/>
      </dsp:nvSpPr>
      <dsp:spPr>
        <a:xfrm>
          <a:off x="4684610" y="580076"/>
          <a:ext cx="2067582" cy="243487"/>
        </a:xfrm>
        <a:custGeom>
          <a:avLst/>
          <a:gdLst/>
          <a:ahLst/>
          <a:cxnLst/>
          <a:rect l="0" t="0" r="0" b="0"/>
          <a:pathLst>
            <a:path>
              <a:moveTo>
                <a:pt x="0" y="0"/>
              </a:moveTo>
              <a:lnTo>
                <a:pt x="0" y="121743"/>
              </a:lnTo>
              <a:lnTo>
                <a:pt x="2067582" y="121743"/>
              </a:lnTo>
              <a:lnTo>
                <a:pt x="2067582" y="243487"/>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567A974-DC72-4EF9-8291-9E80B9780E52}">
      <dsp:nvSpPr>
        <dsp:cNvPr id="0" name=""/>
        <dsp:cNvSpPr/>
      </dsp:nvSpPr>
      <dsp:spPr>
        <a:xfrm>
          <a:off x="2437270" y="1403295"/>
          <a:ext cx="1402951" cy="243487"/>
        </a:xfrm>
        <a:custGeom>
          <a:avLst/>
          <a:gdLst/>
          <a:ahLst/>
          <a:cxnLst/>
          <a:rect l="0" t="0" r="0" b="0"/>
          <a:pathLst>
            <a:path>
              <a:moveTo>
                <a:pt x="0" y="0"/>
              </a:moveTo>
              <a:lnTo>
                <a:pt x="0" y="121743"/>
              </a:lnTo>
              <a:lnTo>
                <a:pt x="1402951" y="121743"/>
              </a:lnTo>
              <a:lnTo>
                <a:pt x="1402951" y="24348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5D2A813-C352-4A8E-AB0A-79A393EA50C4}">
      <dsp:nvSpPr>
        <dsp:cNvPr id="0" name=""/>
        <dsp:cNvSpPr/>
      </dsp:nvSpPr>
      <dsp:spPr>
        <a:xfrm>
          <a:off x="2315784" y="1403295"/>
          <a:ext cx="91440" cy="243487"/>
        </a:xfrm>
        <a:custGeom>
          <a:avLst/>
          <a:gdLst/>
          <a:ahLst/>
          <a:cxnLst/>
          <a:rect l="0" t="0" r="0" b="0"/>
          <a:pathLst>
            <a:path>
              <a:moveTo>
                <a:pt x="121485" y="0"/>
              </a:moveTo>
              <a:lnTo>
                <a:pt x="121485" y="121743"/>
              </a:lnTo>
              <a:lnTo>
                <a:pt x="45720" y="121743"/>
              </a:lnTo>
              <a:lnTo>
                <a:pt x="45720" y="24348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F9169FC-5AFA-4F1E-8B43-AC8E2AE451BB}">
      <dsp:nvSpPr>
        <dsp:cNvPr id="0" name=""/>
        <dsp:cNvSpPr/>
      </dsp:nvSpPr>
      <dsp:spPr>
        <a:xfrm>
          <a:off x="494767" y="2226515"/>
          <a:ext cx="173919" cy="1356573"/>
        </a:xfrm>
        <a:custGeom>
          <a:avLst/>
          <a:gdLst/>
          <a:ahLst/>
          <a:cxnLst/>
          <a:rect l="0" t="0" r="0" b="0"/>
          <a:pathLst>
            <a:path>
              <a:moveTo>
                <a:pt x="0" y="0"/>
              </a:moveTo>
              <a:lnTo>
                <a:pt x="0" y="1356573"/>
              </a:lnTo>
              <a:lnTo>
                <a:pt x="173919" y="1356573"/>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0DF7540-912A-4A68-AFD9-EC5E9DFBA154}">
      <dsp:nvSpPr>
        <dsp:cNvPr id="0" name=""/>
        <dsp:cNvSpPr/>
      </dsp:nvSpPr>
      <dsp:spPr>
        <a:xfrm>
          <a:off x="494767" y="2226515"/>
          <a:ext cx="173919" cy="533353"/>
        </a:xfrm>
        <a:custGeom>
          <a:avLst/>
          <a:gdLst/>
          <a:ahLst/>
          <a:cxnLst/>
          <a:rect l="0" t="0" r="0" b="0"/>
          <a:pathLst>
            <a:path>
              <a:moveTo>
                <a:pt x="0" y="0"/>
              </a:moveTo>
              <a:lnTo>
                <a:pt x="0" y="533353"/>
              </a:lnTo>
              <a:lnTo>
                <a:pt x="173919" y="533353"/>
              </a:lnTo>
            </a:path>
          </a:pathLst>
        </a:custGeom>
        <a:noFill/>
        <a:ln w="25400" cap="flat" cmpd="sng" algn="ctr">
          <a:solidFill>
            <a:schemeClr val="accent4">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A64E071-E89F-4A5B-A031-10ED015BFEC0}">
      <dsp:nvSpPr>
        <dsp:cNvPr id="0" name=""/>
        <dsp:cNvSpPr/>
      </dsp:nvSpPr>
      <dsp:spPr>
        <a:xfrm>
          <a:off x="958553" y="1403295"/>
          <a:ext cx="1478716" cy="243487"/>
        </a:xfrm>
        <a:custGeom>
          <a:avLst/>
          <a:gdLst/>
          <a:ahLst/>
          <a:cxnLst/>
          <a:rect l="0" t="0" r="0" b="0"/>
          <a:pathLst>
            <a:path>
              <a:moveTo>
                <a:pt x="1478716" y="0"/>
              </a:moveTo>
              <a:lnTo>
                <a:pt x="1478716" y="121743"/>
              </a:lnTo>
              <a:lnTo>
                <a:pt x="0" y="121743"/>
              </a:lnTo>
              <a:lnTo>
                <a:pt x="0" y="243487"/>
              </a:lnTo>
            </a:path>
          </a:pathLst>
        </a:custGeom>
        <a:noFill/>
        <a:ln w="25400" cap="flat"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8F28A72-9433-4B3F-9EC2-08FCCC933BAB}">
      <dsp:nvSpPr>
        <dsp:cNvPr id="0" name=""/>
        <dsp:cNvSpPr/>
      </dsp:nvSpPr>
      <dsp:spPr>
        <a:xfrm>
          <a:off x="2437270" y="580076"/>
          <a:ext cx="2247340" cy="243487"/>
        </a:xfrm>
        <a:custGeom>
          <a:avLst/>
          <a:gdLst/>
          <a:ahLst/>
          <a:cxnLst/>
          <a:rect l="0" t="0" r="0" b="0"/>
          <a:pathLst>
            <a:path>
              <a:moveTo>
                <a:pt x="2247340" y="0"/>
              </a:moveTo>
              <a:lnTo>
                <a:pt x="2247340" y="121743"/>
              </a:lnTo>
              <a:lnTo>
                <a:pt x="0" y="121743"/>
              </a:lnTo>
              <a:lnTo>
                <a:pt x="0" y="243487"/>
              </a:lnTo>
            </a:path>
          </a:pathLst>
        </a:custGeom>
        <a:noFill/>
        <a:ln w="25400" cap="flat" cmpd="sng" algn="ctr">
          <a:solidFill>
            <a:schemeClr val="accent2">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03F6722-934E-4795-B3CD-15606875281B}">
      <dsp:nvSpPr>
        <dsp:cNvPr id="0" name=""/>
        <dsp:cNvSpPr/>
      </dsp:nvSpPr>
      <dsp:spPr>
        <a:xfrm>
          <a:off x="3191046" y="344"/>
          <a:ext cx="2987127" cy="579732"/>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Transmission Media</a:t>
          </a:r>
        </a:p>
      </dsp:txBody>
      <dsp:txXfrm>
        <a:off x="3191046" y="344"/>
        <a:ext cx="2987127" cy="579732"/>
      </dsp:txXfrm>
    </dsp:sp>
    <dsp:sp modelId="{3FEFEB8E-14AA-447C-8AF8-A4C209087F49}">
      <dsp:nvSpPr>
        <dsp:cNvPr id="0" name=""/>
        <dsp:cNvSpPr/>
      </dsp:nvSpPr>
      <dsp:spPr>
        <a:xfrm>
          <a:off x="1124014" y="823563"/>
          <a:ext cx="2626510" cy="579732"/>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Guided/ Bounded/ Physical / Wired</a:t>
          </a:r>
        </a:p>
      </dsp:txBody>
      <dsp:txXfrm>
        <a:off x="1124014" y="823563"/>
        <a:ext cx="2626510" cy="579732"/>
      </dsp:txXfrm>
    </dsp:sp>
    <dsp:sp modelId="{D8A4F74D-1636-40E8-B188-201981DFC0BD}">
      <dsp:nvSpPr>
        <dsp:cNvPr id="0" name=""/>
        <dsp:cNvSpPr/>
      </dsp:nvSpPr>
      <dsp:spPr>
        <a:xfrm>
          <a:off x="378821" y="1646783"/>
          <a:ext cx="1159464" cy="579732"/>
        </a:xfrm>
        <a:prstGeom prst="rect">
          <a:avLst/>
        </a:prstGeom>
        <a:solidFill>
          <a:srgbClr val="00B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Twisted Pair Cable</a:t>
          </a:r>
        </a:p>
      </dsp:txBody>
      <dsp:txXfrm>
        <a:off x="378821" y="1646783"/>
        <a:ext cx="1159464" cy="579732"/>
      </dsp:txXfrm>
    </dsp:sp>
    <dsp:sp modelId="{D2B44B10-FA7A-4E0D-B88F-E89F7A21589A}">
      <dsp:nvSpPr>
        <dsp:cNvPr id="0" name=""/>
        <dsp:cNvSpPr/>
      </dsp:nvSpPr>
      <dsp:spPr>
        <a:xfrm>
          <a:off x="668687" y="247000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GB" sz="2400" kern="1200" dirty="0"/>
            <a:t>Shielded</a:t>
          </a:r>
        </a:p>
      </dsp:txBody>
      <dsp:txXfrm>
        <a:off x="668687" y="2470002"/>
        <a:ext cx="1159464" cy="579732"/>
      </dsp:txXfrm>
    </dsp:sp>
    <dsp:sp modelId="{8CC5D479-526A-439F-A324-6963396B4281}">
      <dsp:nvSpPr>
        <dsp:cNvPr id="0" name=""/>
        <dsp:cNvSpPr/>
      </dsp:nvSpPr>
      <dsp:spPr>
        <a:xfrm>
          <a:off x="668687" y="329322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Unshielded</a:t>
          </a:r>
        </a:p>
      </dsp:txBody>
      <dsp:txXfrm>
        <a:off x="668687" y="3293222"/>
        <a:ext cx="1159464" cy="579732"/>
      </dsp:txXfrm>
    </dsp:sp>
    <dsp:sp modelId="{C860D2BC-FF7D-4365-9846-5CF400F6B2EE}">
      <dsp:nvSpPr>
        <dsp:cNvPr id="0" name=""/>
        <dsp:cNvSpPr/>
      </dsp:nvSpPr>
      <dsp:spPr>
        <a:xfrm>
          <a:off x="1781772" y="1646783"/>
          <a:ext cx="1159464" cy="579732"/>
        </a:xfrm>
        <a:prstGeom prst="rect">
          <a:avLst/>
        </a:prstGeom>
        <a:solidFill>
          <a:srgbClr val="00B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Coaxial Cable</a:t>
          </a:r>
        </a:p>
      </dsp:txBody>
      <dsp:txXfrm>
        <a:off x="1781772" y="1646783"/>
        <a:ext cx="1159464" cy="579732"/>
      </dsp:txXfrm>
    </dsp:sp>
    <dsp:sp modelId="{9CD9FF05-94EE-4E6A-89A3-2C5ACCC0AE97}">
      <dsp:nvSpPr>
        <dsp:cNvPr id="0" name=""/>
        <dsp:cNvSpPr/>
      </dsp:nvSpPr>
      <dsp:spPr>
        <a:xfrm>
          <a:off x="3184724" y="1646783"/>
          <a:ext cx="1310994" cy="579732"/>
        </a:xfrm>
        <a:prstGeom prst="rect">
          <a:avLst/>
        </a:prstGeom>
        <a:solidFill>
          <a:srgbClr val="00B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err="1"/>
            <a:t>Fiber</a:t>
          </a:r>
          <a:r>
            <a:rPr lang="en-GB" sz="2000" kern="1200" dirty="0"/>
            <a:t> Optic</a:t>
          </a:r>
        </a:p>
      </dsp:txBody>
      <dsp:txXfrm>
        <a:off x="3184724" y="1646783"/>
        <a:ext cx="1310994" cy="579732"/>
      </dsp:txXfrm>
    </dsp:sp>
    <dsp:sp modelId="{AB127927-14EC-4681-9B57-3129DCE3792D}">
      <dsp:nvSpPr>
        <dsp:cNvPr id="0" name=""/>
        <dsp:cNvSpPr/>
      </dsp:nvSpPr>
      <dsp:spPr>
        <a:xfrm>
          <a:off x="5259179" y="823563"/>
          <a:ext cx="2986025" cy="579732"/>
        </a:xfrm>
        <a:prstGeom prst="rect">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Unguided/ Unbounded/ Wireless</a:t>
          </a:r>
        </a:p>
      </dsp:txBody>
      <dsp:txXfrm>
        <a:off x="5259179" y="823563"/>
        <a:ext cx="2986025" cy="579732"/>
      </dsp:txXfrm>
    </dsp:sp>
    <dsp:sp modelId="{D7F78FAE-3A36-4FF0-9312-E609D0DFC266}">
      <dsp:nvSpPr>
        <dsp:cNvPr id="0" name=""/>
        <dsp:cNvSpPr/>
      </dsp:nvSpPr>
      <dsp:spPr>
        <a:xfrm>
          <a:off x="4739206" y="1646783"/>
          <a:ext cx="1159464" cy="579732"/>
        </a:xfrm>
        <a:prstGeom prst="rect">
          <a:avLst/>
        </a:prstGeom>
        <a:solidFill>
          <a:srgbClr val="00B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err="1"/>
            <a:t>Radiowave</a:t>
          </a:r>
          <a:endParaRPr lang="en-GB" sz="2000" kern="1200" dirty="0"/>
        </a:p>
      </dsp:txBody>
      <dsp:txXfrm>
        <a:off x="4739206" y="1646783"/>
        <a:ext cx="1159464" cy="579732"/>
      </dsp:txXfrm>
    </dsp:sp>
    <dsp:sp modelId="{79CB4A3A-23F1-43B8-95BE-FB82E9B0DE19}">
      <dsp:nvSpPr>
        <dsp:cNvPr id="0" name=""/>
        <dsp:cNvSpPr/>
      </dsp:nvSpPr>
      <dsp:spPr>
        <a:xfrm>
          <a:off x="5029072" y="247000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Bluetooth</a:t>
          </a:r>
        </a:p>
      </dsp:txBody>
      <dsp:txXfrm>
        <a:off x="5029072" y="2470002"/>
        <a:ext cx="1159464" cy="579732"/>
      </dsp:txXfrm>
    </dsp:sp>
    <dsp:sp modelId="{D577F735-B167-4AA2-97A3-6AE714430517}">
      <dsp:nvSpPr>
        <dsp:cNvPr id="0" name=""/>
        <dsp:cNvSpPr/>
      </dsp:nvSpPr>
      <dsp:spPr>
        <a:xfrm>
          <a:off x="5029072" y="329322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err="1"/>
            <a:t>Wifi</a:t>
          </a:r>
          <a:endParaRPr lang="en-GB" sz="2000" kern="1200" dirty="0"/>
        </a:p>
      </dsp:txBody>
      <dsp:txXfrm>
        <a:off x="5029072" y="3293222"/>
        <a:ext cx="1159464" cy="579732"/>
      </dsp:txXfrm>
    </dsp:sp>
    <dsp:sp modelId="{20A74897-D0AE-45A0-AE37-8FF0E96CFE79}">
      <dsp:nvSpPr>
        <dsp:cNvPr id="0" name=""/>
        <dsp:cNvSpPr/>
      </dsp:nvSpPr>
      <dsp:spPr>
        <a:xfrm>
          <a:off x="5029072" y="411644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RFID</a:t>
          </a:r>
        </a:p>
      </dsp:txBody>
      <dsp:txXfrm>
        <a:off x="5029072" y="4116442"/>
        <a:ext cx="1159464" cy="579732"/>
      </dsp:txXfrm>
    </dsp:sp>
    <dsp:sp modelId="{533A3392-7E6D-428F-9645-703F9FEF4D9B}">
      <dsp:nvSpPr>
        <dsp:cNvPr id="0" name=""/>
        <dsp:cNvSpPr/>
      </dsp:nvSpPr>
      <dsp:spPr>
        <a:xfrm>
          <a:off x="5029072" y="4939661"/>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err="1"/>
            <a:t>Wimax</a:t>
          </a:r>
          <a:endParaRPr lang="en-GB" sz="1800" kern="1200" dirty="0"/>
        </a:p>
      </dsp:txBody>
      <dsp:txXfrm>
        <a:off x="5029072" y="4939661"/>
        <a:ext cx="1159464" cy="579732"/>
      </dsp:txXfrm>
    </dsp:sp>
    <dsp:sp modelId="{F8D813C4-D4AA-469C-BE76-586566CB5AAB}">
      <dsp:nvSpPr>
        <dsp:cNvPr id="0" name=""/>
        <dsp:cNvSpPr/>
      </dsp:nvSpPr>
      <dsp:spPr>
        <a:xfrm>
          <a:off x="6142157" y="1646783"/>
          <a:ext cx="1220069" cy="579732"/>
        </a:xfrm>
        <a:prstGeom prst="rect">
          <a:avLst/>
        </a:prstGeom>
        <a:solidFill>
          <a:srgbClr val="00B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Microwave</a:t>
          </a:r>
        </a:p>
      </dsp:txBody>
      <dsp:txXfrm>
        <a:off x="6142157" y="1646783"/>
        <a:ext cx="1220069" cy="579732"/>
      </dsp:txXfrm>
    </dsp:sp>
    <dsp:sp modelId="{A91BBCCB-C221-429A-9B12-02BC1967949D}">
      <dsp:nvSpPr>
        <dsp:cNvPr id="0" name=""/>
        <dsp:cNvSpPr/>
      </dsp:nvSpPr>
      <dsp:spPr>
        <a:xfrm>
          <a:off x="6508881" y="247000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Satellite</a:t>
          </a:r>
        </a:p>
      </dsp:txBody>
      <dsp:txXfrm>
        <a:off x="6508881" y="2470002"/>
        <a:ext cx="1159464" cy="579732"/>
      </dsp:txXfrm>
    </dsp:sp>
    <dsp:sp modelId="{6F052127-563F-4ECA-BA92-8EB3571B49BE}">
      <dsp:nvSpPr>
        <dsp:cNvPr id="0" name=""/>
        <dsp:cNvSpPr/>
      </dsp:nvSpPr>
      <dsp:spPr>
        <a:xfrm>
          <a:off x="6508881" y="3293222"/>
          <a:ext cx="1159464" cy="579732"/>
        </a:xfrm>
        <a:prstGeom prst="rect">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kern="1200" dirty="0"/>
            <a:t>Terrestrial Microwave </a:t>
          </a:r>
        </a:p>
      </dsp:txBody>
      <dsp:txXfrm>
        <a:off x="6508881" y="3293222"/>
        <a:ext cx="1159464" cy="579732"/>
      </dsp:txXfrm>
    </dsp:sp>
    <dsp:sp modelId="{3AE9F8C1-3936-4358-9060-6709B421088A}">
      <dsp:nvSpPr>
        <dsp:cNvPr id="0" name=""/>
        <dsp:cNvSpPr/>
      </dsp:nvSpPr>
      <dsp:spPr>
        <a:xfrm>
          <a:off x="7605714" y="1646783"/>
          <a:ext cx="1159464" cy="579732"/>
        </a:xfrm>
        <a:prstGeom prst="rect">
          <a:avLst/>
        </a:prstGeom>
        <a:solidFill>
          <a:srgbClr val="00B050"/>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Infrared wave</a:t>
          </a:r>
        </a:p>
      </dsp:txBody>
      <dsp:txXfrm>
        <a:off x="7605714" y="1646783"/>
        <a:ext cx="1159464" cy="57973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a:solidFill>
                  <a:schemeClr val="tx1"/>
                </a:solidFill>
                <a:effectLst/>
                <a:latin typeface="+mn-lt"/>
                <a:ea typeface="+mn-ea"/>
                <a:cs typeface="+mn-cs"/>
              </a:rPr>
              <a:t>Guidance to the Teacher</a:t>
            </a:r>
          </a:p>
          <a:p>
            <a:pPr marL="171450" indent="-171450">
              <a:buFont typeface="Arial" panose="020B0604020202020204" pitchFamily="34" charset="0"/>
              <a:buChar char="•"/>
            </a:pPr>
            <a:r>
              <a:rPr lang="en-GB" sz="1200" i="0" kern="1200" dirty="0">
                <a:solidFill>
                  <a:schemeClr val="tx1"/>
                </a:solidFill>
                <a:effectLst/>
                <a:latin typeface="+mn-lt"/>
                <a:ea typeface="+mn-ea"/>
                <a:cs typeface="+mn-cs"/>
              </a:rPr>
              <a:t>It is important for the learners to interact with all the data communication tools mentioned in this topic for them to appreciate and clearly make a distinction between their usage.</a:t>
            </a:r>
          </a:p>
          <a:p>
            <a:pPr marL="171450" indent="-171450">
              <a:buFont typeface="Arial" panose="020B0604020202020204" pitchFamily="34" charset="0"/>
              <a:buChar char="•"/>
            </a:pPr>
            <a:r>
              <a:rPr lang="en-GB" sz="1200" i="0" kern="1200" dirty="0">
                <a:solidFill>
                  <a:schemeClr val="tx1"/>
                </a:solidFill>
                <a:effectLst/>
                <a:latin typeface="+mn-lt"/>
                <a:ea typeface="+mn-ea"/>
                <a:cs typeface="+mn-cs"/>
              </a:rPr>
              <a:t>You are advised to use </a:t>
            </a:r>
            <a:r>
              <a:rPr lang="en-GB" sz="1200" b="0" i="0" kern="1200" dirty="0">
                <a:solidFill>
                  <a:schemeClr val="tx1"/>
                </a:solidFill>
                <a:effectLst/>
                <a:latin typeface="+mn-lt"/>
                <a:ea typeface="+mn-ea"/>
                <a:cs typeface="+mn-cs"/>
              </a:rPr>
              <a:t>physical</a:t>
            </a:r>
            <a:r>
              <a:rPr lang="en-GB" sz="1200" i="0" kern="1200" dirty="0">
                <a:solidFill>
                  <a:schemeClr val="tx1"/>
                </a:solidFill>
                <a:effectLst/>
                <a:latin typeface="+mn-lt"/>
                <a:ea typeface="+mn-ea"/>
                <a:cs typeface="+mn-cs"/>
              </a:rPr>
              <a:t> network devices as visual aids for the learners to visualise and learn from.</a:t>
            </a:r>
          </a:p>
          <a:p>
            <a:pPr marL="171450" indent="-171450">
              <a:buFont typeface="Arial" panose="020B0604020202020204" pitchFamily="34" charset="0"/>
              <a:buChar char="•"/>
            </a:pPr>
            <a:r>
              <a:rPr lang="en-GB" sz="1200" i="0" kern="1200" dirty="0">
                <a:solidFill>
                  <a:schemeClr val="tx1"/>
                </a:solidFill>
                <a:effectLst/>
                <a:latin typeface="+mn-lt"/>
                <a:ea typeface="+mn-ea"/>
                <a:cs typeface="+mn-cs"/>
              </a:rPr>
              <a:t>Prepare activities that allow learners to work individually or in groups to identify and list the components of a computer network and their uses, to identify and list the implications of a computer network.</a:t>
            </a:r>
          </a:p>
          <a:p>
            <a:pPr marL="0" indent="0">
              <a:buFont typeface="Arial" panose="020B0604020202020204" pitchFamily="34" charset="0"/>
              <a:buNone/>
            </a:pPr>
            <a:r>
              <a:rPr lang="en-GB" sz="1200" b="1" i="0" kern="1200" dirty="0">
                <a:solidFill>
                  <a:schemeClr val="tx1"/>
                </a:solidFill>
                <a:effectLst/>
                <a:latin typeface="+mn-lt"/>
                <a:ea typeface="+mn-ea"/>
                <a:cs typeface="+mn-cs"/>
              </a:rPr>
              <a:t>Suggested Competences for Assessment</a:t>
            </a:r>
          </a:p>
          <a:p>
            <a:pPr marL="171450" indent="-171450">
              <a:buFont typeface="Arial" panose="020B0604020202020204" pitchFamily="34" charset="0"/>
              <a:buChar char="•"/>
            </a:pPr>
            <a:r>
              <a:rPr lang="en-GB" sz="1200" i="0" kern="1200" dirty="0">
                <a:solidFill>
                  <a:schemeClr val="tx1"/>
                </a:solidFill>
                <a:effectLst/>
                <a:latin typeface="+mn-lt"/>
                <a:ea typeface="+mn-ea"/>
                <a:cs typeface="+mn-cs"/>
              </a:rPr>
              <a:t>Assess the learners’ ability to effectively communicate using data communication tools and explain the types of computer networks.</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98885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a:t>
            </a:fld>
            <a:endParaRPr lang="en-US"/>
          </a:p>
        </p:txBody>
      </p:sp>
    </p:spTree>
    <p:extLst>
      <p:ext uri="{BB962C8B-B14F-4D97-AF65-F5344CB8AC3E}">
        <p14:creationId xmlns:p14="http://schemas.microsoft.com/office/powerpoint/2010/main" val="1094172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7</a:t>
            </a:fld>
            <a:endParaRPr lang="en-US"/>
          </a:p>
        </p:txBody>
      </p:sp>
    </p:spTree>
    <p:extLst>
      <p:ext uri="{BB962C8B-B14F-4D97-AF65-F5344CB8AC3E}">
        <p14:creationId xmlns:p14="http://schemas.microsoft.com/office/powerpoint/2010/main" val="240511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15</a:t>
            </a:fld>
            <a:endParaRPr lang="en-US"/>
          </a:p>
        </p:txBody>
      </p:sp>
    </p:spTree>
    <p:extLst>
      <p:ext uri="{BB962C8B-B14F-4D97-AF65-F5344CB8AC3E}">
        <p14:creationId xmlns:p14="http://schemas.microsoft.com/office/powerpoint/2010/main" val="773261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16</a:t>
            </a:fld>
            <a:endParaRPr lang="en-US"/>
          </a:p>
        </p:txBody>
      </p:sp>
    </p:spTree>
    <p:extLst>
      <p:ext uri="{BB962C8B-B14F-4D97-AF65-F5344CB8AC3E}">
        <p14:creationId xmlns:p14="http://schemas.microsoft.com/office/powerpoint/2010/main" val="295470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21</a:t>
            </a:fld>
            <a:endParaRPr lang="en-US"/>
          </a:p>
        </p:txBody>
      </p:sp>
    </p:spTree>
    <p:extLst>
      <p:ext uri="{BB962C8B-B14F-4D97-AF65-F5344CB8AC3E}">
        <p14:creationId xmlns:p14="http://schemas.microsoft.com/office/powerpoint/2010/main" val="2376655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24</a:t>
            </a:fld>
            <a:endParaRPr lang="en-US"/>
          </a:p>
        </p:txBody>
      </p:sp>
    </p:spTree>
    <p:extLst>
      <p:ext uri="{BB962C8B-B14F-4D97-AF65-F5344CB8AC3E}">
        <p14:creationId xmlns:p14="http://schemas.microsoft.com/office/powerpoint/2010/main" val="412452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27</a:t>
            </a:fld>
            <a:endParaRPr lang="en-US"/>
          </a:p>
        </p:txBody>
      </p:sp>
    </p:spTree>
    <p:extLst>
      <p:ext uri="{BB962C8B-B14F-4D97-AF65-F5344CB8AC3E}">
        <p14:creationId xmlns:p14="http://schemas.microsoft.com/office/powerpoint/2010/main" val="294885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39</a:t>
            </a:fld>
            <a:endParaRPr lang="en-US"/>
          </a:p>
        </p:txBody>
      </p:sp>
    </p:spTree>
    <p:extLst>
      <p:ext uri="{BB962C8B-B14F-4D97-AF65-F5344CB8AC3E}">
        <p14:creationId xmlns:p14="http://schemas.microsoft.com/office/powerpoint/2010/main" val="2918838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a:t>Click to edit Master title style</a:t>
            </a:r>
            <a:endParaRPr lang="en-US" b="1" i="1" dirty="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07197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9476368"/>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132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a:t>Click icon to add online image</a:t>
            </a:r>
            <a:endParaRPr lang="en-GB"/>
          </a:p>
        </p:txBody>
      </p:sp>
    </p:spTree>
    <p:extLst>
      <p:ext uri="{BB962C8B-B14F-4D97-AF65-F5344CB8AC3E}">
        <p14:creationId xmlns:p14="http://schemas.microsoft.com/office/powerpoint/2010/main" val="832291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077733067"/>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extLst>
              <a:ext uri="{BEBA8EAE-BF5A-486C-A8C5-ECC9F3942E4B}">
                <a14:imgProps xmlns:a14="http://schemas.microsoft.com/office/drawing/2010/main">
                  <a14:imgLayer r:embed="rId8">
                    <a14:imgEffect>
                      <a14:brightnessContrast bright="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a:solidFill>
                  <a:srgbClr val="FFFF00"/>
                </a:solidFill>
                <a:effectLst/>
              </a:rPr>
              <a:t> </a:t>
            </a:r>
            <a:r>
              <a:rPr lang="en-US" sz="1200" b="1" i="1" dirty="0">
                <a:solidFill>
                  <a:schemeClr val="bg1"/>
                </a:solidFill>
                <a:effectLst/>
                <a:latin typeface="Book Antiqua" panose="02040602050305030304" pitchFamily="18" charset="0"/>
              </a:rPr>
              <a:t>UACE SUB-ICT</a:t>
            </a:r>
            <a:r>
              <a:rPr lang="en-US" sz="1200" b="1" i="1" baseline="0" dirty="0">
                <a:solidFill>
                  <a:schemeClr val="bg1"/>
                </a:solidFill>
                <a:effectLst/>
                <a:latin typeface="Book Antiqua" panose="02040602050305030304" pitchFamily="18" charset="0"/>
              </a:rPr>
              <a:t> </a:t>
            </a:r>
            <a:r>
              <a:rPr lang="en-GB" sz="1200" b="1" i="1" dirty="0">
                <a:solidFill>
                  <a:srgbClr val="FFFF00"/>
                </a:solidFill>
                <a:effectLst/>
              </a:rPr>
              <a:t>11: Data Communication and Networking</a:t>
            </a:r>
            <a:endParaRPr lang="en-GB" sz="1400" b="1" i="1" dirty="0">
              <a:solidFill>
                <a:srgbClr val="FFFF00"/>
              </a:solidFill>
              <a:effectLst/>
            </a:endParaRPr>
          </a:p>
          <a:p>
            <a:pPr marL="0" marR="0" indent="0" algn="l" defTabSz="914400" rtl="0" eaLnBrk="0" fontAlgn="base" latinLnBrk="0" hangingPunct="0">
              <a:lnSpc>
                <a:spcPct val="100000"/>
              </a:lnSpc>
              <a:spcBef>
                <a:spcPct val="50000"/>
              </a:spcBef>
              <a:spcAft>
                <a:spcPct val="0"/>
              </a:spcAft>
              <a:buClrTx/>
              <a:buSzTx/>
              <a:buFontTx/>
              <a:buNone/>
              <a:tabLst/>
              <a:defRPr/>
            </a:pPr>
            <a:endParaRPr lang="en-GB" sz="1200" b="1" i="1" dirty="0">
              <a:solidFill>
                <a:srgbClr val="FFFF00"/>
              </a:solidFill>
              <a:effectLst/>
            </a:endParaRPr>
          </a:p>
        </p:txBody>
      </p:sp>
      <p:sp>
        <p:nvSpPr>
          <p:cNvPr id="4" name="Rectangle 3"/>
          <p:cNvSpPr/>
          <p:nvPr/>
        </p:nvSpPr>
        <p:spPr>
          <a:xfrm>
            <a:off x="7770872" y="6537601"/>
            <a:ext cx="1402948" cy="369332"/>
          </a:xfrm>
          <a:prstGeom prst="rect">
            <a:avLst/>
          </a:prstGeom>
        </p:spPr>
        <p:txBody>
          <a:bodyPr wrap="none">
            <a:spAutoFit/>
          </a:bodyPr>
          <a:lstStyle/>
          <a:p>
            <a:pPr algn="r"/>
            <a:r>
              <a:rPr lang="en-US" b="1" dirty="0">
                <a:solidFill>
                  <a:schemeClr val="bg1"/>
                </a:solidFill>
              </a:rPr>
              <a:t>Slide </a:t>
            </a:r>
            <a:fld id="{7E23E9C8-2E5D-4F4F-BD82-724F2546A123}" type="slidenum">
              <a:rPr lang="en-US" b="1" smtClean="0">
                <a:solidFill>
                  <a:schemeClr val="bg1"/>
                </a:solidFill>
              </a:rPr>
              <a:pPr algn="r"/>
              <a:t>‹#›</a:t>
            </a:fld>
            <a:r>
              <a:rPr lang="en-US" b="1" dirty="0">
                <a:solidFill>
                  <a:schemeClr val="bg1"/>
                </a:solidFill>
              </a:rPr>
              <a:t>/53</a:t>
            </a:r>
          </a:p>
        </p:txBody>
      </p:sp>
    </p:spTree>
    <p:extLst>
      <p:ext uri="{BB962C8B-B14F-4D97-AF65-F5344CB8AC3E}">
        <p14:creationId xmlns:p14="http://schemas.microsoft.com/office/powerpoint/2010/main" val="56147675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347864" y="1066800"/>
            <a:ext cx="3096344" cy="1858144"/>
          </a:xfrm>
        </p:spPr>
        <p:txBody>
          <a:bodyPr/>
          <a:lstStyle/>
          <a:p>
            <a:pPr algn="r" eaLnBrk="1" hangingPunct="1"/>
            <a:r>
              <a:rPr lang="en-US" b="1" i="1" dirty="0"/>
              <a:t>Subsidiary ICT for Uganda</a:t>
            </a:r>
          </a:p>
        </p:txBody>
      </p:sp>
      <p:sp>
        <p:nvSpPr>
          <p:cNvPr id="3075" name="Subtitle 2"/>
          <p:cNvSpPr>
            <a:spLocks noGrp="1"/>
          </p:cNvSpPr>
          <p:nvPr>
            <p:ph type="subTitle" idx="1"/>
          </p:nvPr>
        </p:nvSpPr>
        <p:spPr>
          <a:xfrm>
            <a:off x="1043608" y="3573016"/>
            <a:ext cx="7342584" cy="2980184"/>
          </a:xfrm>
        </p:spPr>
        <p:txBody>
          <a:bodyPr/>
          <a:lstStyle/>
          <a:p>
            <a:r>
              <a:rPr lang="en-GB" sz="3600" b="1" dirty="0"/>
              <a:t>Curriculum Topic 11 out of 15: </a:t>
            </a:r>
            <a:br>
              <a:rPr lang="en-GB" sz="3600" b="1" dirty="0"/>
            </a:br>
            <a:r>
              <a:rPr lang="en-GB" sz="4400" b="1" dirty="0">
                <a:solidFill>
                  <a:srgbClr val="C00000"/>
                </a:solidFill>
              </a:rPr>
              <a:t>DATA COMMUNICATION AND NETWORKING</a:t>
            </a:r>
          </a:p>
          <a:p>
            <a:r>
              <a:rPr lang="en-GB" sz="2000" b="1" i="1" dirty="0"/>
              <a:t>Recommended Coverage Duration: 18 periods (3 weeks)</a:t>
            </a:r>
          </a:p>
          <a:p>
            <a:r>
              <a:rPr lang="en-GB" sz="1600" b="1" i="1" dirty="0"/>
              <a:t>Senior Six Term I</a:t>
            </a:r>
            <a:endParaRPr lang="en-GB" sz="28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US" sz="3600" b="1" dirty="0"/>
              <a:t>e) Comparing electronic and manual data communication tools</a:t>
            </a:r>
            <a:endParaRPr lang="en-GB" sz="36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1680909"/>
              </p:ext>
            </p:extLst>
          </p:nvPr>
        </p:nvGraphicFramePr>
        <p:xfrm>
          <a:off x="35496" y="1113235"/>
          <a:ext cx="9036496" cy="5386660"/>
        </p:xfrm>
        <a:graphic>
          <a:graphicData uri="http://schemas.openxmlformats.org/drawingml/2006/table">
            <a:tbl>
              <a:tblPr firstRow="1" firstCol="1" bandRow="1">
                <a:tableStyleId>{5940675A-B579-460E-94D1-54222C63F5DA}</a:tableStyleId>
              </a:tblPr>
              <a:tblGrid>
                <a:gridCol w="4629369">
                  <a:extLst>
                    <a:ext uri="{9D8B030D-6E8A-4147-A177-3AD203B41FA5}">
                      <a16:colId xmlns:a16="http://schemas.microsoft.com/office/drawing/2014/main" val="20000"/>
                    </a:ext>
                  </a:extLst>
                </a:gridCol>
                <a:gridCol w="4407127">
                  <a:extLst>
                    <a:ext uri="{9D8B030D-6E8A-4147-A177-3AD203B41FA5}">
                      <a16:colId xmlns:a16="http://schemas.microsoft.com/office/drawing/2014/main" val="20001"/>
                    </a:ext>
                  </a:extLst>
                </a:gridCol>
              </a:tblGrid>
              <a:tr h="1008112">
                <a:tc>
                  <a:txBody>
                    <a:bodyPr/>
                    <a:lstStyle/>
                    <a:p>
                      <a:pPr indent="-6350" algn="l">
                        <a:lnSpc>
                          <a:spcPct val="115000"/>
                        </a:lnSpc>
                        <a:spcAft>
                          <a:spcPts val="0"/>
                        </a:spcAft>
                      </a:pPr>
                      <a:r>
                        <a:rPr lang="en-US" sz="2800" b="1" dirty="0">
                          <a:effectLst/>
                        </a:rPr>
                        <a:t>Manual data communication tools </a:t>
                      </a:r>
                      <a:endParaRPr lang="en-GB" sz="2800" b="1"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tc>
                  <a:txBody>
                    <a:bodyPr/>
                    <a:lstStyle/>
                    <a:p>
                      <a:pPr indent="-6350" algn="l">
                        <a:lnSpc>
                          <a:spcPct val="115000"/>
                        </a:lnSpc>
                        <a:spcAft>
                          <a:spcPts val="0"/>
                        </a:spcAft>
                      </a:pPr>
                      <a:r>
                        <a:rPr lang="en-US" sz="2800" b="1" dirty="0">
                          <a:effectLst/>
                        </a:rPr>
                        <a:t>Electronic data communication tools</a:t>
                      </a:r>
                      <a:endParaRPr lang="en-GB" sz="2800" b="1"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extLst>
                  <a:ext uri="{0D108BD9-81ED-4DB2-BD59-A6C34878D82A}">
                    <a16:rowId xmlns:a16="http://schemas.microsoft.com/office/drawing/2014/main" val="10000"/>
                  </a:ext>
                </a:extLst>
              </a:tr>
              <a:tr h="789988">
                <a:tc>
                  <a:txBody>
                    <a:bodyPr/>
                    <a:lstStyle/>
                    <a:p>
                      <a:pPr indent="-6350" algn="l">
                        <a:lnSpc>
                          <a:spcPct val="115000"/>
                        </a:lnSpc>
                        <a:spcAft>
                          <a:spcPts val="0"/>
                        </a:spcAft>
                      </a:pPr>
                      <a:r>
                        <a:rPr lang="en-US" sz="2800" dirty="0">
                          <a:effectLst/>
                        </a:rPr>
                        <a:t>-Do</a:t>
                      </a:r>
                      <a:r>
                        <a:rPr lang="en-US" sz="2800" baseline="0" dirty="0">
                          <a:effectLst/>
                        </a:rPr>
                        <a:t> </a:t>
                      </a:r>
                      <a:r>
                        <a:rPr lang="en-US" sz="2800" dirty="0">
                          <a:effectLst/>
                        </a:rPr>
                        <a:t>not use power and transmit slower  </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tc>
                  <a:txBody>
                    <a:bodyPr/>
                    <a:lstStyle/>
                    <a:p>
                      <a:pPr indent="-6350" algn="l">
                        <a:lnSpc>
                          <a:spcPct val="115000"/>
                        </a:lnSpc>
                        <a:spcAft>
                          <a:spcPts val="0"/>
                        </a:spcAft>
                      </a:pPr>
                      <a:r>
                        <a:rPr lang="en-US" sz="2800" dirty="0">
                          <a:effectLst/>
                        </a:rPr>
                        <a:t>-Are</a:t>
                      </a:r>
                      <a:r>
                        <a:rPr lang="en-US" sz="2800" baseline="0" dirty="0">
                          <a:effectLst/>
                        </a:rPr>
                        <a:t> q</a:t>
                      </a:r>
                      <a:r>
                        <a:rPr lang="en-US" sz="2800" dirty="0">
                          <a:effectLst/>
                        </a:rPr>
                        <a:t>uick and fast especially over networks. </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extLst>
                  <a:ext uri="{0D108BD9-81ED-4DB2-BD59-A6C34878D82A}">
                    <a16:rowId xmlns:a16="http://schemas.microsoft.com/office/drawing/2014/main" val="10001"/>
                  </a:ext>
                </a:extLst>
              </a:tr>
              <a:tr h="769448">
                <a:tc>
                  <a:txBody>
                    <a:bodyPr/>
                    <a:lstStyle/>
                    <a:p>
                      <a:pPr indent="-6350" algn="l">
                        <a:lnSpc>
                          <a:spcPct val="115000"/>
                        </a:lnSpc>
                        <a:spcAft>
                          <a:spcPts val="0"/>
                        </a:spcAft>
                      </a:pPr>
                      <a:r>
                        <a:rPr lang="en-US" sz="2800" dirty="0">
                          <a:effectLst/>
                        </a:rPr>
                        <a:t>-Cover a short distance  </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tc>
                  <a:txBody>
                    <a:bodyPr/>
                    <a:lstStyle/>
                    <a:p>
                      <a:pPr indent="-6350" algn="l">
                        <a:lnSpc>
                          <a:spcPct val="115000"/>
                        </a:lnSpc>
                        <a:spcAft>
                          <a:spcPts val="0"/>
                        </a:spcAft>
                      </a:pPr>
                      <a:r>
                        <a:rPr lang="en-US" sz="2800" dirty="0">
                          <a:effectLst/>
                        </a:rPr>
                        <a:t>-Cover a large distance </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extLst>
                  <a:ext uri="{0D108BD9-81ED-4DB2-BD59-A6C34878D82A}">
                    <a16:rowId xmlns:a16="http://schemas.microsoft.com/office/drawing/2014/main" val="10002"/>
                  </a:ext>
                </a:extLst>
              </a:tr>
              <a:tr h="766289">
                <a:tc>
                  <a:txBody>
                    <a:bodyPr/>
                    <a:lstStyle/>
                    <a:p>
                      <a:pPr indent="-6350" algn="l">
                        <a:lnSpc>
                          <a:spcPct val="115000"/>
                        </a:lnSpc>
                        <a:spcAft>
                          <a:spcPts val="0"/>
                        </a:spcAft>
                      </a:pPr>
                      <a:r>
                        <a:rPr lang="en-US" sz="2800" dirty="0">
                          <a:effectLst/>
                        </a:rPr>
                        <a:t>-Do not support digital information</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tc>
                  <a:txBody>
                    <a:bodyPr/>
                    <a:lstStyle/>
                    <a:p>
                      <a:pPr indent="-6350" algn="l">
                        <a:lnSpc>
                          <a:spcPct val="115000"/>
                        </a:lnSpc>
                        <a:spcAft>
                          <a:spcPts val="0"/>
                        </a:spcAft>
                      </a:pPr>
                      <a:r>
                        <a:rPr lang="en-US" sz="2800" dirty="0">
                          <a:effectLst/>
                        </a:rPr>
                        <a:t>-Support digital information</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extLst>
                  <a:ext uri="{0D108BD9-81ED-4DB2-BD59-A6C34878D82A}">
                    <a16:rowId xmlns:a16="http://schemas.microsoft.com/office/drawing/2014/main" val="10003"/>
                  </a:ext>
                </a:extLst>
              </a:tr>
              <a:tr h="1080704">
                <a:tc>
                  <a:txBody>
                    <a:bodyPr/>
                    <a:lstStyle/>
                    <a:p>
                      <a:pPr indent="-6350" algn="l">
                        <a:lnSpc>
                          <a:spcPct val="115000"/>
                        </a:lnSpc>
                        <a:spcAft>
                          <a:spcPts val="0"/>
                        </a:spcAft>
                      </a:pPr>
                      <a:r>
                        <a:rPr lang="en-US" sz="2800" dirty="0">
                          <a:effectLst/>
                        </a:rPr>
                        <a:t>-Require a</a:t>
                      </a:r>
                      <a:r>
                        <a:rPr lang="en-US" sz="2800" baseline="0" dirty="0">
                          <a:effectLst/>
                        </a:rPr>
                        <a:t> low level of </a:t>
                      </a:r>
                      <a:r>
                        <a:rPr lang="en-US" sz="2800" dirty="0">
                          <a:effectLst/>
                        </a:rPr>
                        <a:t>literacy to operate.</a:t>
                      </a:r>
                      <a:r>
                        <a:rPr lang="en-US" sz="2800" baseline="0" dirty="0">
                          <a:effectLst/>
                        </a:rPr>
                        <a:t> </a:t>
                      </a:r>
                      <a:r>
                        <a:rPr lang="en-US" sz="2800" baseline="0" dirty="0" err="1">
                          <a:effectLst/>
                        </a:rPr>
                        <a:t>E.g</a:t>
                      </a:r>
                      <a:r>
                        <a:rPr lang="en-US" sz="2800" baseline="0" dirty="0">
                          <a:effectLst/>
                        </a:rPr>
                        <a:t> the drums</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tc>
                  <a:txBody>
                    <a:bodyPr/>
                    <a:lstStyle/>
                    <a:p>
                      <a:pPr indent="-6350" algn="l">
                        <a:lnSpc>
                          <a:spcPct val="115000"/>
                        </a:lnSpc>
                        <a:spcAft>
                          <a:spcPts val="0"/>
                        </a:spcAft>
                      </a:pPr>
                      <a:r>
                        <a:rPr lang="en-US" sz="2800" dirty="0">
                          <a:effectLst/>
                        </a:rPr>
                        <a:t>-Usually require</a:t>
                      </a:r>
                      <a:r>
                        <a:rPr lang="en-US" sz="2800" baseline="0" dirty="0">
                          <a:effectLst/>
                        </a:rPr>
                        <a:t> a higher level of</a:t>
                      </a:r>
                      <a:r>
                        <a:rPr lang="en-US" sz="2800" dirty="0">
                          <a:effectLst/>
                        </a:rPr>
                        <a:t> literacy to use, </a:t>
                      </a:r>
                      <a:r>
                        <a:rPr lang="en-US" sz="2800" dirty="0" err="1">
                          <a:effectLst/>
                        </a:rPr>
                        <a:t>e.g</a:t>
                      </a:r>
                      <a:r>
                        <a:rPr lang="en-US" sz="2800" dirty="0">
                          <a:effectLst/>
                        </a:rPr>
                        <a:t> computers.</a:t>
                      </a:r>
                      <a:endParaRPr lang="en-GB" sz="28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marL="68580" marR="73025" marT="50165"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40564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f) Data transmission media</a:t>
            </a:r>
            <a:endParaRPr lang="en-GB" dirty="0"/>
          </a:p>
        </p:txBody>
      </p:sp>
      <p:sp>
        <p:nvSpPr>
          <p:cNvPr id="3" name="Content Placeholder 2"/>
          <p:cNvSpPr>
            <a:spLocks noGrp="1"/>
          </p:cNvSpPr>
          <p:nvPr>
            <p:ph idx="1"/>
          </p:nvPr>
        </p:nvSpPr>
        <p:spPr/>
        <p:txBody>
          <a:bodyPr/>
          <a:lstStyle/>
          <a:p>
            <a:r>
              <a:rPr lang="en-US" sz="3100" dirty="0"/>
              <a:t>The term transmission media refers to any physical or non-physical link / pathway between two or more devices and in which a signal can be made to flow from source to destination. </a:t>
            </a:r>
          </a:p>
          <a:p>
            <a:r>
              <a:rPr lang="en-GB" sz="3100" dirty="0"/>
              <a:t>A data signal cannot be sent from one place to another without a medium of communication. </a:t>
            </a:r>
          </a:p>
          <a:p>
            <a:r>
              <a:rPr lang="en-GB" sz="3100" dirty="0"/>
              <a:t>Data communication media can be divided into two: </a:t>
            </a:r>
          </a:p>
          <a:p>
            <a:pPr lvl="1"/>
            <a:r>
              <a:rPr lang="en-GB" sz="2700" dirty="0"/>
              <a:t>1. Physical /Wired / Bounded/ Guided transmission media</a:t>
            </a:r>
          </a:p>
          <a:p>
            <a:pPr lvl="1"/>
            <a:r>
              <a:rPr lang="en-GB" sz="2700" dirty="0"/>
              <a:t>2. Wireless / Unbounded / Unguided transmission  media </a:t>
            </a:r>
          </a:p>
          <a:p>
            <a:endParaRPr lang="en-GB" sz="3100" dirty="0"/>
          </a:p>
        </p:txBody>
      </p:sp>
    </p:spTree>
    <p:extLst>
      <p:ext uri="{BB962C8B-B14F-4D97-AF65-F5344CB8AC3E}">
        <p14:creationId xmlns:p14="http://schemas.microsoft.com/office/powerpoint/2010/main" val="992688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 f) Data transmission media</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49647882"/>
              </p:ext>
            </p:extLst>
          </p:nvPr>
        </p:nvGraphicFramePr>
        <p:xfrm>
          <a:off x="0" y="1066800"/>
          <a:ext cx="9144000" cy="551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806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94792"/>
            <a:ext cx="9144000" cy="1426096"/>
          </a:xfrm>
        </p:spPr>
        <p:txBody>
          <a:bodyPr/>
          <a:lstStyle/>
          <a:p>
            <a:r>
              <a:rPr lang="en-US" sz="2800" dirty="0"/>
              <a:t>Physical media transmits data signals from the source to the destination through a </a:t>
            </a:r>
            <a:r>
              <a:rPr lang="en-US" sz="2800" i="1" dirty="0"/>
              <a:t>restricted pathway</a:t>
            </a:r>
            <a:r>
              <a:rPr lang="en-US" sz="2800" dirty="0"/>
              <a:t> such as a cable.</a:t>
            </a:r>
            <a:r>
              <a:rPr lang="en-GB" sz="2800" dirty="0"/>
              <a:t> Examples include:</a:t>
            </a:r>
            <a:endParaRPr lang="en-GB"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136" y="2893340"/>
            <a:ext cx="3384376" cy="3704012"/>
          </a:xfrm>
          <a:prstGeom prst="rect">
            <a:avLst/>
          </a:prstGeom>
        </p:spPr>
      </p:pic>
      <p:sp>
        <p:nvSpPr>
          <p:cNvPr id="6" name="Rectangle 5"/>
          <p:cNvSpPr/>
          <p:nvPr/>
        </p:nvSpPr>
        <p:spPr>
          <a:xfrm>
            <a:off x="-180528" y="2268155"/>
            <a:ext cx="5940153" cy="4401205"/>
          </a:xfrm>
          <a:prstGeom prst="rect">
            <a:avLst/>
          </a:prstGeom>
        </p:spPr>
        <p:txBody>
          <a:bodyPr wrap="square">
            <a:spAutoFit/>
          </a:bodyPr>
          <a:lstStyle/>
          <a:p>
            <a:pPr lvl="1"/>
            <a:r>
              <a:rPr lang="en-US" sz="2800" b="1" dirty="0">
                <a:solidFill>
                  <a:srgbClr val="C00000"/>
                </a:solidFill>
              </a:rPr>
              <a:t>Twisted pair cable</a:t>
            </a:r>
            <a:r>
              <a:rPr lang="en-US" sz="2000" dirty="0"/>
              <a:t>: </a:t>
            </a:r>
            <a:r>
              <a:rPr lang="en-US" dirty="0"/>
              <a:t>Twisted pair cable is made up of solid copper wire strands wound in pairs within a single media. The winding of the wires is meant to avoid the development of an electromagnetic field around the two wires as they transmit data. </a:t>
            </a:r>
          </a:p>
          <a:p>
            <a:pPr marL="742950" lvl="1" indent="-285750">
              <a:buFont typeface="Arial" panose="020B0604020202020204" pitchFamily="34" charset="0"/>
              <a:buChar char="•"/>
            </a:pPr>
            <a:r>
              <a:rPr lang="en-US" dirty="0"/>
              <a:t>TP is commonly used to interconnect devices on a Local Area Network.  </a:t>
            </a:r>
          </a:p>
          <a:p>
            <a:pPr marL="742950" lvl="1" indent="-285750">
              <a:buFont typeface="Arial" panose="020B0604020202020204" pitchFamily="34" charset="0"/>
              <a:buChar char="•"/>
            </a:pPr>
            <a:r>
              <a:rPr lang="en-GB" dirty="0"/>
              <a:t>There are two common types of twisted pair cabling, STP and UTP. The S stands for Shielded, the U stands for Unshielded. </a:t>
            </a:r>
          </a:p>
          <a:p>
            <a:pPr marL="742950" lvl="1" indent="-285750">
              <a:buFont typeface="Arial" panose="020B0604020202020204" pitchFamily="34" charset="0"/>
              <a:buChar char="•"/>
            </a:pPr>
            <a:r>
              <a:rPr lang="en-GB" dirty="0"/>
              <a:t>The extra covering in shielded twisted pair wiring protects the transmission line from electromagnetic interference leaking into or out of the cable, but makes it more expensive.</a:t>
            </a:r>
          </a:p>
        </p:txBody>
      </p:sp>
    </p:spTree>
    <p:extLst>
      <p:ext uri="{BB962C8B-B14F-4D97-AF65-F5344CB8AC3E}">
        <p14:creationId xmlns:p14="http://schemas.microsoft.com/office/powerpoint/2010/main" val="325386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p:txBody>
          <a:bodyPr/>
          <a:lstStyle/>
          <a:p>
            <a:pPr marL="357188" lvl="1"/>
            <a:r>
              <a:rPr lang="en-US" sz="3200" b="1" dirty="0">
                <a:solidFill>
                  <a:srgbClr val="C00000"/>
                </a:solidFill>
              </a:rPr>
              <a:t>Coaxial cables. </a:t>
            </a:r>
            <a:r>
              <a:rPr lang="en-GB" dirty="0"/>
              <a:t>Coaxial cables consist of a core copper wire in the </a:t>
            </a:r>
            <a:r>
              <a:rPr lang="en-GB" dirty="0" err="1"/>
              <a:t>center</a:t>
            </a:r>
            <a:r>
              <a:rPr lang="en-GB" dirty="0"/>
              <a:t> enclosed in an insulating sheath, followed by hollow mesh conductor which is covered by a shield making the cable more resistant to electromagnetic interference than the twisted pair cable. </a:t>
            </a:r>
          </a:p>
          <a:p>
            <a:endParaRPr lang="en-GB" sz="2800" dirty="0"/>
          </a:p>
        </p:txBody>
      </p:sp>
      <p:pic>
        <p:nvPicPr>
          <p:cNvPr id="8" name="Picture 7" descr="http://www.phy.davidson.edu/stuhome/phstewart/IL/speed/coaxla.g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5409" y="3501008"/>
            <a:ext cx="5528591" cy="2989956"/>
          </a:xfrm>
          <a:prstGeom prst="rect">
            <a:avLst/>
          </a:prstGeom>
          <a:noFill/>
          <a:ln>
            <a:noFill/>
          </a:ln>
        </p:spPr>
      </p:pic>
      <p:sp>
        <p:nvSpPr>
          <p:cNvPr id="4" name="Rectangle 3"/>
          <p:cNvSpPr/>
          <p:nvPr/>
        </p:nvSpPr>
        <p:spPr>
          <a:xfrm>
            <a:off x="-36512" y="3568948"/>
            <a:ext cx="3615409" cy="2308324"/>
          </a:xfrm>
          <a:prstGeom prst="rect">
            <a:avLst/>
          </a:prstGeom>
        </p:spPr>
        <p:txBody>
          <a:bodyPr wrap="square">
            <a:spAutoFit/>
          </a:bodyPr>
          <a:lstStyle/>
          <a:p>
            <a:pPr marL="357188" lvl="1"/>
            <a:r>
              <a:rPr lang="en-GB" sz="2400" dirty="0"/>
              <a:t>Coaxial cables have bandwidths in Gigabits per second. Hence, they are installed in a network to form the network backbone.</a:t>
            </a:r>
          </a:p>
        </p:txBody>
      </p:sp>
    </p:spTree>
    <p:extLst>
      <p:ext uri="{BB962C8B-B14F-4D97-AF65-F5344CB8AC3E}">
        <p14:creationId xmlns:p14="http://schemas.microsoft.com/office/powerpoint/2010/main" val="1629460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80728"/>
            <a:ext cx="9144000" cy="5519736"/>
          </a:xfrm>
        </p:spPr>
        <p:txBody>
          <a:bodyPr/>
          <a:lstStyle/>
          <a:p>
            <a:pPr lvl="1"/>
            <a:r>
              <a:rPr lang="en-US" b="1" dirty="0" err="1">
                <a:solidFill>
                  <a:srgbClr val="C00000"/>
                </a:solidFill>
              </a:rPr>
              <a:t>Fibre</a:t>
            </a:r>
            <a:r>
              <a:rPr lang="en-US" b="1" dirty="0">
                <a:solidFill>
                  <a:srgbClr val="C00000"/>
                </a:solidFill>
              </a:rPr>
              <a:t> optic cable. </a:t>
            </a:r>
            <a:r>
              <a:rPr lang="en-US" sz="2400" dirty="0" err="1"/>
              <a:t>Fibre</a:t>
            </a:r>
            <a:r>
              <a:rPr lang="en-US" sz="2400" dirty="0"/>
              <a:t> optic cable utilizes light to transmit data from one point to another on the network. The electrical signal from the source are converted to light signals, and then propagated along the fiber optic cable. </a:t>
            </a:r>
          </a:p>
          <a:p>
            <a:pPr lvl="1"/>
            <a:r>
              <a:rPr lang="en-US" sz="2400" dirty="0"/>
              <a:t>To convert an electric signal to light, you need a light emitting diode (LED) at the transmitter. At the receiving end, a photosensitive device can be used to convert the light signals back to electric signals that can be processed by the computer. The fiber optic cable is made of hair-like glass strands, cladding, buffer, a jacket. </a:t>
            </a:r>
          </a:p>
          <a:p>
            <a:pPr lvl="1"/>
            <a:r>
              <a:rPr lang="en-US" sz="2400" dirty="0"/>
              <a:t>They have the highest </a:t>
            </a:r>
            <a:br>
              <a:rPr lang="en-US" sz="2400" dirty="0"/>
            </a:br>
            <a:r>
              <a:rPr lang="en-US" sz="2400" dirty="0"/>
              <a:t>bandwidth </a:t>
            </a:r>
            <a:br>
              <a:rPr lang="en-US" sz="2400" dirty="0"/>
            </a:br>
            <a:r>
              <a:rPr lang="en-US" sz="2400" dirty="0"/>
              <a:t>as compared to other</a:t>
            </a:r>
            <a:br>
              <a:rPr lang="en-US" sz="2400" dirty="0"/>
            </a:br>
            <a:r>
              <a:rPr lang="en-US" sz="2400" dirty="0"/>
              <a:t> transmission media</a:t>
            </a:r>
            <a:endParaRPr lang="en-GB" sz="2400" dirty="0"/>
          </a:p>
          <a:p>
            <a:endParaRPr lang="en-GB" sz="2800" dirty="0"/>
          </a:p>
        </p:txBody>
      </p:sp>
      <p:pic>
        <p:nvPicPr>
          <p:cNvPr id="4" name="Picture 3"/>
          <p:cNvPicPr>
            <a:picLocks noChangeAspect="1"/>
          </p:cNvPicPr>
          <p:nvPr/>
        </p:nvPicPr>
        <p:blipFill>
          <a:blip r:embed="rId3" cstate="print">
            <a:extLst>
              <a:ext uri="{BEBA8EAE-BF5A-486C-A8C5-ECC9F3942E4B}">
                <a14:imgProps xmlns:a14="http://schemas.microsoft.com/office/drawing/2010/main">
                  <a14:imgLayer r:embed="rId4">
                    <a14:imgEffect>
                      <a14:backgroundRemoval t="9932" b="89971" l="0" r="89966">
                        <a14:foregroundMark x1="26449" y1="25316" x2="5796" y2="25316"/>
                        <a14:foregroundMark x1="5796" y1="26485" x2="6186" y2="55404"/>
                        <a14:foregroundMark x1="5796" y1="56183" x2="10667" y2="84615"/>
                        <a14:foregroundMark x1="10278" y1="85394" x2="16512" y2="89289"/>
                        <a14:foregroundMark x1="16123" y1="89289" x2="29372" y2="79163"/>
                      </a14:backgroundRemoval>
                    </a14:imgEffect>
                  </a14:imgLayer>
                </a14:imgProps>
              </a:ext>
              <a:ext uri="{28A0092B-C50C-407E-A947-70E740481C1C}">
                <a14:useLocalDpi xmlns:a14="http://schemas.microsoft.com/office/drawing/2010/main" val="0"/>
              </a:ext>
            </a:extLst>
          </a:blip>
          <a:stretch>
            <a:fillRect/>
          </a:stretch>
        </p:blipFill>
        <p:spPr>
          <a:xfrm>
            <a:off x="3779912" y="3933056"/>
            <a:ext cx="5760640" cy="2880320"/>
          </a:xfrm>
          <a:prstGeom prst="rect">
            <a:avLst/>
          </a:prstGeom>
        </p:spPr>
      </p:pic>
    </p:spTree>
    <p:extLst>
      <p:ext uri="{BB962C8B-B14F-4D97-AF65-F5344CB8AC3E}">
        <p14:creationId xmlns:p14="http://schemas.microsoft.com/office/powerpoint/2010/main" val="240511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80728"/>
            <a:ext cx="9144000" cy="5519736"/>
          </a:xfrm>
        </p:spPr>
        <p:txBody>
          <a:bodyPr/>
          <a:lstStyle/>
          <a:p>
            <a:r>
              <a:rPr lang="en-GB" b="1" dirty="0">
                <a:solidFill>
                  <a:srgbClr val="C00000"/>
                </a:solidFill>
              </a:rPr>
              <a:t>Wireless</a:t>
            </a:r>
            <a:r>
              <a:rPr lang="en-GB" dirty="0">
                <a:solidFill>
                  <a:srgbClr val="C00000"/>
                </a:solidFill>
              </a:rPr>
              <a:t> </a:t>
            </a:r>
            <a:r>
              <a:rPr lang="en-GB" sz="2400" dirty="0"/>
              <a:t>or unbounded media is that is where data signals </a:t>
            </a:r>
            <a:r>
              <a:rPr lang="en-US" sz="2400" dirty="0"/>
              <a:t>flow through the </a:t>
            </a:r>
            <a:r>
              <a:rPr lang="en-US" sz="2400" b="1" dirty="0"/>
              <a:t>air.</a:t>
            </a:r>
            <a:r>
              <a:rPr lang="en-US" sz="2400" dirty="0"/>
              <a:t>  </a:t>
            </a:r>
            <a:r>
              <a:rPr lang="en-GB" sz="2400" dirty="0"/>
              <a:t>In this case transmitting antenna and receivers aerial facilitates the communication. Example of wireless transmission media include: </a:t>
            </a:r>
          </a:p>
          <a:p>
            <a:r>
              <a:rPr lang="en-GB" sz="2400" dirty="0"/>
              <a:t>The major wireless transmission media include radio waves, microwaves, and infrared which are part of the </a:t>
            </a:r>
            <a:r>
              <a:rPr lang="en-GB" sz="2400" b="1" u="sng" dirty="0"/>
              <a:t>electromagnetic spectrum</a:t>
            </a:r>
            <a:r>
              <a:rPr lang="en-GB" sz="2400" dirty="0"/>
              <a:t>, which is the range of all possible frequencies of electromagnetic radiation.</a:t>
            </a:r>
          </a:p>
          <a:p>
            <a:endParaRPr lang="en-GB" sz="2400" dirty="0"/>
          </a:p>
          <a:p>
            <a:pPr marL="0" indent="0">
              <a:buNone/>
            </a:pPr>
            <a:endParaRPr lang="en-GB"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120585"/>
            <a:ext cx="7676381" cy="2732098"/>
          </a:xfrm>
          <a:prstGeom prst="rect">
            <a:avLst/>
          </a:prstGeom>
        </p:spPr>
      </p:pic>
    </p:spTree>
    <p:extLst>
      <p:ext uri="{BB962C8B-B14F-4D97-AF65-F5344CB8AC3E}">
        <p14:creationId xmlns:p14="http://schemas.microsoft.com/office/powerpoint/2010/main" val="1983877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80728"/>
            <a:ext cx="9144000" cy="5616624"/>
          </a:xfrm>
        </p:spPr>
        <p:txBody>
          <a:bodyPr/>
          <a:lstStyle/>
          <a:p>
            <a:r>
              <a:rPr lang="en-US" sz="2400" b="1" cap="all" dirty="0">
                <a:solidFill>
                  <a:srgbClr val="C00000"/>
                </a:solidFill>
              </a:rPr>
              <a:t>Radio waves</a:t>
            </a:r>
            <a:r>
              <a:rPr lang="en-US" sz="2000" b="1" dirty="0"/>
              <a:t>: </a:t>
            </a:r>
            <a:r>
              <a:rPr lang="en-GB" sz="2000" dirty="0"/>
              <a:t>Radio waves frequencies are easy to generate and are widely used for communication, both indoors and outdoors. Examples of communication technologies using radio waves include Bluetooth, Wireless Fidelity (</a:t>
            </a:r>
            <a:r>
              <a:rPr lang="en-GB" sz="2000" dirty="0" err="1"/>
              <a:t>Wifi</a:t>
            </a:r>
            <a:r>
              <a:rPr lang="en-GB" sz="2000" dirty="0"/>
              <a:t>), and </a:t>
            </a:r>
            <a:r>
              <a:rPr lang="en-GB" sz="2000" dirty="0" err="1"/>
              <a:t>Wimax</a:t>
            </a:r>
            <a:r>
              <a:rPr lang="en-GB" sz="2000" dirty="0"/>
              <a:t>.</a:t>
            </a:r>
          </a:p>
          <a:p>
            <a:pPr lvl="1"/>
            <a:r>
              <a:rPr lang="en-GB" sz="2000" b="1" dirty="0"/>
              <a:t>Bluetooth</a:t>
            </a:r>
            <a:r>
              <a:rPr lang="en-GB" sz="2000" dirty="0"/>
              <a:t> is a short range wireless based information transmission system which works on the basis of a microchips embedded in the digital devices like mobile phones, speakers.</a:t>
            </a:r>
          </a:p>
          <a:p>
            <a:pPr lvl="1"/>
            <a:r>
              <a:rPr lang="en-GB" sz="2000" b="1" dirty="0"/>
              <a:t>Wireless Fidelity (</a:t>
            </a:r>
            <a:r>
              <a:rPr lang="en-GB" sz="2000" b="1" dirty="0" err="1"/>
              <a:t>Wifi</a:t>
            </a:r>
            <a:r>
              <a:rPr lang="en-GB" sz="2000" dirty="0"/>
              <a:t>) is used to create a hotspots from where information signals can be easily accessed by Wi-Fi enabled devices, forming a wireless local area network </a:t>
            </a:r>
            <a:r>
              <a:rPr lang="en-GB" sz="2000" b="1" dirty="0"/>
              <a:t>(</a:t>
            </a:r>
            <a:r>
              <a:rPr lang="en-GB" sz="2000" dirty="0"/>
              <a:t>WLAN).</a:t>
            </a:r>
          </a:p>
          <a:p>
            <a:pPr lvl="1"/>
            <a:r>
              <a:rPr lang="en-GB" sz="2000" b="1" dirty="0" err="1"/>
              <a:t>Wimax</a:t>
            </a:r>
            <a:r>
              <a:rPr lang="en-GB" sz="2000" dirty="0"/>
              <a:t> stands for Worldwide Interoperability for Microwave Access. It is a telecommunication technology providing wireless data over long distances in a variety of ways from point to point links to full mobile cellular type access. </a:t>
            </a:r>
          </a:p>
          <a:p>
            <a:pPr lvl="1"/>
            <a:r>
              <a:rPr lang="en-GB" sz="2000" b="1" dirty="0"/>
              <a:t>Radio-frequency identification (</a:t>
            </a:r>
            <a:r>
              <a:rPr lang="en-GB" sz="2000" b="1" i="1" dirty="0"/>
              <a:t>RFID</a:t>
            </a:r>
            <a:r>
              <a:rPr lang="en-GB" sz="2000" b="1" dirty="0"/>
              <a:t>) </a:t>
            </a:r>
            <a:r>
              <a:rPr lang="en-GB" sz="2000" dirty="0"/>
              <a:t>uses radio waves to automatically identify and track tags attached to objects. The RFID tag can be affixed to an object and used to track and manage inventory, assets, people, etc. For example, it can be affixed to cars, computer equipment, books etc.</a:t>
            </a:r>
          </a:p>
        </p:txBody>
      </p:sp>
    </p:spTree>
    <p:extLst>
      <p:ext uri="{BB962C8B-B14F-4D97-AF65-F5344CB8AC3E}">
        <p14:creationId xmlns:p14="http://schemas.microsoft.com/office/powerpoint/2010/main" val="261808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80728"/>
            <a:ext cx="9144000" cy="1789382"/>
          </a:xfrm>
        </p:spPr>
        <p:txBody>
          <a:bodyPr/>
          <a:lstStyle/>
          <a:p>
            <a:r>
              <a:rPr lang="en-US" sz="2400" b="1" cap="all" dirty="0">
                <a:solidFill>
                  <a:srgbClr val="C00000"/>
                </a:solidFill>
              </a:rPr>
              <a:t>microwaves</a:t>
            </a:r>
            <a:r>
              <a:rPr lang="en-US" sz="2400" b="1" dirty="0"/>
              <a:t>: </a:t>
            </a:r>
            <a:r>
              <a:rPr lang="en-US" sz="2400" dirty="0"/>
              <a:t>Microwaves are high-frequency electromagnetic radiations that are sent through space to deliver telecommunications services. Microwaves are dependent on line of sight. </a:t>
            </a:r>
            <a:r>
              <a:rPr lang="en-GB" sz="2400" dirty="0"/>
              <a:t>Microwave communication systems are mainly classified into satellite and terrestrial.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22" y="4416895"/>
            <a:ext cx="8235052" cy="2108450"/>
          </a:xfrm>
          <a:prstGeom prst="rect">
            <a:avLst/>
          </a:prstGeom>
        </p:spPr>
      </p:pic>
      <p:sp>
        <p:nvSpPr>
          <p:cNvPr id="4" name="Rectangle 3"/>
          <p:cNvSpPr/>
          <p:nvPr/>
        </p:nvSpPr>
        <p:spPr>
          <a:xfrm>
            <a:off x="36993" y="3005460"/>
            <a:ext cx="4572000" cy="1261884"/>
          </a:xfrm>
          <a:prstGeom prst="rect">
            <a:avLst/>
          </a:prstGeom>
        </p:spPr>
        <p:txBody>
          <a:bodyPr>
            <a:spAutoFit/>
          </a:bodyPr>
          <a:lstStyle/>
          <a:p>
            <a:r>
              <a:rPr lang="en-GB" sz="2800" b="1" dirty="0"/>
              <a:t>Terrestrial</a:t>
            </a:r>
            <a:r>
              <a:rPr lang="en-GB" sz="2800" dirty="0"/>
              <a:t> </a:t>
            </a:r>
            <a:r>
              <a:rPr lang="en-GB" sz="2400" dirty="0"/>
              <a:t>microwave signals are sent from one ground-based antenna to another. </a:t>
            </a:r>
          </a:p>
        </p:txBody>
      </p:sp>
      <p:sp>
        <p:nvSpPr>
          <p:cNvPr id="8" name="Rectangle 7"/>
          <p:cNvSpPr/>
          <p:nvPr/>
        </p:nvSpPr>
        <p:spPr>
          <a:xfrm>
            <a:off x="4788024" y="2805896"/>
            <a:ext cx="4392488" cy="1631216"/>
          </a:xfrm>
          <a:prstGeom prst="rect">
            <a:avLst/>
          </a:prstGeom>
        </p:spPr>
        <p:txBody>
          <a:bodyPr wrap="square">
            <a:spAutoFit/>
          </a:bodyPr>
          <a:lstStyle/>
          <a:p>
            <a:r>
              <a:rPr lang="en-GB" sz="2800" b="1" dirty="0"/>
              <a:t>Satellite</a:t>
            </a:r>
            <a:r>
              <a:rPr lang="en-GB" sz="2800" dirty="0"/>
              <a:t> </a:t>
            </a:r>
            <a:r>
              <a:rPr lang="en-GB" sz="2400" dirty="0"/>
              <a:t>microwave signals travel from Earth to a satellite in space and then back to a station on the earth.</a:t>
            </a:r>
          </a:p>
        </p:txBody>
      </p:sp>
    </p:spTree>
    <p:extLst>
      <p:ext uri="{BB962C8B-B14F-4D97-AF65-F5344CB8AC3E}">
        <p14:creationId xmlns:p14="http://schemas.microsoft.com/office/powerpoint/2010/main" val="2476312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80728"/>
            <a:ext cx="6660232" cy="5519736"/>
          </a:xfrm>
        </p:spPr>
        <p:txBody>
          <a:bodyPr/>
          <a:lstStyle/>
          <a:p>
            <a:pPr marL="0" indent="0">
              <a:buNone/>
            </a:pPr>
            <a:r>
              <a:rPr lang="en-GB" b="1" dirty="0">
                <a:solidFill>
                  <a:srgbClr val="C00000"/>
                </a:solidFill>
              </a:rPr>
              <a:t> Infrared Rays </a:t>
            </a:r>
            <a:r>
              <a:rPr lang="en-GB" sz="2800" dirty="0"/>
              <a:t>use electromagnetic waves with smaller wavelength than radio and microwaves to transmit data. IrDA (Infrared Data Association) ports transmit data via infrared light waves. </a:t>
            </a:r>
          </a:p>
          <a:p>
            <a:pPr marL="0" indent="0">
              <a:buNone/>
            </a:pPr>
            <a:r>
              <a:rPr lang="en-GB" sz="2800" dirty="0"/>
              <a:t>As long as the devices are within a few feet and nothing obstructs the path of the infrared light wave, data can be transferred without the use of cables.</a:t>
            </a:r>
          </a:p>
          <a:p>
            <a:pPr marL="0" indent="0">
              <a:buNone/>
            </a:pPr>
            <a:r>
              <a:rPr lang="en-GB" sz="2800" dirty="0"/>
              <a:t> A TV remote control is an example of an Infrared application.</a:t>
            </a:r>
            <a:endParaRPr lang="en-GB"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3" y="2928075"/>
            <a:ext cx="4176464" cy="3813293"/>
          </a:xfrm>
          <a:prstGeom prst="rect">
            <a:avLst/>
          </a:prstGeom>
        </p:spPr>
      </p:pic>
    </p:spTree>
    <p:extLst>
      <p:ext uri="{BB962C8B-B14F-4D97-AF65-F5344CB8AC3E}">
        <p14:creationId xmlns:p14="http://schemas.microsoft.com/office/powerpoint/2010/main" val="138085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4000" dirty="0"/>
              <a:t>Background</a:t>
            </a:r>
          </a:p>
        </p:txBody>
      </p:sp>
      <p:sp>
        <p:nvSpPr>
          <p:cNvPr id="5" name="Content Placeholder 4"/>
          <p:cNvSpPr>
            <a:spLocks noGrp="1"/>
          </p:cNvSpPr>
          <p:nvPr>
            <p:ph idx="1"/>
          </p:nvPr>
        </p:nvSpPr>
        <p:spPr/>
        <p:txBody>
          <a:bodyPr/>
          <a:lstStyle/>
          <a:p>
            <a:r>
              <a:rPr lang="en-GB" sz="2400" dirty="0"/>
              <a:t>Communication is one of the fundamental aspects of life. In this regard, electronic communication means have been developed on top of the traditional manual and mechanical modes of communication for individuals and organisations to communicate more effectively. A person can now communicate through contemporary media like mobile phones and over the internet.</a:t>
            </a:r>
          </a:p>
          <a:p>
            <a:r>
              <a:rPr lang="en-GB" sz="2400" dirty="0"/>
              <a:t>It is therefore important that learners are introduced to basic data communication and ICT networking infrastructure and services in order to come to terms with contemporary data communication facilities.</a:t>
            </a:r>
          </a:p>
          <a:p>
            <a:r>
              <a:rPr lang="en-GB" sz="2400" b="1" dirty="0"/>
              <a:t>Learning Outcome: </a:t>
            </a:r>
            <a:r>
              <a:rPr lang="en-GB" sz="2400" dirty="0"/>
              <a:t>The learner should develop basic skills, knowledge and expertise in the use of contemporary communication facilities like computers, mobile telephones, the Internet, among others.</a:t>
            </a:r>
          </a:p>
        </p:txBody>
      </p:sp>
    </p:spTree>
    <p:extLst>
      <p:ext uri="{BB962C8B-B14F-4D97-AF65-F5344CB8AC3E}">
        <p14:creationId xmlns:p14="http://schemas.microsoft.com/office/powerpoint/2010/main" val="48211712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g) </a:t>
            </a:r>
            <a:r>
              <a:rPr lang="en-GB" sz="2800" b="1" dirty="0"/>
              <a:t>Physical transmission media and wireless transmission media</a:t>
            </a:r>
            <a:endParaRPr lang="en-GB" sz="2800" dirty="0"/>
          </a:p>
        </p:txBody>
      </p:sp>
      <p:sp>
        <p:nvSpPr>
          <p:cNvPr id="3" name="Content Placeholder 2"/>
          <p:cNvSpPr>
            <a:spLocks noGrp="1"/>
          </p:cNvSpPr>
          <p:nvPr>
            <p:ph idx="1"/>
          </p:nvPr>
        </p:nvSpPr>
        <p:spPr>
          <a:xfrm>
            <a:off x="0" y="933600"/>
            <a:ext cx="9144000" cy="5519736"/>
          </a:xfrm>
        </p:spPr>
        <p:txBody>
          <a:bodyPr/>
          <a:lstStyle/>
          <a:p>
            <a:pPr marL="0" indent="0">
              <a:spcBef>
                <a:spcPts val="0"/>
              </a:spcBef>
              <a:buNone/>
              <a:tabLst>
                <a:tab pos="717550" algn="l"/>
              </a:tabLst>
            </a:pPr>
            <a:r>
              <a:rPr lang="en-US" sz="2800" b="1" dirty="0"/>
              <a:t>Advantages of physical over wireless transmission media</a:t>
            </a:r>
            <a:endParaRPr lang="en-GB" sz="2800" dirty="0"/>
          </a:p>
          <a:p>
            <a:pPr lvl="0">
              <a:spcBef>
                <a:spcPts val="0"/>
              </a:spcBef>
              <a:tabLst>
                <a:tab pos="717550" algn="l"/>
              </a:tabLst>
            </a:pPr>
            <a:r>
              <a:rPr lang="en-US" sz="2800" dirty="0"/>
              <a:t>Physical media support higher bandwidth </a:t>
            </a:r>
            <a:endParaRPr lang="en-GB" sz="2800" dirty="0"/>
          </a:p>
          <a:p>
            <a:pPr lvl="0">
              <a:spcBef>
                <a:spcPts val="0"/>
              </a:spcBef>
              <a:tabLst>
                <a:tab pos="717550" algn="l"/>
              </a:tabLst>
            </a:pPr>
            <a:r>
              <a:rPr lang="en-US" sz="2800" dirty="0"/>
              <a:t>They can carry voice, data and video signal simultaneously. </a:t>
            </a:r>
            <a:endParaRPr lang="en-GB" sz="2800" dirty="0"/>
          </a:p>
          <a:p>
            <a:pPr lvl="0">
              <a:spcBef>
                <a:spcPts val="0"/>
              </a:spcBef>
              <a:tabLst>
                <a:tab pos="717550" algn="l"/>
              </a:tabLst>
            </a:pPr>
            <a:r>
              <a:rPr lang="en-US" sz="2800" dirty="0"/>
              <a:t>They are more resistant to radio and electromagnetic interference. </a:t>
            </a:r>
            <a:endParaRPr lang="en-GB" sz="2800" dirty="0"/>
          </a:p>
          <a:p>
            <a:pPr marL="0" indent="0">
              <a:spcBef>
                <a:spcPts val="0"/>
              </a:spcBef>
              <a:buNone/>
              <a:tabLst>
                <a:tab pos="717550" algn="l"/>
              </a:tabLst>
            </a:pPr>
            <a:r>
              <a:rPr lang="en-US" sz="2800" b="1" dirty="0"/>
              <a:t>Disadvantages of physical transmission media </a:t>
            </a:r>
            <a:endParaRPr lang="en-GB" sz="2800" dirty="0"/>
          </a:p>
          <a:p>
            <a:pPr lvl="0">
              <a:spcBef>
                <a:spcPts val="0"/>
              </a:spcBef>
              <a:tabLst>
                <a:tab pos="717550" algn="l"/>
              </a:tabLst>
            </a:pPr>
            <a:r>
              <a:rPr lang="en-US" sz="2800" dirty="0"/>
              <a:t>Installation is difficult because the cables must be carefully handled. </a:t>
            </a:r>
            <a:endParaRPr lang="en-GB" sz="2800" dirty="0"/>
          </a:p>
          <a:p>
            <a:pPr lvl="0">
              <a:spcBef>
                <a:spcPts val="0"/>
              </a:spcBef>
              <a:tabLst>
                <a:tab pos="717550" algn="l"/>
              </a:tabLst>
            </a:pPr>
            <a:r>
              <a:rPr lang="en-US" sz="2800" dirty="0"/>
              <a:t>They are relatively complex to expand as compared to wireless </a:t>
            </a:r>
            <a:endParaRPr lang="en-GB" sz="2800" dirty="0"/>
          </a:p>
          <a:p>
            <a:pPr lvl="0">
              <a:spcBef>
                <a:spcPts val="0"/>
              </a:spcBef>
              <a:tabLst>
                <a:tab pos="717550" algn="l"/>
              </a:tabLst>
            </a:pPr>
            <a:r>
              <a:rPr lang="en-US" sz="2800" dirty="0"/>
              <a:t>Cover short distance since they use the physical wires </a:t>
            </a:r>
            <a:endParaRPr lang="en-GB" sz="2800" dirty="0"/>
          </a:p>
          <a:p>
            <a:pPr>
              <a:spcBef>
                <a:spcPts val="0"/>
              </a:spcBef>
              <a:tabLst>
                <a:tab pos="717550" algn="l"/>
              </a:tabLst>
            </a:pPr>
            <a:r>
              <a:rPr lang="en-US" sz="2800" dirty="0"/>
              <a:t>Inconvenience due to inflexibility of restrictive cables.</a:t>
            </a:r>
            <a:endParaRPr lang="en-GB" sz="2800" dirty="0"/>
          </a:p>
        </p:txBody>
      </p:sp>
    </p:spTree>
    <p:extLst>
      <p:ext uri="{BB962C8B-B14F-4D97-AF65-F5344CB8AC3E}">
        <p14:creationId xmlns:p14="http://schemas.microsoft.com/office/powerpoint/2010/main" val="4123990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h) </a:t>
            </a:r>
            <a:r>
              <a:rPr lang="en-GB" sz="2800" b="1" dirty="0"/>
              <a:t>Services offered by data communication tools</a:t>
            </a:r>
          </a:p>
        </p:txBody>
      </p:sp>
      <p:sp>
        <p:nvSpPr>
          <p:cNvPr id="3" name="Content Placeholder 2"/>
          <p:cNvSpPr>
            <a:spLocks noGrp="1"/>
          </p:cNvSpPr>
          <p:nvPr>
            <p:ph idx="1"/>
          </p:nvPr>
        </p:nvSpPr>
        <p:spPr>
          <a:xfrm>
            <a:off x="0" y="980728"/>
            <a:ext cx="9144000" cy="5519736"/>
          </a:xfrm>
        </p:spPr>
        <p:txBody>
          <a:bodyPr/>
          <a:lstStyle/>
          <a:p>
            <a:pPr marL="0" indent="0">
              <a:spcBef>
                <a:spcPts val="0"/>
              </a:spcBef>
              <a:buNone/>
            </a:pPr>
            <a:r>
              <a:rPr lang="en-US" sz="2000" dirty="0"/>
              <a:t>Data communication tools offer services like Telephone, SMS, E-mail, Skype, Newsgroups and instant messaging. </a:t>
            </a:r>
            <a:endParaRPr lang="en-GB" sz="2000" dirty="0"/>
          </a:p>
          <a:p>
            <a:pPr>
              <a:spcBef>
                <a:spcPts val="0"/>
              </a:spcBef>
            </a:pPr>
            <a:r>
              <a:rPr lang="en-US" sz="2000" b="1" dirty="0"/>
              <a:t>Telephone voice calls </a:t>
            </a:r>
            <a:r>
              <a:rPr lang="en-US" sz="2000" dirty="0"/>
              <a:t>help keep people talking even when they are distant and mobile.</a:t>
            </a:r>
          </a:p>
          <a:p>
            <a:pPr>
              <a:spcBef>
                <a:spcPts val="0"/>
              </a:spcBef>
            </a:pPr>
            <a:r>
              <a:rPr lang="en-US" sz="2000" b="1" dirty="0"/>
              <a:t>Short Messaging Services SMS </a:t>
            </a:r>
            <a:r>
              <a:rPr lang="en-US" sz="2000" dirty="0"/>
              <a:t>facilitate sending and receiving of brief text messages </a:t>
            </a:r>
            <a:endParaRPr lang="en-GB" sz="2000" dirty="0"/>
          </a:p>
          <a:p>
            <a:pPr>
              <a:spcBef>
                <a:spcPts val="0"/>
              </a:spcBef>
            </a:pPr>
            <a:r>
              <a:rPr lang="en-US" sz="2000" b="1" dirty="0"/>
              <a:t>Electronic mail and fax : </a:t>
            </a:r>
            <a:r>
              <a:rPr lang="en-US" sz="2000" dirty="0"/>
              <a:t>An electronic mail is the message transmitted electronically over the internet, from one user to another. A fax machine is a device that transmits and receives typed or hand written documents over telephone lines. </a:t>
            </a:r>
            <a:endParaRPr lang="en-GB" sz="2000" dirty="0"/>
          </a:p>
          <a:p>
            <a:pPr>
              <a:spcBef>
                <a:spcPts val="0"/>
              </a:spcBef>
            </a:pPr>
            <a:r>
              <a:rPr lang="en-US" sz="2000" b="1" dirty="0"/>
              <a:t>Skype </a:t>
            </a:r>
            <a:r>
              <a:rPr lang="en-US" sz="2000" dirty="0"/>
              <a:t>supports voice and video calls, text, instant messaging and sharing conversation with (someone) over the Internet using the software application Skype, frequently also viewing by webcam.</a:t>
            </a:r>
            <a:r>
              <a:rPr lang="en-US" sz="2000" b="1" dirty="0"/>
              <a:t> </a:t>
            </a:r>
          </a:p>
          <a:p>
            <a:pPr>
              <a:spcBef>
                <a:spcPts val="0"/>
              </a:spcBef>
            </a:pPr>
            <a:r>
              <a:rPr lang="en-US" sz="2000" b="1" dirty="0"/>
              <a:t>Newsgroups </a:t>
            </a:r>
            <a:r>
              <a:rPr lang="en-US" sz="2000" dirty="0"/>
              <a:t>are organized group of internet users who wish to share ideas and interests through discussion forums and debates. </a:t>
            </a:r>
            <a:endParaRPr lang="en-GB" sz="2000" dirty="0"/>
          </a:p>
          <a:p>
            <a:pPr>
              <a:spcBef>
                <a:spcPts val="0"/>
              </a:spcBef>
            </a:pPr>
            <a:r>
              <a:rPr lang="en-US" sz="2000" b="1" dirty="0"/>
              <a:t>Instant messaging: </a:t>
            </a:r>
            <a:r>
              <a:rPr lang="en-US" sz="2000" dirty="0"/>
              <a:t>This is a more enhanced messaging service that allows two or more people to chat directly in real time.</a:t>
            </a:r>
          </a:p>
          <a:p>
            <a:pPr>
              <a:spcBef>
                <a:spcPts val="0"/>
              </a:spcBef>
            </a:pPr>
            <a:r>
              <a:rPr lang="en-US" sz="2000" b="1" dirty="0"/>
              <a:t>Social networking </a:t>
            </a:r>
            <a:r>
              <a:rPr lang="en-US" sz="2000" dirty="0"/>
              <a:t>e.g. Facebook and Twitter create digital societies through linking people of common interests.</a:t>
            </a:r>
          </a:p>
        </p:txBody>
      </p:sp>
    </p:spTree>
    <p:extLst>
      <p:ext uri="{BB962C8B-B14F-4D97-AF65-F5344CB8AC3E}">
        <p14:creationId xmlns:p14="http://schemas.microsoft.com/office/powerpoint/2010/main" val="2785122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h) </a:t>
            </a:r>
            <a:r>
              <a:rPr lang="en-GB" sz="2400" b="1" dirty="0"/>
              <a:t>Implications of using data communication services.</a:t>
            </a:r>
          </a:p>
        </p:txBody>
      </p:sp>
      <p:sp>
        <p:nvSpPr>
          <p:cNvPr id="4" name="Content Placeholder 3"/>
          <p:cNvSpPr>
            <a:spLocks noGrp="1"/>
          </p:cNvSpPr>
          <p:nvPr>
            <p:ph idx="1"/>
          </p:nvPr>
        </p:nvSpPr>
        <p:spPr/>
        <p:txBody>
          <a:bodyPr/>
          <a:lstStyle/>
          <a:p>
            <a:pPr marL="0" lvl="0" indent="0">
              <a:buNone/>
              <a:tabLst>
                <a:tab pos="2241550" algn="l"/>
              </a:tabLst>
            </a:pPr>
            <a:r>
              <a:rPr lang="en-US" sz="2400" b="1" dirty="0"/>
              <a:t>Positive Implications</a:t>
            </a:r>
          </a:p>
          <a:p>
            <a:pPr lvl="0">
              <a:tabLst>
                <a:tab pos="2241550" algn="l"/>
              </a:tabLst>
            </a:pPr>
            <a:r>
              <a:rPr lang="en-US" sz="2400" dirty="0"/>
              <a:t>Have led to faster, simpler communications between people e.g. through electronic-mail, mobile phones, social networks etc.</a:t>
            </a:r>
            <a:endParaRPr lang="en-GB" sz="2400" dirty="0"/>
          </a:p>
          <a:p>
            <a:pPr>
              <a:tabLst>
                <a:tab pos="2241550" algn="l"/>
              </a:tabLst>
            </a:pPr>
            <a:r>
              <a:rPr lang="en-US" sz="2400" dirty="0"/>
              <a:t>Communications costs have become lower e.g. Making cheap internet calls, for example via Google talk and Skype</a:t>
            </a:r>
          </a:p>
          <a:p>
            <a:pPr>
              <a:tabLst>
                <a:tab pos="2241550" algn="l"/>
              </a:tabLst>
            </a:pPr>
            <a:r>
              <a:rPr lang="en-US" sz="2400" dirty="0"/>
              <a:t>Community mobilization now easier - its now very simple to send a message to many people in one go </a:t>
            </a:r>
            <a:r>
              <a:rPr lang="en-US" sz="2400" dirty="0" err="1"/>
              <a:t>e.g</a:t>
            </a:r>
            <a:r>
              <a:rPr lang="en-US" sz="2400" dirty="0"/>
              <a:t> using Mailing lists and group chats.</a:t>
            </a:r>
          </a:p>
          <a:p>
            <a:pPr>
              <a:tabLst>
                <a:tab pos="2241550" algn="l"/>
              </a:tabLst>
            </a:pPr>
            <a:r>
              <a:rPr lang="en-US" sz="2400" dirty="0"/>
              <a:t>Data communication tools like the internet have facilitated emergence of the world wide web where there is </a:t>
            </a:r>
            <a:r>
              <a:rPr lang="en-GB" sz="2400" dirty="0"/>
              <a:t>a wealth of information, such as news, weather reports, and airline schedules.</a:t>
            </a:r>
          </a:p>
          <a:p>
            <a:pPr>
              <a:tabLst>
                <a:tab pos="2241550" algn="l"/>
              </a:tabLst>
            </a:pPr>
            <a:r>
              <a:rPr lang="en-GB" sz="2400" dirty="0"/>
              <a:t>Data communication tools like telephones and SMS Have revolutionised the way people transact businesses </a:t>
            </a:r>
            <a:r>
              <a:rPr lang="en-GB" sz="2400" dirty="0" err="1"/>
              <a:t>e.g</a:t>
            </a:r>
            <a:r>
              <a:rPr lang="en-GB" sz="2400" dirty="0"/>
              <a:t> access to mobile money services using phones.</a:t>
            </a:r>
            <a:endParaRPr lang="en-US" sz="2400" dirty="0"/>
          </a:p>
        </p:txBody>
      </p:sp>
    </p:spTree>
    <p:extLst>
      <p:ext uri="{BB962C8B-B14F-4D97-AF65-F5344CB8AC3E}">
        <p14:creationId xmlns:p14="http://schemas.microsoft.com/office/powerpoint/2010/main" val="87903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h) </a:t>
            </a:r>
            <a:r>
              <a:rPr lang="en-GB" sz="2400" b="1" dirty="0"/>
              <a:t>Implications of using data communication services.</a:t>
            </a:r>
          </a:p>
        </p:txBody>
      </p:sp>
      <p:sp>
        <p:nvSpPr>
          <p:cNvPr id="3" name="Content Placeholder 2"/>
          <p:cNvSpPr>
            <a:spLocks noGrp="1"/>
          </p:cNvSpPr>
          <p:nvPr>
            <p:ph idx="1"/>
          </p:nvPr>
        </p:nvSpPr>
        <p:spPr/>
        <p:txBody>
          <a:bodyPr/>
          <a:lstStyle/>
          <a:p>
            <a:pPr marL="0" indent="0">
              <a:buNone/>
              <a:tabLst>
                <a:tab pos="1524000" algn="l"/>
                <a:tab pos="2062163" algn="l"/>
                <a:tab pos="2509838" algn="l"/>
              </a:tabLst>
            </a:pPr>
            <a:r>
              <a:rPr lang="en-US" sz="2800" b="1" dirty="0"/>
              <a:t>Negative Implications</a:t>
            </a:r>
          </a:p>
          <a:p>
            <a:pPr lvl="0">
              <a:tabLst>
                <a:tab pos="1524000" algn="l"/>
                <a:tab pos="2062163" algn="l"/>
                <a:tab pos="2509838" algn="l"/>
              </a:tabLst>
            </a:pPr>
            <a:r>
              <a:rPr lang="en-US" sz="2400" b="1" i="1" dirty="0"/>
              <a:t>Security and privacy</a:t>
            </a:r>
            <a:r>
              <a:rPr lang="en-US" sz="2400" dirty="0"/>
              <a:t>: data communication services have made it easy access private information e.g. on social networks, hence posing security concern. </a:t>
            </a:r>
            <a:endParaRPr lang="en-GB" sz="2400" dirty="0"/>
          </a:p>
          <a:p>
            <a:pPr lvl="0">
              <a:tabLst>
                <a:tab pos="1524000" algn="l"/>
                <a:tab pos="2062163" algn="l"/>
                <a:tab pos="2509838" algn="l"/>
              </a:tabLst>
            </a:pPr>
            <a:r>
              <a:rPr lang="en-US" sz="2400" dirty="0"/>
              <a:t>Spamming is high especially by advertisers who send unwanted e-mails in bulk, such as email adverts.</a:t>
            </a:r>
          </a:p>
          <a:p>
            <a:pPr lvl="0">
              <a:tabLst>
                <a:tab pos="1524000" algn="l"/>
                <a:tab pos="2062163" algn="l"/>
                <a:tab pos="2509838" algn="l"/>
              </a:tabLst>
            </a:pPr>
            <a:r>
              <a:rPr lang="en-US" sz="2400" dirty="0"/>
              <a:t>There has been emergency of new kinds of crimes facilitated by data communication services, such as cyberbullying.</a:t>
            </a:r>
          </a:p>
          <a:p>
            <a:pPr lvl="0">
              <a:tabLst>
                <a:tab pos="1524000" algn="l"/>
                <a:tab pos="2062163" algn="l"/>
                <a:tab pos="2509838" algn="l"/>
              </a:tabLst>
            </a:pPr>
            <a:r>
              <a:rPr lang="en-US" sz="2400" dirty="0"/>
              <a:t>Inaccurate information on the internet can be misleading and lead to dire consequences to the users.</a:t>
            </a:r>
          </a:p>
          <a:p>
            <a:pPr lvl="0">
              <a:tabLst>
                <a:tab pos="1524000" algn="l"/>
                <a:tab pos="2062163" algn="l"/>
                <a:tab pos="2509838" algn="l"/>
              </a:tabLst>
            </a:pPr>
            <a:r>
              <a:rPr lang="en-US" sz="2400" dirty="0"/>
              <a:t>Data communication services have facilitated the digital divide in society, hence disadvantaging the computer illiterate people when it comes to opportunities like jobs and government services.</a:t>
            </a:r>
          </a:p>
          <a:p>
            <a:pPr lvl="0">
              <a:tabLst>
                <a:tab pos="1524000" algn="l"/>
                <a:tab pos="2062163" algn="l"/>
                <a:tab pos="2509838" algn="l"/>
              </a:tabLst>
            </a:pPr>
            <a:endParaRPr lang="en-GB" sz="2400" dirty="0"/>
          </a:p>
          <a:p>
            <a:pPr>
              <a:tabLst>
                <a:tab pos="88900" algn="l"/>
                <a:tab pos="1524000" algn="l"/>
                <a:tab pos="2062163" algn="l"/>
                <a:tab pos="2509838" algn="l"/>
              </a:tabLst>
            </a:pPr>
            <a:endParaRPr lang="en-GB" sz="2400" dirty="0"/>
          </a:p>
        </p:txBody>
      </p:sp>
    </p:spTree>
    <p:extLst>
      <p:ext uri="{BB962C8B-B14F-4D97-AF65-F5344CB8AC3E}">
        <p14:creationId xmlns:p14="http://schemas.microsoft.com/office/powerpoint/2010/main" val="1004389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11.2: Introduction to Computer Networks</a:t>
            </a:r>
          </a:p>
        </p:txBody>
      </p:sp>
      <p:sp>
        <p:nvSpPr>
          <p:cNvPr id="3075" name="Subtitle 2"/>
          <p:cNvSpPr>
            <a:spLocks noGrp="1"/>
          </p:cNvSpPr>
          <p:nvPr>
            <p:ph idx="1"/>
          </p:nvPr>
        </p:nvSpPr>
        <p:spPr>
          <a:xfrm>
            <a:off x="36512" y="990600"/>
            <a:ext cx="9144000" cy="5462736"/>
          </a:xfrm>
        </p:spPr>
        <p:txBody>
          <a:bodyPr/>
          <a:lstStyle/>
          <a:p>
            <a:pPr marL="0" indent="0">
              <a:spcBef>
                <a:spcPts val="0"/>
              </a:spcBef>
              <a:buNone/>
            </a:pPr>
            <a:r>
              <a:rPr lang="en-US" sz="2400" b="1" dirty="0"/>
              <a:t>Sub topic Objectives:</a:t>
            </a:r>
          </a:p>
          <a:p>
            <a:pPr marL="514350" indent="-514350">
              <a:spcBef>
                <a:spcPts val="0"/>
              </a:spcBef>
              <a:buFont typeface="+mj-lt"/>
              <a:buAutoNum type="alphaLcPeriod"/>
            </a:pPr>
            <a:r>
              <a:rPr lang="en-GB" sz="2400" b="1" dirty="0"/>
              <a:t>defining a computer network.</a:t>
            </a:r>
          </a:p>
          <a:p>
            <a:pPr marL="514350" indent="-514350">
              <a:spcBef>
                <a:spcPts val="0"/>
              </a:spcBef>
              <a:buFont typeface="+mj-lt"/>
              <a:buAutoNum type="alphaLcPeriod"/>
            </a:pPr>
            <a:r>
              <a:rPr lang="en-GB" sz="2400" b="1" dirty="0"/>
              <a:t>explaining the basic requirements for setting up a computer network (Routers, transmission media, modems and network software like windows internet explorer.)</a:t>
            </a:r>
          </a:p>
          <a:p>
            <a:pPr marL="0" indent="0">
              <a:spcBef>
                <a:spcPts val="0"/>
              </a:spcBef>
              <a:buNone/>
            </a:pPr>
            <a:r>
              <a:rPr lang="en-GB" sz="2400" b="1" dirty="0"/>
              <a:t>c. explaining the implications of computer networks.</a:t>
            </a:r>
          </a:p>
          <a:p>
            <a:pPr marL="0" indent="0">
              <a:spcBef>
                <a:spcPts val="0"/>
              </a:spcBef>
              <a:buNone/>
            </a:pPr>
            <a:r>
              <a:rPr lang="en-GB" sz="2400" b="1" dirty="0"/>
              <a:t>d. identifying different types of computer networks (LAN, MAN, WAN).</a:t>
            </a:r>
          </a:p>
          <a:p>
            <a:pPr marL="0" indent="0">
              <a:spcBef>
                <a:spcPts val="0"/>
              </a:spcBef>
              <a:buNone/>
            </a:pPr>
            <a:r>
              <a:rPr lang="en-GB" sz="2400" b="1" dirty="0"/>
              <a:t>e. explaining the Network models (Client-server, and Peer-to-peer).</a:t>
            </a:r>
            <a:endParaRPr lang="en-US" sz="2400" dirty="0"/>
          </a:p>
        </p:txBody>
      </p:sp>
    </p:spTree>
    <p:extLst>
      <p:ext uri="{BB962C8B-B14F-4D97-AF65-F5344CB8AC3E}">
        <p14:creationId xmlns:p14="http://schemas.microsoft.com/office/powerpoint/2010/main" val="4186022673"/>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a. Definition of a computer network</a:t>
            </a:r>
            <a:endParaRPr lang="en-GB" sz="3600" dirty="0"/>
          </a:p>
        </p:txBody>
      </p:sp>
      <p:sp>
        <p:nvSpPr>
          <p:cNvPr id="3" name="Content Placeholder 2"/>
          <p:cNvSpPr>
            <a:spLocks noGrp="1"/>
          </p:cNvSpPr>
          <p:nvPr>
            <p:ph idx="1"/>
          </p:nvPr>
        </p:nvSpPr>
        <p:spPr/>
        <p:txBody>
          <a:bodyPr/>
          <a:lstStyle/>
          <a:p>
            <a:r>
              <a:rPr lang="en-US" dirty="0"/>
              <a:t>A </a:t>
            </a:r>
            <a:r>
              <a:rPr lang="en-US" b="1" dirty="0"/>
              <a:t>computer network</a:t>
            </a:r>
            <a:r>
              <a:rPr lang="en-US" dirty="0"/>
              <a:t> is defined as a collection of computers linked together using transmission media for the purpose of communication and resource sharing. </a:t>
            </a:r>
          </a:p>
          <a:p>
            <a:r>
              <a:rPr lang="en-US" dirty="0"/>
              <a:t>Some of the shared resources include internet connectivity, printers, fax machines, modems, storage devices, networked software programs etc. </a:t>
            </a:r>
            <a:endParaRPr lang="en-GB" dirty="0"/>
          </a:p>
          <a:p>
            <a:endParaRPr lang="en-GB" dirty="0"/>
          </a:p>
        </p:txBody>
      </p:sp>
    </p:spTree>
    <p:extLst>
      <p:ext uri="{BB962C8B-B14F-4D97-AF65-F5344CB8AC3E}">
        <p14:creationId xmlns:p14="http://schemas.microsoft.com/office/powerpoint/2010/main" val="1835158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a. Definition of a computer network</a:t>
            </a:r>
            <a:endParaRPr lang="en-GB" sz="3600" dirty="0"/>
          </a:p>
        </p:txBody>
      </p:sp>
      <p:sp>
        <p:nvSpPr>
          <p:cNvPr id="3" name="Content Placeholder 2"/>
          <p:cNvSpPr>
            <a:spLocks noGrp="1"/>
          </p:cNvSpPr>
          <p:nvPr>
            <p:ph idx="1"/>
          </p:nvPr>
        </p:nvSpPr>
        <p:spPr>
          <a:xfrm>
            <a:off x="7164288" y="2132856"/>
            <a:ext cx="1979712" cy="4453680"/>
          </a:xfrm>
        </p:spPr>
        <p:txBody>
          <a:bodyPr/>
          <a:lstStyle/>
          <a:p>
            <a:pPr marL="0" indent="0">
              <a:buNone/>
            </a:pPr>
            <a:r>
              <a:rPr lang="en-US" sz="2800" b="1" dirty="0"/>
              <a:t>An illustration of A SOHO (small office/ home office) network</a:t>
            </a:r>
            <a:endParaRPr lang="en-GB" sz="2800" dirty="0"/>
          </a:p>
        </p:txBody>
      </p:sp>
      <p:pic>
        <p:nvPicPr>
          <p:cNvPr id="4" name="Picture 3"/>
          <p:cNvPicPr/>
          <p:nvPr/>
        </p:nvPicPr>
        <p:blipFill>
          <a:blip r:embed="rId2">
            <a:lum bright="-40000" contrast="60000"/>
            <a:extLst>
              <a:ext uri="{28A0092B-C50C-407E-A947-70E740481C1C}">
                <a14:useLocalDpi xmlns:a14="http://schemas.microsoft.com/office/drawing/2010/main" val="0"/>
              </a:ext>
            </a:extLst>
          </a:blip>
          <a:srcRect/>
          <a:stretch>
            <a:fillRect/>
          </a:stretch>
        </p:blipFill>
        <p:spPr bwMode="auto">
          <a:xfrm>
            <a:off x="0" y="1042356"/>
            <a:ext cx="7164288" cy="5815644"/>
          </a:xfrm>
          <a:prstGeom prst="rect">
            <a:avLst/>
          </a:prstGeom>
          <a:noFill/>
          <a:ln>
            <a:noFill/>
          </a:ln>
        </p:spPr>
      </p:pic>
    </p:spTree>
    <p:extLst>
      <p:ext uri="{BB962C8B-B14F-4D97-AF65-F5344CB8AC3E}">
        <p14:creationId xmlns:p14="http://schemas.microsoft.com/office/powerpoint/2010/main" val="334214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t>b. Basic requirements for setting up a computer network</a:t>
            </a:r>
            <a:endParaRPr lang="en-GB" sz="3200" dirty="0"/>
          </a:p>
        </p:txBody>
      </p:sp>
      <p:sp>
        <p:nvSpPr>
          <p:cNvPr id="3" name="Content Placeholder 2"/>
          <p:cNvSpPr>
            <a:spLocks noGrp="1"/>
          </p:cNvSpPr>
          <p:nvPr>
            <p:ph idx="1"/>
          </p:nvPr>
        </p:nvSpPr>
        <p:spPr/>
        <p:txBody>
          <a:bodyPr/>
          <a:lstStyle/>
          <a:p>
            <a:pPr>
              <a:spcBef>
                <a:spcPts val="0"/>
              </a:spcBef>
            </a:pPr>
            <a:r>
              <a:rPr lang="en-GB" sz="3600" dirty="0"/>
              <a:t>The basic requirements for setting up a computer network can be classified under</a:t>
            </a:r>
          </a:p>
          <a:p>
            <a:pPr lvl="1">
              <a:spcBef>
                <a:spcPts val="0"/>
              </a:spcBef>
            </a:pPr>
            <a:r>
              <a:rPr lang="en-GB" sz="3200" dirty="0"/>
              <a:t>Data transmission media, [</a:t>
            </a:r>
            <a:r>
              <a:rPr lang="en-GB" sz="3200" i="1" dirty="0"/>
              <a:t>Already discussed in previous sub topic</a:t>
            </a:r>
            <a:r>
              <a:rPr lang="en-GB" sz="3200" dirty="0"/>
              <a:t>] </a:t>
            </a:r>
          </a:p>
          <a:p>
            <a:pPr lvl="1">
              <a:spcBef>
                <a:spcPts val="0"/>
              </a:spcBef>
            </a:pPr>
            <a:r>
              <a:rPr lang="en-GB" sz="3200" dirty="0"/>
              <a:t>Networking Hardware / Communication devices  like </a:t>
            </a:r>
            <a:r>
              <a:rPr lang="en-GB" sz="3200" b="1" dirty="0"/>
              <a:t>Routers, and modems</a:t>
            </a:r>
          </a:p>
          <a:p>
            <a:pPr lvl="1">
              <a:spcBef>
                <a:spcPts val="0"/>
              </a:spcBef>
            </a:pPr>
            <a:r>
              <a:rPr lang="en-GB" sz="3200" dirty="0"/>
              <a:t>Networking software </a:t>
            </a:r>
            <a:r>
              <a:rPr lang="en-GB" sz="3200" b="1" dirty="0"/>
              <a:t>like windows internet explorer.</a:t>
            </a:r>
            <a:endParaRPr lang="en-GB" sz="3200" dirty="0"/>
          </a:p>
        </p:txBody>
      </p:sp>
    </p:spTree>
    <p:extLst>
      <p:ext uri="{BB962C8B-B14F-4D97-AF65-F5344CB8AC3E}">
        <p14:creationId xmlns:p14="http://schemas.microsoft.com/office/powerpoint/2010/main" val="1551742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noFill/>
        </p:spPr>
        <p:txBody>
          <a:bodyPr/>
          <a:lstStyle/>
          <a:p>
            <a:r>
              <a:rPr lang="en-GB" sz="3200" b="1" dirty="0"/>
              <a:t>b. Basic requirements for setting up a computer network</a:t>
            </a:r>
            <a:endParaRPr lang="en-US" sz="3200" dirty="0"/>
          </a:p>
        </p:txBody>
      </p:sp>
      <p:sp>
        <p:nvSpPr>
          <p:cNvPr id="37891" name="Content Placeholder 2"/>
          <p:cNvSpPr>
            <a:spLocks noGrp="1"/>
          </p:cNvSpPr>
          <p:nvPr>
            <p:ph idx="1"/>
          </p:nvPr>
        </p:nvSpPr>
        <p:spPr>
          <a:xfrm>
            <a:off x="35496" y="908720"/>
            <a:ext cx="8991600" cy="4953000"/>
          </a:xfrm>
        </p:spPr>
        <p:txBody>
          <a:bodyPr/>
          <a:lstStyle/>
          <a:p>
            <a:pPr>
              <a:spcBef>
                <a:spcPts val="0"/>
              </a:spcBef>
            </a:pPr>
            <a:r>
              <a:rPr lang="en-US" sz="2800" b="1" dirty="0">
                <a:solidFill>
                  <a:srgbClr val="C00000"/>
                </a:solidFill>
              </a:rPr>
              <a:t>NETWORKING HARDWARE </a:t>
            </a:r>
            <a:r>
              <a:rPr lang="en-US" sz="2800" dirty="0"/>
              <a:t>includes all computers, peripherals and Communications devices that enable two or more computers to exchange items such as data, instructions, and information with each other.</a:t>
            </a:r>
          </a:p>
          <a:p>
            <a:pPr>
              <a:spcBef>
                <a:spcPts val="0"/>
              </a:spcBef>
            </a:pPr>
            <a:r>
              <a:rPr lang="en-US" sz="2800" dirty="0"/>
              <a:t>Examples include: a network interface card, modem, Hub/ Switch, Router, repeater, network Bridge, Firewall etc.</a:t>
            </a:r>
          </a:p>
          <a:p>
            <a:pPr>
              <a:spcBef>
                <a:spcPts val="0"/>
              </a:spcBef>
            </a:pPr>
            <a:endParaRPr lang="en-US" sz="2400" dirty="0"/>
          </a:p>
        </p:txBody>
      </p:sp>
      <p:pic>
        <p:nvPicPr>
          <p:cNvPr id="4" name="Picture 3"/>
          <p:cNvPicPr/>
          <p:nvPr/>
        </p:nvPicPr>
        <p:blipFill>
          <a:blip r:embed="rId2">
            <a:lum contrast="40000"/>
            <a:extLst>
              <a:ext uri="{28A0092B-C50C-407E-A947-70E740481C1C}">
                <a14:useLocalDpi xmlns:a14="http://schemas.microsoft.com/office/drawing/2010/main" val="0"/>
              </a:ext>
            </a:extLst>
          </a:blip>
          <a:srcRect l="630" t="2129" r="630" b="1579"/>
          <a:stretch>
            <a:fillRect/>
          </a:stretch>
        </p:blipFill>
        <p:spPr bwMode="auto">
          <a:xfrm>
            <a:off x="467544" y="3501008"/>
            <a:ext cx="7416824" cy="335699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41988" name="Content Placeholder 2"/>
          <p:cNvSpPr>
            <a:spLocks noGrp="1"/>
          </p:cNvSpPr>
          <p:nvPr>
            <p:ph idx="1"/>
          </p:nvPr>
        </p:nvSpPr>
        <p:spPr>
          <a:xfrm>
            <a:off x="0" y="1295400"/>
            <a:ext cx="4495800" cy="5029200"/>
          </a:xfrm>
        </p:spPr>
        <p:txBody>
          <a:bodyPr/>
          <a:lstStyle/>
          <a:p>
            <a:r>
              <a:rPr lang="en-US" sz="2800" b="1" dirty="0"/>
              <a:t>A network interface card (NIC), </a:t>
            </a:r>
            <a:r>
              <a:rPr lang="en-US" sz="2800" dirty="0"/>
              <a:t>is a device that enables the computer or device that does not have built-in networking capability to access a network. </a:t>
            </a:r>
          </a:p>
          <a:p>
            <a:r>
              <a:rPr lang="en-US" sz="2800" dirty="0"/>
              <a:t>Examples include </a:t>
            </a:r>
            <a:br>
              <a:rPr lang="en-US" sz="2800" dirty="0"/>
            </a:br>
            <a:r>
              <a:rPr lang="en-US" sz="2800" dirty="0"/>
              <a:t>adapter card, PC Card, </a:t>
            </a:r>
            <a:br>
              <a:rPr lang="en-US" sz="2800" dirty="0"/>
            </a:br>
            <a:r>
              <a:rPr lang="en-US" sz="2800" dirty="0"/>
              <a:t>USB network adapter, flash card </a:t>
            </a:r>
            <a:r>
              <a:rPr lang="en-US" sz="2800" dirty="0" err="1"/>
              <a:t>e.t.c</a:t>
            </a:r>
            <a:endParaRPr lang="en-US" sz="2800" dirty="0"/>
          </a:p>
        </p:txBody>
      </p:sp>
      <p:sp>
        <p:nvSpPr>
          <p:cNvPr id="5" name="Slide Number Placeholder 4"/>
          <p:cNvSpPr>
            <a:spLocks noGrp="1"/>
          </p:cNvSpPr>
          <p:nvPr>
            <p:ph type="sldNum" sz="quarter" idx="4294967295"/>
          </p:nvPr>
        </p:nvSpPr>
        <p:spPr>
          <a:xfrm>
            <a:off x="7010400" y="6381750"/>
            <a:ext cx="2133600" cy="476250"/>
          </a:xfrm>
          <a:prstGeom prst="rect">
            <a:avLst/>
          </a:prstGeo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845E58-81B7-4394-96C0-FD01D331DCD7}" type="slidenum">
              <a:rPr lang="en-US">
                <a:solidFill>
                  <a:srgbClr val="FFFFFF"/>
                </a:solidFill>
              </a:rPr>
              <a:pPr eaLnBrk="1" hangingPunct="1"/>
              <a:t>29</a:t>
            </a:fld>
            <a:endParaRPr lang="en-US">
              <a:solidFill>
                <a:srgbClr val="FFFFFF"/>
              </a:solidFill>
            </a:endParaRPr>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t="3600"/>
          <a:stretch>
            <a:fillRect/>
          </a:stretch>
        </p:blipFill>
        <p:spPr bwMode="auto">
          <a:xfrm>
            <a:off x="4495800" y="1268760"/>
            <a:ext cx="4648200" cy="52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6000" b="1" i="1" dirty="0"/>
              <a:t>Presentation Outline</a:t>
            </a:r>
          </a:p>
        </p:txBody>
      </p:sp>
      <p:sp>
        <p:nvSpPr>
          <p:cNvPr id="3075" name="Subtitle 2"/>
          <p:cNvSpPr>
            <a:spLocks noGrp="1"/>
          </p:cNvSpPr>
          <p:nvPr>
            <p:ph idx="1"/>
          </p:nvPr>
        </p:nvSpPr>
        <p:spPr/>
        <p:txBody>
          <a:bodyPr/>
          <a:lstStyle/>
          <a:p>
            <a:pPr marL="0" indent="0">
              <a:buNone/>
            </a:pPr>
            <a:r>
              <a:rPr lang="en-US" sz="3600" b="1" i="1" dirty="0"/>
              <a:t>UACE Sub – ICT </a:t>
            </a:r>
            <a:r>
              <a:rPr lang="en-US" sz="3600" b="1" dirty="0"/>
              <a:t>Topic </a:t>
            </a:r>
            <a:r>
              <a:rPr lang="en-GB" sz="3600" b="1" dirty="0"/>
              <a:t>11/15</a:t>
            </a:r>
            <a:r>
              <a:rPr lang="en-US" sz="3600" b="1" dirty="0"/>
              <a:t>: </a:t>
            </a:r>
          </a:p>
          <a:p>
            <a:pPr marL="0" indent="0">
              <a:buNone/>
            </a:pPr>
            <a:r>
              <a:rPr lang="en-GB" sz="3600" b="1" dirty="0"/>
              <a:t>Data Communication and Networking</a:t>
            </a:r>
            <a:r>
              <a:rPr lang="en-US" sz="3600" dirty="0"/>
              <a:t> </a:t>
            </a:r>
            <a:endParaRPr lang="en-GB" sz="3600" dirty="0"/>
          </a:p>
          <a:p>
            <a:r>
              <a:rPr lang="en-US" sz="2800" dirty="0"/>
              <a:t>Sub Topic 11.1: </a:t>
            </a:r>
            <a:r>
              <a:rPr lang="en-GB" sz="2800" dirty="0"/>
              <a:t>Introduction to Data  Communication</a:t>
            </a:r>
          </a:p>
          <a:p>
            <a:r>
              <a:rPr lang="en-US" sz="2800" dirty="0"/>
              <a:t>Sub Topic 11.2: </a:t>
            </a:r>
            <a:r>
              <a:rPr lang="en-GB" sz="2800" dirty="0"/>
              <a:t>Introduction to Computer Networks</a:t>
            </a:r>
            <a:endParaRPr lang="en-US" sz="2800" b="1" dirty="0"/>
          </a:p>
          <a:p>
            <a:endParaRPr lang="en-US" sz="3600" dirty="0"/>
          </a:p>
          <a:p>
            <a:endParaRPr lang="en-US" sz="3600" b="1" dirty="0"/>
          </a:p>
        </p:txBody>
      </p:sp>
    </p:spTree>
    <p:extLst>
      <p:ext uri="{BB962C8B-B14F-4D97-AF65-F5344CB8AC3E}">
        <p14:creationId xmlns:p14="http://schemas.microsoft.com/office/powerpoint/2010/main" val="2322259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43011" name="Content Placeholder 2"/>
          <p:cNvSpPr>
            <a:spLocks noGrp="1"/>
          </p:cNvSpPr>
          <p:nvPr>
            <p:ph idx="1"/>
          </p:nvPr>
        </p:nvSpPr>
        <p:spPr/>
        <p:txBody>
          <a:bodyPr/>
          <a:lstStyle/>
          <a:p>
            <a:r>
              <a:rPr lang="en-US" b="1" dirty="0"/>
              <a:t>A modem </a:t>
            </a:r>
            <a:r>
              <a:rPr lang="en-US" dirty="0"/>
              <a:t>is a device which </a:t>
            </a:r>
            <a:r>
              <a:rPr lang="en-US" u="sng" dirty="0"/>
              <a:t>Mod</a:t>
            </a:r>
            <a:r>
              <a:rPr lang="en-US" dirty="0"/>
              <a:t>ulates a digital signal from computers into an analog one to send data out over the phone line. Then for an incoming signal it </a:t>
            </a:r>
            <a:r>
              <a:rPr lang="en-US" u="sng" dirty="0"/>
              <a:t>Dem</a:t>
            </a:r>
            <a:r>
              <a:rPr lang="en-US" dirty="0"/>
              <a:t>odulates, the analog signal into a digital one.</a:t>
            </a:r>
          </a:p>
          <a:p>
            <a:endParaRPr lang="en-US" dirty="0"/>
          </a:p>
          <a:p>
            <a:endParaRPr lang="en-US" dirty="0"/>
          </a:p>
        </p:txBody>
      </p:sp>
      <p:pic>
        <p:nvPicPr>
          <p:cNvPr id="43014"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3544" y="3886200"/>
            <a:ext cx="8364511"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44035" name="Content Placeholder 2"/>
          <p:cNvSpPr>
            <a:spLocks noGrp="1"/>
          </p:cNvSpPr>
          <p:nvPr>
            <p:ph idx="1"/>
          </p:nvPr>
        </p:nvSpPr>
        <p:spPr>
          <a:xfrm>
            <a:off x="0" y="1124744"/>
            <a:ext cx="8839200" cy="4754563"/>
          </a:xfrm>
        </p:spPr>
        <p:txBody>
          <a:bodyPr/>
          <a:lstStyle/>
          <a:p>
            <a:r>
              <a:rPr lang="en-US" dirty="0"/>
              <a:t>A </a:t>
            </a:r>
            <a:r>
              <a:rPr lang="en-US" b="1" dirty="0">
                <a:solidFill>
                  <a:srgbClr val="FF0000"/>
                </a:solidFill>
              </a:rPr>
              <a:t>hub</a:t>
            </a:r>
            <a:r>
              <a:rPr lang="en-US" dirty="0"/>
              <a:t>, (also called a multi-station access unit (MAU)) is a device that provides a central point for cables in a network.</a:t>
            </a:r>
          </a:p>
          <a:p>
            <a:r>
              <a:rPr lang="en-US" dirty="0"/>
              <a:t>Unlike the hubs, a </a:t>
            </a:r>
            <a:r>
              <a:rPr lang="en-US" b="1" dirty="0">
                <a:solidFill>
                  <a:srgbClr val="FF0000"/>
                </a:solidFill>
              </a:rPr>
              <a:t>switch</a:t>
            </a:r>
            <a:r>
              <a:rPr lang="en-US" dirty="0"/>
              <a:t> does not broadcast the data to all the computers, it sends the data packets only to the destined computer.</a:t>
            </a:r>
          </a:p>
          <a:p>
            <a:endParaRPr lang="en-US" dirty="0"/>
          </a:p>
        </p:txBody>
      </p:sp>
      <p:sp>
        <p:nvSpPr>
          <p:cNvPr id="4" name="Date Placeholder 3"/>
          <p:cNvSpPr>
            <a:spLocks noGrp="1"/>
          </p:cNvSpPr>
          <p:nvPr>
            <p:ph type="dt" sz="quarter" idx="4294967295"/>
          </p:nvPr>
        </p:nvSpPr>
        <p:spPr>
          <a:xfrm>
            <a:off x="0" y="6381750"/>
            <a:ext cx="2209800" cy="476250"/>
          </a:xfrm>
          <a:prstGeom prst="rect">
            <a:avLst/>
          </a:prstGeom>
        </p:spPr>
        <p:txBody>
          <a:bodyPr/>
          <a:lstStyle/>
          <a:p>
            <a:pPr>
              <a:defRPr/>
            </a:pPr>
            <a:fld id="{10FC7DE2-6206-4DB5-BB20-8FDD2CD04F3A}" type="datetime6">
              <a:rPr lang="en-US"/>
              <a:pPr>
                <a:defRPr/>
              </a:pPr>
              <a:t>March 24</a:t>
            </a:fld>
            <a:endParaRPr lang="en-US"/>
          </a:p>
        </p:txBody>
      </p:sp>
      <p:sp>
        <p:nvSpPr>
          <p:cNvPr id="5" name="Slide Number Placeholder 4"/>
          <p:cNvSpPr>
            <a:spLocks noGrp="1"/>
          </p:cNvSpPr>
          <p:nvPr>
            <p:ph type="sldNum" sz="quarter" idx="4294967295"/>
          </p:nvPr>
        </p:nvSpPr>
        <p:spPr>
          <a:xfrm>
            <a:off x="7010400" y="6381750"/>
            <a:ext cx="2133600" cy="476250"/>
          </a:xfrm>
          <a:prstGeom prst="rect">
            <a:avLst/>
          </a:prstGeo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01E790-074A-4936-A999-8A423D4E222B}" type="slidenum">
              <a:rPr lang="en-US">
                <a:solidFill>
                  <a:srgbClr val="FFFFFF"/>
                </a:solidFill>
              </a:rPr>
              <a:pPr eaLnBrk="1" hangingPunct="1"/>
              <a:t>31</a:t>
            </a:fld>
            <a:endParaRPr lang="en-US">
              <a:solidFill>
                <a:srgbClr val="FFFFFF"/>
              </a:solidFill>
            </a:endParaRPr>
          </a:p>
        </p:txBody>
      </p:sp>
      <p:pic>
        <p:nvPicPr>
          <p:cNvPr id="44038" name="Picture 3"/>
          <p:cNvPicPr>
            <a:picLocks noChangeAspect="1" noChangeArrowheads="1"/>
          </p:cNvPicPr>
          <p:nvPr/>
        </p:nvPicPr>
        <p:blipFill>
          <a:blip r:embed="rId2">
            <a:extLst>
              <a:ext uri="{28A0092B-C50C-407E-A947-70E740481C1C}">
                <a14:useLocalDpi xmlns:a14="http://schemas.microsoft.com/office/drawing/2010/main" val="0"/>
              </a:ext>
            </a:extLst>
          </a:blip>
          <a:srcRect r="1157"/>
          <a:stretch>
            <a:fillRect/>
          </a:stretch>
        </p:blipFill>
        <p:spPr bwMode="auto">
          <a:xfrm>
            <a:off x="0" y="4343400"/>
            <a:ext cx="914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46086" name="Content Placeholder 2"/>
          <p:cNvSpPr>
            <a:spLocks noGrp="1"/>
          </p:cNvSpPr>
          <p:nvPr>
            <p:ph idx="1"/>
          </p:nvPr>
        </p:nvSpPr>
        <p:spPr>
          <a:xfrm>
            <a:off x="0" y="914400"/>
            <a:ext cx="4495800" cy="5029200"/>
          </a:xfrm>
        </p:spPr>
        <p:txBody>
          <a:bodyPr/>
          <a:lstStyle/>
          <a:p>
            <a:r>
              <a:rPr lang="en-US" sz="2800" dirty="0"/>
              <a:t>A</a:t>
            </a:r>
            <a:r>
              <a:rPr lang="en-US" sz="2800" b="1" dirty="0"/>
              <a:t> Router </a:t>
            </a:r>
            <a:r>
              <a:rPr lang="en-US" sz="2800" dirty="0"/>
              <a:t>connects multiple networks and routs communications traffic to the appropriate network using the fastest available path. </a:t>
            </a:r>
          </a:p>
          <a:p>
            <a:r>
              <a:rPr lang="en-US" sz="2800" dirty="0"/>
              <a:t>A router allows multiple computers to share a single high-speed Internet connection such as through a cable modem</a:t>
            </a:r>
          </a:p>
          <a:p>
            <a:endParaRPr lang="en-US" sz="2800" dirty="0"/>
          </a:p>
        </p:txBody>
      </p:sp>
      <p:sp>
        <p:nvSpPr>
          <p:cNvPr id="5" name="Slide Number Placeholder 4"/>
          <p:cNvSpPr>
            <a:spLocks noGrp="1"/>
          </p:cNvSpPr>
          <p:nvPr>
            <p:ph type="sldNum" sz="quarter" idx="4294967295"/>
          </p:nvPr>
        </p:nvSpPr>
        <p:spPr>
          <a:xfrm>
            <a:off x="7010400" y="6381750"/>
            <a:ext cx="2133600" cy="476250"/>
          </a:xfrm>
          <a:prstGeom prst="rect">
            <a:avLst/>
          </a:prstGeo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AE9B26A-52FE-428E-95EE-BB99C0ED057A}" type="slidenum">
              <a:rPr lang="en-US">
                <a:solidFill>
                  <a:srgbClr val="FFFFFF"/>
                </a:solidFill>
              </a:rPr>
              <a:pPr eaLnBrk="1" hangingPunct="1"/>
              <a:t>32</a:t>
            </a:fld>
            <a:endParaRPr lang="en-US">
              <a:solidFill>
                <a:srgbClr val="FFFFFF"/>
              </a:solidFill>
            </a:endParaRPr>
          </a:p>
        </p:txBody>
      </p:sp>
      <p:pic>
        <p:nvPicPr>
          <p:cNvPr id="46085" name="Picture 2"/>
          <p:cNvPicPr>
            <a:picLocks noChangeAspect="1" noChangeArrowheads="1"/>
          </p:cNvPicPr>
          <p:nvPr/>
        </p:nvPicPr>
        <p:blipFill>
          <a:blip r:embed="rId2">
            <a:extLst>
              <a:ext uri="{28A0092B-C50C-407E-A947-70E740481C1C}">
                <a14:useLocalDpi xmlns:a14="http://schemas.microsoft.com/office/drawing/2010/main" val="0"/>
              </a:ext>
            </a:extLst>
          </a:blip>
          <a:srcRect l="3175" t="2438"/>
          <a:stretch>
            <a:fillRect/>
          </a:stretch>
        </p:blipFill>
        <p:spPr bwMode="auto">
          <a:xfrm>
            <a:off x="4495800" y="1124744"/>
            <a:ext cx="464820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45059" name="Content Placeholder 2"/>
          <p:cNvSpPr>
            <a:spLocks noGrp="1"/>
          </p:cNvSpPr>
          <p:nvPr>
            <p:ph idx="1"/>
          </p:nvPr>
        </p:nvSpPr>
        <p:spPr>
          <a:xfrm>
            <a:off x="0" y="980728"/>
            <a:ext cx="5940152" cy="5519736"/>
          </a:xfrm>
        </p:spPr>
        <p:txBody>
          <a:bodyPr/>
          <a:lstStyle/>
          <a:p>
            <a:r>
              <a:rPr lang="en-US" sz="2800" dirty="0"/>
              <a:t>A </a:t>
            </a:r>
            <a:r>
              <a:rPr lang="en-US" sz="2800" b="1" dirty="0"/>
              <a:t>repeater</a:t>
            </a:r>
            <a:r>
              <a:rPr lang="en-US" sz="2800" dirty="0"/>
              <a:t> is a device that accepts a signal from a transmission medium, amplifies it, and retransmits it over the medium. As a signal travels over a long distance, it undergoes a reduction in strength, an occurrence called </a:t>
            </a:r>
            <a:r>
              <a:rPr lang="en-US" sz="2800" b="1" u="sng" dirty="0"/>
              <a:t>attenuation</a:t>
            </a:r>
            <a:r>
              <a:rPr lang="en-US" sz="2800" dirty="0"/>
              <a:t>.</a:t>
            </a:r>
          </a:p>
          <a:p>
            <a:pPr>
              <a:spcBef>
                <a:spcPct val="0"/>
              </a:spcBef>
            </a:pPr>
            <a:r>
              <a:rPr lang="en-US" sz="2800" dirty="0"/>
              <a:t>A </a:t>
            </a:r>
            <a:r>
              <a:rPr lang="en-US" sz="2800" b="1" dirty="0"/>
              <a:t>network bridge </a:t>
            </a:r>
            <a:r>
              <a:rPr lang="en-US" sz="2800" dirty="0"/>
              <a:t>is device that connects two networks making each accessible to the other. A bridge knows all of the addresses on each side of the bridge and can send information accordingly.</a:t>
            </a:r>
          </a:p>
          <a:p>
            <a:endParaRPr lang="en-US" sz="2800" dirty="0"/>
          </a:p>
        </p:txBody>
      </p:sp>
      <p:pic>
        <p:nvPicPr>
          <p:cNvPr id="5" name="Picture 4"/>
          <p:cNvPicPr/>
          <p:nvPr/>
        </p:nvPicPr>
        <p:blipFill>
          <a:blip r:embed="rId2">
            <a:lum bright="-20000" contrast="40000"/>
            <a:extLst>
              <a:ext uri="{28A0092B-C50C-407E-A947-70E740481C1C}">
                <a14:useLocalDpi xmlns:a14="http://schemas.microsoft.com/office/drawing/2010/main" val="0"/>
              </a:ext>
            </a:extLst>
          </a:blip>
          <a:srcRect r="598" b="6131"/>
          <a:stretch>
            <a:fillRect/>
          </a:stretch>
        </p:blipFill>
        <p:spPr bwMode="auto">
          <a:xfrm>
            <a:off x="5728071" y="1061144"/>
            <a:ext cx="3415929" cy="3224084"/>
          </a:xfrm>
          <a:prstGeom prst="rect">
            <a:avLst/>
          </a:prstGeom>
          <a:noFill/>
          <a:ln>
            <a:noFill/>
          </a:ln>
        </p:spPr>
      </p:pic>
      <p:pic>
        <p:nvPicPr>
          <p:cNvPr id="6" name="Picture 5"/>
          <p:cNvPicPr/>
          <p:nvPr/>
        </p:nvPicPr>
        <p:blipFill rotWithShape="1">
          <a:blip r:embed="rId3">
            <a:lum bright="-20000" contrast="60000"/>
            <a:extLst>
              <a:ext uri="{28A0092B-C50C-407E-A947-70E740481C1C}">
                <a14:useLocalDpi xmlns:a14="http://schemas.microsoft.com/office/drawing/2010/main" val="0"/>
              </a:ext>
            </a:extLst>
          </a:blip>
          <a:srcRect l="2332" t="36494" r="13977" b="7874"/>
          <a:stretch/>
        </p:blipFill>
        <p:spPr bwMode="auto">
          <a:xfrm>
            <a:off x="5692575" y="4561548"/>
            <a:ext cx="3415929" cy="170331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45059" name="Content Placeholder 2"/>
          <p:cNvSpPr>
            <a:spLocks noGrp="1"/>
          </p:cNvSpPr>
          <p:nvPr>
            <p:ph idx="1"/>
          </p:nvPr>
        </p:nvSpPr>
        <p:spPr>
          <a:xfrm>
            <a:off x="0" y="980728"/>
            <a:ext cx="9144000" cy="5519736"/>
          </a:xfrm>
        </p:spPr>
        <p:txBody>
          <a:bodyPr/>
          <a:lstStyle/>
          <a:p>
            <a:pPr lvl="0"/>
            <a:r>
              <a:rPr lang="en-US" sz="2400" dirty="0"/>
              <a:t>A </a:t>
            </a:r>
            <a:r>
              <a:rPr lang="en-US" sz="2800" b="1" dirty="0">
                <a:solidFill>
                  <a:srgbClr val="C00000"/>
                </a:solidFill>
              </a:rPr>
              <a:t>firewall</a:t>
            </a:r>
            <a:r>
              <a:rPr lang="en-US" sz="2800" dirty="0">
                <a:solidFill>
                  <a:srgbClr val="C00000"/>
                </a:solidFill>
              </a:rPr>
              <a:t> </a:t>
            </a:r>
            <a:r>
              <a:rPr lang="en-US" sz="2400" dirty="0"/>
              <a:t>is a networking device that is installed at the entrance to a LAN, particularly when connecting a private network to a public network, such as the internet. The firewall uses rules to filter inbound traffic into the private network, to protect the private network users and data from malevolent hackers.  Unauthorized traffic is rejected, and authorized traffic passes as illustrated below.</a:t>
            </a:r>
            <a:endParaRPr lang="en-GB" sz="2400" dirty="0"/>
          </a:p>
          <a:p>
            <a:endParaRPr lang="en-US" sz="2400" dirty="0"/>
          </a:p>
        </p:txBody>
      </p:sp>
      <p:pic>
        <p:nvPicPr>
          <p:cNvPr id="7" name="Picture 6"/>
          <p:cNvPicPr/>
          <p:nvPr/>
        </p:nvPicPr>
        <p:blipFill rotWithShape="1">
          <a:blip r:embed="rId2">
            <a:extLst>
              <a:ext uri="{28A0092B-C50C-407E-A947-70E740481C1C}">
                <a14:useLocalDpi xmlns:a14="http://schemas.microsoft.com/office/drawing/2010/main" val="0"/>
              </a:ext>
            </a:extLst>
          </a:blip>
          <a:srcRect l="618" t="2150" r="493" b="53"/>
          <a:stretch/>
        </p:blipFill>
        <p:spPr bwMode="auto">
          <a:xfrm>
            <a:off x="30792" y="3356992"/>
            <a:ext cx="9113208" cy="3143472"/>
          </a:xfrm>
          <a:prstGeom prst="rect">
            <a:avLst/>
          </a:prstGeom>
          <a:noFill/>
          <a:ln>
            <a:noFill/>
          </a:ln>
        </p:spPr>
      </p:pic>
    </p:spTree>
    <p:extLst>
      <p:ext uri="{BB962C8B-B14F-4D97-AF65-F5344CB8AC3E}">
        <p14:creationId xmlns:p14="http://schemas.microsoft.com/office/powerpoint/2010/main" val="61371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noFill/>
        </p:spPr>
        <p:txBody>
          <a:bodyPr/>
          <a:lstStyle/>
          <a:p>
            <a:r>
              <a:rPr lang="en-GB" sz="3600" b="1" dirty="0"/>
              <a:t>b. Basic requirements for setting up a computer network</a:t>
            </a:r>
            <a:endParaRPr lang="en-US" sz="3600" dirty="0"/>
          </a:p>
        </p:txBody>
      </p:sp>
      <p:sp>
        <p:nvSpPr>
          <p:cNvPr id="50179" name="Content Placeholder 2"/>
          <p:cNvSpPr>
            <a:spLocks noGrp="1"/>
          </p:cNvSpPr>
          <p:nvPr>
            <p:ph idx="1"/>
          </p:nvPr>
        </p:nvSpPr>
        <p:spPr>
          <a:xfrm>
            <a:off x="0" y="1050701"/>
            <a:ext cx="9144000" cy="866131"/>
          </a:xfrm>
        </p:spPr>
        <p:txBody>
          <a:bodyPr/>
          <a:lstStyle/>
          <a:p>
            <a:pPr marL="0" indent="0">
              <a:buNone/>
            </a:pPr>
            <a:r>
              <a:rPr lang="en-US" sz="2100" b="1" dirty="0">
                <a:solidFill>
                  <a:srgbClr val="C00000"/>
                </a:solidFill>
                <a:latin typeface="Arial" panose="020B0604020202020204" pitchFamily="34" charset="0"/>
                <a:ea typeface="+mn-ea"/>
                <a:cs typeface="Arial" panose="020B0604020202020204" pitchFamily="34" charset="0"/>
              </a:rPr>
              <a:t>NETWORKING / COMMUNICATIONS SOFTWARE </a:t>
            </a:r>
            <a:r>
              <a:rPr lang="en-US" sz="2100" dirty="0">
                <a:latin typeface="Arial" panose="020B0604020202020204" pitchFamily="34" charset="0"/>
                <a:ea typeface="+mn-ea"/>
                <a:cs typeface="Arial" panose="020B0604020202020204" pitchFamily="34" charset="0"/>
              </a:rPr>
              <a:t>consists of programs that aid the setup and use of a network. </a:t>
            </a:r>
            <a:r>
              <a:rPr lang="en-GB" sz="2100" dirty="0">
                <a:latin typeface="Arial" panose="020B0604020202020204" pitchFamily="34" charset="0"/>
                <a:ea typeface="+mn-ea"/>
                <a:cs typeface="Arial" panose="020B0604020202020204" pitchFamily="34" charset="0"/>
              </a:rPr>
              <a:t>I</a:t>
            </a:r>
            <a:r>
              <a:rPr lang="en-US" sz="2100" dirty="0">
                <a:latin typeface="Arial" panose="020B0604020202020204" pitchFamily="34" charset="0"/>
                <a:ea typeface="+mn-ea"/>
                <a:cs typeface="Arial" panose="020B0604020202020204" pitchFamily="34" charset="0"/>
              </a:rPr>
              <a:t>t includes network operating systems (NOS)  and network application software programs.</a:t>
            </a:r>
            <a:endParaRPr lang="en-GB" sz="2100" dirty="0">
              <a:latin typeface="Arial" panose="020B0604020202020204" pitchFamily="34" charset="0"/>
              <a:ea typeface="+mn-ea"/>
              <a:cs typeface="Arial" panose="020B0604020202020204" pitchFamily="34" charset="0"/>
            </a:endParaRPr>
          </a:p>
        </p:txBody>
      </p:sp>
      <p:sp>
        <p:nvSpPr>
          <p:cNvPr id="2" name="Rectangle 1"/>
          <p:cNvSpPr/>
          <p:nvPr/>
        </p:nvSpPr>
        <p:spPr>
          <a:xfrm>
            <a:off x="-1" y="2143884"/>
            <a:ext cx="4644009" cy="4824398"/>
          </a:xfrm>
          <a:prstGeom prst="rect">
            <a:avLst/>
          </a:prstGeom>
        </p:spPr>
        <p:txBody>
          <a:bodyPr wrap="square">
            <a:spAutoFit/>
          </a:bodyPr>
          <a:lstStyle/>
          <a:p>
            <a:pPr lvl="0"/>
            <a:r>
              <a:rPr lang="en-US" sz="2050" b="1" dirty="0"/>
              <a:t>A network operating system (NOS) </a:t>
            </a:r>
            <a:r>
              <a:rPr lang="en-US" sz="2050" dirty="0"/>
              <a:t>is the system software that organizes and coordinates the activities on a network. </a:t>
            </a:r>
            <a:endParaRPr lang="en-GB" sz="2050" dirty="0"/>
          </a:p>
          <a:p>
            <a:pPr marL="342900" lvl="0" indent="-342900">
              <a:buFont typeface="Arial" panose="020B0604020202020204" pitchFamily="34" charset="0"/>
              <a:buChar char="•"/>
            </a:pPr>
            <a:r>
              <a:rPr lang="en-US" sz="2050" i="1" dirty="0"/>
              <a:t>NOS software consists of programs that help </a:t>
            </a:r>
            <a:r>
              <a:rPr lang="en-US" sz="2050" dirty="0"/>
              <a:t>users establish a connection to another computer or network, such as network drivers, and manage the transmission of data, instructions, and information.</a:t>
            </a:r>
            <a:endParaRPr lang="en-GB" sz="2050" dirty="0"/>
          </a:p>
          <a:p>
            <a:pPr marL="342900" lvl="0" indent="-342900">
              <a:buFont typeface="Arial" panose="020B0604020202020204" pitchFamily="34" charset="0"/>
              <a:buChar char="•"/>
            </a:pPr>
            <a:r>
              <a:rPr lang="en-US" sz="2050" dirty="0"/>
              <a:t>Examples of NOSs include: Novell NetWare, Microsoft Windows server 2008, 2012, 2016, Sun Solaris, etc.</a:t>
            </a:r>
            <a:endParaRPr lang="en-GB" sz="2050" dirty="0"/>
          </a:p>
          <a:p>
            <a:r>
              <a:rPr lang="en-US" sz="2050" b="1" dirty="0"/>
              <a:t> </a:t>
            </a:r>
            <a:endParaRPr lang="en-GB" sz="2050" dirty="0"/>
          </a:p>
        </p:txBody>
      </p:sp>
      <p:sp>
        <p:nvSpPr>
          <p:cNvPr id="3" name="Rectangle 2"/>
          <p:cNvSpPr/>
          <p:nvPr/>
        </p:nvSpPr>
        <p:spPr>
          <a:xfrm>
            <a:off x="4788023" y="2060848"/>
            <a:ext cx="4377039" cy="4401205"/>
          </a:xfrm>
          <a:prstGeom prst="rect">
            <a:avLst/>
          </a:prstGeom>
        </p:spPr>
        <p:txBody>
          <a:bodyPr wrap="square">
            <a:spAutoFit/>
          </a:bodyPr>
          <a:lstStyle/>
          <a:p>
            <a:r>
              <a:rPr lang="en-GB" sz="2000" b="1" dirty="0"/>
              <a:t>N</a:t>
            </a:r>
            <a:r>
              <a:rPr lang="en-US" sz="2000" b="1" dirty="0" err="1"/>
              <a:t>etwork</a:t>
            </a:r>
            <a:r>
              <a:rPr lang="en-US" sz="2000" b="1" dirty="0"/>
              <a:t> application software</a:t>
            </a:r>
            <a:endParaRPr lang="en-GB" sz="2000" b="1" dirty="0"/>
          </a:p>
          <a:p>
            <a:r>
              <a:rPr lang="en-US" sz="2000" dirty="0"/>
              <a:t>These are programs that provide an interface for users to communicate over computer networks. A variety of examples of application software for communications include:</a:t>
            </a:r>
            <a:endParaRPr lang="en-GB" sz="2000" dirty="0"/>
          </a:p>
          <a:p>
            <a:pPr marL="285750" lvl="0" indent="-285750">
              <a:buFont typeface="Arial" panose="020B0604020202020204" pitchFamily="34" charset="0"/>
              <a:buChar char="•"/>
            </a:pPr>
            <a:r>
              <a:rPr lang="en-US" sz="2000" dirty="0"/>
              <a:t>E-mail client applications, </a:t>
            </a:r>
            <a:endParaRPr lang="en-GB" sz="2000" dirty="0"/>
          </a:p>
          <a:p>
            <a:pPr marL="285750" lvl="0" indent="-285750">
              <a:buFont typeface="Arial" panose="020B0604020202020204" pitchFamily="34" charset="0"/>
              <a:buChar char="•"/>
            </a:pPr>
            <a:r>
              <a:rPr lang="en-US" sz="2000" dirty="0"/>
              <a:t>FTP programs, </a:t>
            </a:r>
            <a:endParaRPr lang="en-GB" sz="2000" dirty="0"/>
          </a:p>
          <a:p>
            <a:pPr marL="285750" lvl="0" indent="-285750">
              <a:buFont typeface="Arial" panose="020B0604020202020204" pitchFamily="34" charset="0"/>
              <a:buChar char="•"/>
            </a:pPr>
            <a:r>
              <a:rPr lang="en-US" sz="2000" dirty="0"/>
              <a:t>Web browsers like </a:t>
            </a:r>
            <a:r>
              <a:rPr lang="en-US" dirty="0"/>
              <a:t>Internet Explorer,</a:t>
            </a:r>
            <a:r>
              <a:rPr lang="en-US" sz="2000" dirty="0"/>
              <a:t> </a:t>
            </a:r>
            <a:endParaRPr lang="en-GB" sz="2000" dirty="0"/>
          </a:p>
          <a:p>
            <a:pPr marL="285750" lvl="0" indent="-285750">
              <a:buFont typeface="Arial" panose="020B0604020202020204" pitchFamily="34" charset="0"/>
              <a:buChar char="•"/>
            </a:pPr>
            <a:r>
              <a:rPr lang="en-US" sz="2000" dirty="0"/>
              <a:t>Newsgroup/ message boards,</a:t>
            </a:r>
            <a:endParaRPr lang="en-GB" sz="2000" dirty="0"/>
          </a:p>
          <a:p>
            <a:pPr marL="285750" lvl="0" indent="-285750">
              <a:buFont typeface="Arial" panose="020B0604020202020204" pitchFamily="34" charset="0"/>
              <a:buChar char="•"/>
            </a:pPr>
            <a:r>
              <a:rPr lang="en-US" sz="2000" dirty="0"/>
              <a:t>Chat apps, </a:t>
            </a:r>
            <a:endParaRPr lang="en-GB" sz="2000" dirty="0"/>
          </a:p>
          <a:p>
            <a:pPr marL="285750" lvl="0" indent="-285750">
              <a:buFont typeface="Arial" panose="020B0604020202020204" pitchFamily="34" charset="0"/>
              <a:buChar char="•"/>
            </a:pPr>
            <a:r>
              <a:rPr lang="en-US" sz="2000" dirty="0"/>
              <a:t>Instant messaging, </a:t>
            </a:r>
            <a:endParaRPr lang="en-GB" sz="2000" dirty="0"/>
          </a:p>
          <a:p>
            <a:pPr marL="285750" lvl="0" indent="-285750">
              <a:buFont typeface="Arial" panose="020B0604020202020204" pitchFamily="34" charset="0"/>
              <a:buChar char="•"/>
            </a:pPr>
            <a:r>
              <a:rPr lang="en-US" sz="2000" dirty="0"/>
              <a:t>Video conferencing applications e.g. Skype, and  VoIP.</a:t>
            </a:r>
            <a:endParaRPr lang="en-GB"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noFill/>
        </p:spPr>
        <p:txBody>
          <a:bodyPr/>
          <a:lstStyle/>
          <a:p>
            <a:r>
              <a:rPr lang="en-GB" sz="3200" b="1" dirty="0"/>
              <a:t>c. Implications of computer networks.</a:t>
            </a:r>
            <a:br>
              <a:rPr lang="en-GB" sz="3200" b="1" dirty="0"/>
            </a:br>
            <a:r>
              <a:rPr lang="en-US" sz="3200" dirty="0"/>
              <a:t>Advantages of Installing a Network</a:t>
            </a:r>
          </a:p>
        </p:txBody>
      </p:sp>
      <p:sp>
        <p:nvSpPr>
          <p:cNvPr id="24579" name="Content Placeholder 2"/>
          <p:cNvSpPr>
            <a:spLocks noGrp="1"/>
          </p:cNvSpPr>
          <p:nvPr>
            <p:ph idx="1"/>
          </p:nvPr>
        </p:nvSpPr>
        <p:spPr>
          <a:xfrm>
            <a:off x="0" y="980728"/>
            <a:ext cx="9144000" cy="5519736"/>
          </a:xfrm>
        </p:spPr>
        <p:txBody>
          <a:bodyPr/>
          <a:lstStyle/>
          <a:p>
            <a:pPr>
              <a:spcBef>
                <a:spcPts val="0"/>
              </a:spcBef>
            </a:pPr>
            <a:r>
              <a:rPr lang="en-US" sz="2400" b="1" dirty="0"/>
              <a:t>Speed</a:t>
            </a:r>
            <a:r>
              <a:rPr lang="en-US" sz="2400" dirty="0"/>
              <a:t>. Networks provide a very rapid method for sharing and transferring files. </a:t>
            </a:r>
          </a:p>
          <a:p>
            <a:pPr lvl="0">
              <a:spcBef>
                <a:spcPts val="0"/>
              </a:spcBef>
            </a:pPr>
            <a:r>
              <a:rPr lang="en-US" sz="2400" dirty="0"/>
              <a:t>Enable </a:t>
            </a:r>
            <a:r>
              <a:rPr lang="en-US" sz="2400" b="1" dirty="0"/>
              <a:t>central</a:t>
            </a:r>
            <a:r>
              <a:rPr lang="en-US" sz="2400" dirty="0"/>
              <a:t> </a:t>
            </a:r>
            <a:r>
              <a:rPr lang="en-US" sz="2400" b="1" dirty="0"/>
              <a:t>management</a:t>
            </a:r>
            <a:r>
              <a:rPr lang="en-US" sz="2400" dirty="0"/>
              <a:t> of </a:t>
            </a:r>
            <a:r>
              <a:rPr lang="en-US" sz="2400" b="1" dirty="0"/>
              <a:t>resources</a:t>
            </a:r>
            <a:r>
              <a:rPr lang="en-US" sz="2400" dirty="0"/>
              <a:t> like an </a:t>
            </a:r>
            <a:r>
              <a:rPr lang="en-US" sz="2400" b="1" dirty="0"/>
              <a:t>antivirus </a:t>
            </a:r>
            <a:r>
              <a:rPr lang="en-US" sz="2400" dirty="0"/>
              <a:t>solution can be easily deployed and managed over a network, i.e. </a:t>
            </a:r>
            <a:r>
              <a:rPr lang="en-US" sz="2400" b="1" dirty="0"/>
              <a:t>security</a:t>
            </a:r>
            <a:r>
              <a:rPr lang="en-US" sz="2400" dirty="0"/>
              <a:t> </a:t>
            </a:r>
            <a:r>
              <a:rPr lang="en-US" sz="2400" b="1" dirty="0"/>
              <a:t>updates</a:t>
            </a:r>
            <a:r>
              <a:rPr lang="en-US" sz="2400" dirty="0"/>
              <a:t> are installed only on one Machine (</a:t>
            </a:r>
            <a:r>
              <a:rPr lang="en-US" sz="2400" b="1" dirty="0"/>
              <a:t>server</a:t>
            </a:r>
            <a:r>
              <a:rPr lang="en-US" sz="2400" dirty="0"/>
              <a:t>), and then all the Machines receive the update and get protected.</a:t>
            </a:r>
            <a:endParaRPr lang="en-GB" sz="2400" dirty="0"/>
          </a:p>
          <a:p>
            <a:pPr lvl="0">
              <a:spcBef>
                <a:spcPts val="0"/>
              </a:spcBef>
            </a:pPr>
            <a:r>
              <a:rPr lang="en-US" sz="2400" b="1" dirty="0"/>
              <a:t>Cost</a:t>
            </a:r>
            <a:r>
              <a:rPr lang="en-US" sz="2400" dirty="0"/>
              <a:t> </a:t>
            </a:r>
            <a:r>
              <a:rPr lang="en-US" sz="2400" b="1" dirty="0"/>
              <a:t>saving-</a:t>
            </a:r>
            <a:r>
              <a:rPr lang="en-US" sz="2400" dirty="0"/>
              <a:t> e.g. </a:t>
            </a:r>
            <a:r>
              <a:rPr lang="en-GB" sz="2400" dirty="0"/>
              <a:t>Networkable versions of many popular software programs are available at considerable savings when compared to buying individually licensed copies</a:t>
            </a:r>
            <a:r>
              <a:rPr lang="en-US" sz="2400" dirty="0"/>
              <a:t>.</a:t>
            </a:r>
            <a:endParaRPr lang="en-GB" sz="2400" dirty="0"/>
          </a:p>
          <a:p>
            <a:pPr lvl="0">
              <a:spcBef>
                <a:spcPts val="0"/>
              </a:spcBef>
            </a:pPr>
            <a:r>
              <a:rPr lang="en-US" sz="2400" b="1" dirty="0"/>
              <a:t>Easier</a:t>
            </a:r>
            <a:r>
              <a:rPr lang="en-US" sz="2400" dirty="0"/>
              <a:t> </a:t>
            </a:r>
            <a:r>
              <a:rPr lang="en-US" sz="2400" b="1" dirty="0"/>
              <a:t>backup</a:t>
            </a:r>
            <a:r>
              <a:rPr lang="en-US" sz="2400" dirty="0"/>
              <a:t> especially in </a:t>
            </a:r>
            <a:r>
              <a:rPr lang="en-US" sz="2400" b="1" dirty="0"/>
              <a:t>centralized</a:t>
            </a:r>
            <a:r>
              <a:rPr lang="en-US" sz="2400" dirty="0"/>
              <a:t> databases.</a:t>
            </a:r>
            <a:endParaRPr lang="en-GB" sz="2400" dirty="0"/>
          </a:p>
          <a:p>
            <a:pPr>
              <a:spcBef>
                <a:spcPts val="0"/>
              </a:spcBef>
            </a:pPr>
            <a:r>
              <a:rPr lang="en-US" sz="2400" dirty="0"/>
              <a:t>Sharing resources such as laser printers, fax machines, modems, scanners, etc. is simplified</a:t>
            </a:r>
          </a:p>
          <a:p>
            <a:pPr>
              <a:spcBef>
                <a:spcPts val="0"/>
              </a:spcBef>
            </a:pPr>
            <a:r>
              <a:rPr lang="en-US" sz="2400" dirty="0"/>
              <a:t>Improved collaboration. Networks allow users to access their files from computers throughout the network. Users can also work cooperatively through the network.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noFill/>
        </p:spPr>
        <p:txBody>
          <a:bodyPr/>
          <a:lstStyle/>
          <a:p>
            <a:r>
              <a:rPr lang="en-GB" sz="2800" b="1" dirty="0"/>
              <a:t>c. Implications of computer networks.</a:t>
            </a:r>
            <a:br>
              <a:rPr lang="en-GB" sz="2800" b="1" dirty="0"/>
            </a:br>
            <a:r>
              <a:rPr lang="en-US" sz="2800" dirty="0"/>
              <a:t>Disadvantages of Installing a Network</a:t>
            </a:r>
          </a:p>
        </p:txBody>
      </p:sp>
      <p:sp>
        <p:nvSpPr>
          <p:cNvPr id="26627" name="Content Placeholder 2"/>
          <p:cNvSpPr>
            <a:spLocks noGrp="1"/>
          </p:cNvSpPr>
          <p:nvPr>
            <p:ph idx="1"/>
          </p:nvPr>
        </p:nvSpPr>
        <p:spPr/>
        <p:txBody>
          <a:bodyPr/>
          <a:lstStyle/>
          <a:p>
            <a:r>
              <a:rPr lang="en-US" sz="2400" dirty="0"/>
              <a:t>Expensive to Install. Although a network will generally save money over time, the initial costs of installation, purchase of additional networking hardware can be prohibitive. </a:t>
            </a:r>
          </a:p>
          <a:p>
            <a:r>
              <a:rPr lang="en-US" sz="2400" dirty="0"/>
              <a:t>Requires Administrative Time. Proper maintenance of a network requires considerable time and expertise which usually requires hiring a network administrator, hence additional operating costs. </a:t>
            </a:r>
          </a:p>
          <a:p>
            <a:r>
              <a:rPr lang="en-US" sz="2400" dirty="0"/>
              <a:t>Security Issues. There are common cases of hackers accessing network resources and stealing data especially over wireless networks. </a:t>
            </a:r>
          </a:p>
          <a:p>
            <a:pPr lvl="0"/>
            <a:r>
              <a:rPr lang="en-US" sz="2400" dirty="0"/>
              <a:t>Computer Networks can fail. </a:t>
            </a:r>
            <a:r>
              <a:rPr lang="en-GB" sz="2400" dirty="0"/>
              <a:t>In case any network device or media gets a fault, the work is halted and every user is stranded.</a:t>
            </a:r>
          </a:p>
          <a:p>
            <a:pPr lvl="0"/>
            <a:r>
              <a:rPr lang="en-US" sz="2400" dirty="0"/>
              <a:t>Rapid Spread of Computer Viruses is usually facilitated by computer networks.</a:t>
            </a:r>
            <a:endParaRPr lang="en-GB" sz="2400" dirty="0"/>
          </a:p>
          <a:p>
            <a:pPr lvl="0"/>
            <a:endParaRPr lang="en-GB" sz="2400" dirty="0"/>
          </a:p>
          <a:p>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p:spPr>
        <p:txBody>
          <a:bodyPr/>
          <a:lstStyle/>
          <a:p>
            <a:r>
              <a:rPr lang="en-GB" sz="3200" b="1" dirty="0"/>
              <a:t>d. different types of computer networks</a:t>
            </a:r>
            <a:endParaRPr lang="en-US" sz="3200" b="1" dirty="0"/>
          </a:p>
        </p:txBody>
      </p:sp>
      <p:sp>
        <p:nvSpPr>
          <p:cNvPr id="8195" name="Rectangle 3"/>
          <p:cNvSpPr>
            <a:spLocks noGrp="1" noChangeArrowheads="1"/>
          </p:cNvSpPr>
          <p:nvPr>
            <p:ph sz="half" idx="1"/>
          </p:nvPr>
        </p:nvSpPr>
        <p:spPr>
          <a:xfrm>
            <a:off x="76200" y="1371600"/>
            <a:ext cx="3657600" cy="5029200"/>
          </a:xfrm>
        </p:spPr>
        <p:txBody>
          <a:bodyPr/>
          <a:lstStyle/>
          <a:p>
            <a:pPr>
              <a:spcBef>
                <a:spcPct val="0"/>
              </a:spcBef>
            </a:pPr>
            <a:r>
              <a:rPr lang="en-US" sz="3200" dirty="0"/>
              <a:t>A network can be relatively small or extensively large.</a:t>
            </a:r>
          </a:p>
          <a:p>
            <a:pPr>
              <a:spcBef>
                <a:spcPct val="0"/>
              </a:spcBef>
            </a:pPr>
            <a:r>
              <a:rPr lang="en-US" sz="3200" dirty="0"/>
              <a:t>It can be setup for private-access or public-access</a:t>
            </a:r>
          </a:p>
          <a:p>
            <a:pPr>
              <a:spcBef>
                <a:spcPct val="0"/>
              </a:spcBef>
            </a:pPr>
            <a:r>
              <a:rPr lang="en-US" sz="3200" dirty="0"/>
              <a:t>The most common types of computer networks include:</a:t>
            </a:r>
          </a:p>
          <a:p>
            <a:pPr>
              <a:spcBef>
                <a:spcPct val="0"/>
              </a:spcBef>
            </a:pPr>
            <a:endParaRPr lang="en-US" sz="3200" dirty="0"/>
          </a:p>
        </p:txBody>
      </p:sp>
      <p:sp>
        <p:nvSpPr>
          <p:cNvPr id="8196" name="Content Placeholder 5"/>
          <p:cNvSpPr>
            <a:spLocks noGrp="1"/>
          </p:cNvSpPr>
          <p:nvPr>
            <p:ph sz="half" idx="2"/>
          </p:nvPr>
        </p:nvSpPr>
        <p:spPr>
          <a:xfrm>
            <a:off x="3733800" y="1196752"/>
            <a:ext cx="5334000" cy="5328592"/>
          </a:xfrm>
        </p:spPr>
        <p:txBody>
          <a:bodyPr/>
          <a:lstStyle/>
          <a:p>
            <a:pPr lvl="1">
              <a:spcBef>
                <a:spcPct val="0"/>
              </a:spcBef>
            </a:pPr>
            <a:r>
              <a:rPr lang="en-US" sz="2800" dirty="0"/>
              <a:t>Local Area Network (LAN)</a:t>
            </a:r>
          </a:p>
          <a:p>
            <a:pPr lvl="1">
              <a:spcBef>
                <a:spcPct val="0"/>
              </a:spcBef>
            </a:pPr>
            <a:r>
              <a:rPr lang="en-US" sz="2800" dirty="0"/>
              <a:t>Personal area network (PAN) </a:t>
            </a:r>
          </a:p>
          <a:p>
            <a:pPr lvl="1">
              <a:spcBef>
                <a:spcPct val="0"/>
              </a:spcBef>
            </a:pPr>
            <a:r>
              <a:rPr lang="en-US" sz="2800" dirty="0"/>
              <a:t>Wide area network (WAN)</a:t>
            </a:r>
          </a:p>
          <a:p>
            <a:pPr lvl="1">
              <a:spcBef>
                <a:spcPct val="0"/>
              </a:spcBef>
            </a:pPr>
            <a:r>
              <a:rPr lang="en-US" sz="2800" dirty="0"/>
              <a:t>Campus Area Networks (CANs)</a:t>
            </a:r>
          </a:p>
          <a:p>
            <a:pPr lvl="1">
              <a:spcBef>
                <a:spcPct val="0"/>
              </a:spcBef>
            </a:pPr>
            <a:r>
              <a:rPr lang="en-US" sz="2800" dirty="0"/>
              <a:t>Metropolitan area networks (MANs)</a:t>
            </a:r>
          </a:p>
          <a:p>
            <a:pPr lvl="1">
              <a:spcBef>
                <a:spcPct val="0"/>
              </a:spcBef>
            </a:pPr>
            <a:r>
              <a:rPr lang="en-US" sz="2800" dirty="0"/>
              <a:t>Virtual Private Networks (VPNs)</a:t>
            </a:r>
          </a:p>
          <a:p>
            <a:pPr>
              <a:spcBef>
                <a:spcPct val="0"/>
              </a:spcBef>
            </a:pPr>
            <a:r>
              <a:rPr lang="en-US" sz="3200" dirty="0"/>
              <a:t>Difference between Intranet, Extranet and Internet</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noFill/>
        </p:spPr>
        <p:txBody>
          <a:bodyPr/>
          <a:lstStyle/>
          <a:p>
            <a:r>
              <a:rPr lang="en-GB" sz="3200" b="1" dirty="0"/>
              <a:t>d. different types of computer networks</a:t>
            </a:r>
            <a:endParaRPr lang="en-US" sz="3200" dirty="0"/>
          </a:p>
        </p:txBody>
      </p:sp>
      <p:sp>
        <p:nvSpPr>
          <p:cNvPr id="9219" name="Content Placeholder 6"/>
          <p:cNvSpPr>
            <a:spLocks noGrp="1"/>
          </p:cNvSpPr>
          <p:nvPr>
            <p:ph idx="1"/>
          </p:nvPr>
        </p:nvSpPr>
        <p:spPr>
          <a:xfrm>
            <a:off x="76200" y="1068288"/>
            <a:ext cx="9067800" cy="4953000"/>
          </a:xfrm>
        </p:spPr>
        <p:txBody>
          <a:bodyPr/>
          <a:lstStyle/>
          <a:p>
            <a:pPr>
              <a:tabLst>
                <a:tab pos="88900" algn="l"/>
              </a:tabLst>
            </a:pPr>
            <a:r>
              <a:rPr lang="en-US" dirty="0"/>
              <a:t>A </a:t>
            </a:r>
            <a:r>
              <a:rPr lang="en-US" b="1" dirty="0"/>
              <a:t>local area network (LAN) </a:t>
            </a:r>
            <a:r>
              <a:rPr lang="en-US" dirty="0"/>
              <a:t>is a network that connects computers in a small geographic area such as a building like a computer laboratory, or an office.</a:t>
            </a:r>
          </a:p>
          <a:p>
            <a:r>
              <a:rPr lang="en-US" dirty="0"/>
              <a:t>A</a:t>
            </a:r>
            <a:r>
              <a:rPr lang="en-US" b="1" dirty="0"/>
              <a:t> wireless LAN (WLAN) </a:t>
            </a:r>
            <a:r>
              <a:rPr lang="en-US" dirty="0"/>
              <a:t>is a LAN that uses wireless technologies such as Wi-Fi so connect the computers.</a:t>
            </a:r>
          </a:p>
          <a:p>
            <a:pPr lvl="0">
              <a:tabLst>
                <a:tab pos="2151063" algn="l"/>
              </a:tabLst>
            </a:pPr>
            <a:r>
              <a:rPr lang="en-GB" dirty="0"/>
              <a:t>A </a:t>
            </a:r>
            <a:r>
              <a:rPr lang="en-GB" b="1" dirty="0"/>
              <a:t>personal area network (PAN)</a:t>
            </a:r>
            <a:r>
              <a:rPr lang="en-GB" dirty="0"/>
              <a:t> is a LAN within the range of an individual person, typically interconnecting personal devices like phone, tablet, laptop, speakers, music player, etc. </a:t>
            </a:r>
          </a:p>
          <a:p>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GB" sz="3200" b="1" i="1" dirty="0"/>
              <a:t>Sub Topic 11.1: Introduction to Data  Communication</a:t>
            </a:r>
          </a:p>
        </p:txBody>
      </p:sp>
      <p:sp>
        <p:nvSpPr>
          <p:cNvPr id="3075" name="Subtitle 2"/>
          <p:cNvSpPr>
            <a:spLocks noGrp="1"/>
          </p:cNvSpPr>
          <p:nvPr>
            <p:ph idx="1"/>
          </p:nvPr>
        </p:nvSpPr>
        <p:spPr>
          <a:xfrm>
            <a:off x="36512" y="933600"/>
            <a:ext cx="9144000" cy="5519736"/>
          </a:xfrm>
        </p:spPr>
        <p:txBody>
          <a:bodyPr/>
          <a:lstStyle/>
          <a:p>
            <a:pPr marL="0" indent="0">
              <a:spcBef>
                <a:spcPts val="0"/>
              </a:spcBef>
              <a:buNone/>
            </a:pPr>
            <a:r>
              <a:rPr lang="en-US" sz="2300" dirty="0"/>
              <a:t>Sub topic Objectives:</a:t>
            </a:r>
          </a:p>
          <a:p>
            <a:pPr marL="514350" indent="-514350">
              <a:spcBef>
                <a:spcPts val="0"/>
              </a:spcBef>
              <a:buFont typeface="+mj-lt"/>
              <a:buAutoNum type="alphaLcPeriod"/>
            </a:pPr>
            <a:r>
              <a:rPr lang="en-GB" sz="2300" dirty="0"/>
              <a:t>defining data communication.</a:t>
            </a:r>
          </a:p>
          <a:p>
            <a:pPr marL="514350" indent="-514350">
              <a:spcBef>
                <a:spcPts val="0"/>
              </a:spcBef>
              <a:buFont typeface="+mj-lt"/>
              <a:buAutoNum type="alphaLcPeriod"/>
            </a:pPr>
            <a:r>
              <a:rPr lang="en-GB" sz="2300" dirty="0"/>
              <a:t>explaining the elements of data communication (sender, receiver, messages, transmission media and protocol).</a:t>
            </a:r>
          </a:p>
          <a:p>
            <a:pPr marL="514350" indent="-514350">
              <a:spcBef>
                <a:spcPts val="0"/>
              </a:spcBef>
              <a:buFont typeface="+mj-lt"/>
              <a:buAutoNum type="alphaLcPeriod"/>
            </a:pPr>
            <a:r>
              <a:rPr lang="en-GB" sz="2300" dirty="0"/>
              <a:t>defining data communication tools</a:t>
            </a:r>
          </a:p>
          <a:p>
            <a:pPr marL="514350" indent="-514350">
              <a:spcBef>
                <a:spcPts val="0"/>
              </a:spcBef>
              <a:buFont typeface="+mj-lt"/>
              <a:buAutoNum type="alphaLcPeriod"/>
            </a:pPr>
            <a:r>
              <a:rPr lang="en-GB" sz="2300" dirty="0"/>
              <a:t>describing types of electronic data communication tools like computers, mobile phones, the Internet, among others.</a:t>
            </a:r>
          </a:p>
          <a:p>
            <a:pPr marL="514350" indent="-514350">
              <a:spcBef>
                <a:spcPts val="0"/>
              </a:spcBef>
              <a:buFont typeface="+mj-lt"/>
              <a:buAutoNum type="alphaLcPeriod"/>
            </a:pPr>
            <a:r>
              <a:rPr lang="en-GB" sz="2300" dirty="0"/>
              <a:t>comparing electronic and manual data communication tools (manual drums, bells and messengers).</a:t>
            </a:r>
          </a:p>
          <a:p>
            <a:pPr marL="514350" indent="-514350">
              <a:spcBef>
                <a:spcPts val="0"/>
              </a:spcBef>
              <a:buFont typeface="+mj-lt"/>
              <a:buAutoNum type="alphaLcPeriod"/>
            </a:pPr>
            <a:r>
              <a:rPr lang="en-GB" sz="2300" dirty="0"/>
              <a:t>defining data transmission media.</a:t>
            </a:r>
          </a:p>
          <a:p>
            <a:pPr marL="514350" indent="-514350">
              <a:spcBef>
                <a:spcPts val="0"/>
              </a:spcBef>
              <a:buFont typeface="+mj-lt"/>
              <a:buAutoNum type="alphaLcPeriod"/>
            </a:pPr>
            <a:r>
              <a:rPr lang="en-GB" sz="2300" dirty="0"/>
              <a:t>differentiating between physical transmission media and wireless transmission media.</a:t>
            </a:r>
          </a:p>
          <a:p>
            <a:pPr marL="514350" indent="-514350">
              <a:spcBef>
                <a:spcPts val="0"/>
              </a:spcBef>
              <a:buFont typeface="+mj-lt"/>
              <a:buAutoNum type="alphaLcPeriod"/>
            </a:pPr>
            <a:r>
              <a:rPr lang="en-GB" sz="2300" dirty="0"/>
              <a:t>describing services offered by data communication tools like E-mail, Skype, News groups, and instant messaging.</a:t>
            </a:r>
          </a:p>
          <a:p>
            <a:pPr marL="514350" indent="-514350">
              <a:spcBef>
                <a:spcPts val="0"/>
              </a:spcBef>
              <a:buFont typeface="+mj-lt"/>
              <a:buAutoNum type="alphaLcPeriod"/>
            </a:pPr>
            <a:r>
              <a:rPr lang="en-GB" sz="2300" dirty="0"/>
              <a:t>explaining the implications of using data communication services.</a:t>
            </a:r>
            <a:endParaRPr lang="en-US" sz="2300" dirty="0"/>
          </a:p>
        </p:txBody>
      </p:sp>
    </p:spTree>
    <p:extLst>
      <p:ext uri="{BB962C8B-B14F-4D97-AF65-F5344CB8AC3E}">
        <p14:creationId xmlns:p14="http://schemas.microsoft.com/office/powerpoint/2010/main" val="209754019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noFill/>
        </p:spPr>
        <p:txBody>
          <a:bodyPr/>
          <a:lstStyle/>
          <a:p>
            <a:r>
              <a:rPr lang="en-GB" sz="3200" b="1" dirty="0"/>
              <a:t>d. different types of computer networks</a:t>
            </a:r>
            <a:endParaRPr lang="en-US" sz="3200" dirty="0"/>
          </a:p>
        </p:txBody>
      </p:sp>
      <p:sp>
        <p:nvSpPr>
          <p:cNvPr id="17411" name="Content Placeholder 2"/>
          <p:cNvSpPr>
            <a:spLocks noGrp="1"/>
          </p:cNvSpPr>
          <p:nvPr>
            <p:ph idx="1"/>
          </p:nvPr>
        </p:nvSpPr>
        <p:spPr/>
        <p:txBody>
          <a:bodyPr/>
          <a:lstStyle/>
          <a:p>
            <a:pPr>
              <a:tabLst>
                <a:tab pos="538163" algn="l"/>
              </a:tabLst>
            </a:pPr>
            <a:r>
              <a:rPr lang="en-US" sz="2800" dirty="0"/>
              <a:t>An example of a PAN is a person traveling with a laptop, a personal digital assistant (PDA), and a portable printer could interconnect them without having to plug anything in, using some form of wireless technology. </a:t>
            </a:r>
          </a:p>
          <a:p>
            <a:pPr>
              <a:tabLst>
                <a:tab pos="538163" algn="l"/>
              </a:tabLst>
            </a:pPr>
            <a:endParaRPr lang="en-US" sz="2800" dirty="0"/>
          </a:p>
        </p:txBody>
      </p:sp>
      <p:pic>
        <p:nvPicPr>
          <p:cNvPr id="17414" name="Picture 2" descr="bluetooth_conne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1725" y="2807327"/>
            <a:ext cx="7300422" cy="364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noFill/>
        </p:spPr>
        <p:txBody>
          <a:bodyPr/>
          <a:lstStyle/>
          <a:p>
            <a:r>
              <a:rPr lang="en-GB" sz="3200" b="1" dirty="0"/>
              <a:t>d. different types of computer networks</a:t>
            </a:r>
            <a:endParaRPr lang="en-US" sz="3200" dirty="0"/>
          </a:p>
        </p:txBody>
      </p:sp>
      <p:sp>
        <p:nvSpPr>
          <p:cNvPr id="19459" name="Content Placeholder 2"/>
          <p:cNvSpPr>
            <a:spLocks noGrp="1"/>
          </p:cNvSpPr>
          <p:nvPr>
            <p:ph idx="1"/>
          </p:nvPr>
        </p:nvSpPr>
        <p:spPr/>
        <p:txBody>
          <a:bodyPr/>
          <a:lstStyle/>
          <a:p>
            <a:pPr>
              <a:tabLst>
                <a:tab pos="4838700" algn="l"/>
              </a:tabLst>
            </a:pPr>
            <a:r>
              <a:rPr lang="en-US" b="1" dirty="0">
                <a:solidFill>
                  <a:srgbClr val="C00000"/>
                </a:solidFill>
              </a:rPr>
              <a:t>A wide Area Network (WAN) </a:t>
            </a:r>
            <a:r>
              <a:rPr lang="en-US" dirty="0"/>
              <a:t>is a network that covers a large geographic area.</a:t>
            </a:r>
          </a:p>
          <a:p>
            <a:r>
              <a:rPr lang="en-US" dirty="0"/>
              <a:t>An example of a WAN is a network that connects the district office computers of a company across the country or across several counties in the world.</a:t>
            </a:r>
          </a:p>
          <a:p>
            <a:r>
              <a:rPr lang="en-US" dirty="0"/>
              <a:t>Computers are often connected to a WAN via public networks such as the telephone system or by dedicated lines or satellites.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noFill/>
        </p:spPr>
        <p:txBody>
          <a:bodyPr/>
          <a:lstStyle/>
          <a:p>
            <a:r>
              <a:rPr lang="en-GB" sz="3200" b="1" dirty="0"/>
              <a:t>d. different types of computer networks</a:t>
            </a:r>
            <a:endParaRPr lang="en-US" sz="3200" dirty="0"/>
          </a:p>
        </p:txBody>
      </p:sp>
      <p:sp>
        <p:nvSpPr>
          <p:cNvPr id="20486" name="Content Placeholder 2"/>
          <p:cNvSpPr>
            <a:spLocks noGrp="1"/>
          </p:cNvSpPr>
          <p:nvPr>
            <p:ph idx="1"/>
          </p:nvPr>
        </p:nvSpPr>
        <p:spPr>
          <a:xfrm>
            <a:off x="3048000" y="1371600"/>
            <a:ext cx="5943600" cy="4754563"/>
          </a:xfrm>
        </p:spPr>
        <p:txBody>
          <a:bodyPr/>
          <a:lstStyle/>
          <a:p>
            <a:endParaRPr lang="en-US" dirty="0"/>
          </a:p>
        </p:txBody>
      </p:sp>
      <p:pic>
        <p:nvPicPr>
          <p:cNvPr id="20485" name="Picture 7" descr="Wireless%20Metropolitan%20Area%20Networks"/>
          <p:cNvPicPr>
            <a:picLocks noChangeAspect="1" noChangeArrowheads="1"/>
          </p:cNvPicPr>
          <p:nvPr/>
        </p:nvPicPr>
        <p:blipFill>
          <a:blip r:embed="rId2">
            <a:lum bright="10000"/>
            <a:extLst>
              <a:ext uri="{28A0092B-C50C-407E-A947-70E740481C1C}">
                <a14:useLocalDpi xmlns:a14="http://schemas.microsoft.com/office/drawing/2010/main" val="0"/>
              </a:ext>
            </a:extLst>
          </a:blip>
          <a:srcRect/>
          <a:stretch>
            <a:fillRect/>
          </a:stretch>
        </p:blipFill>
        <p:spPr bwMode="auto">
          <a:xfrm>
            <a:off x="9550" y="1038944"/>
            <a:ext cx="9144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347864" y="1268760"/>
            <a:ext cx="5965544" cy="461665"/>
          </a:xfrm>
          <a:prstGeom prst="rect">
            <a:avLst/>
          </a:prstGeom>
        </p:spPr>
        <p:txBody>
          <a:bodyPr wrap="none">
            <a:spAutoFit/>
          </a:bodyPr>
          <a:lstStyle/>
          <a:p>
            <a:r>
              <a:rPr lang="en-US" sz="2400" b="1" dirty="0"/>
              <a:t>The </a:t>
            </a:r>
            <a:r>
              <a:rPr lang="en-US" sz="2400" b="1" u="sng" dirty="0"/>
              <a:t>Internet</a:t>
            </a:r>
            <a:r>
              <a:rPr lang="en-US" sz="2400" b="1" dirty="0"/>
              <a:t> is the world’s largest WAN.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noFill/>
        </p:spPr>
        <p:txBody>
          <a:bodyPr/>
          <a:lstStyle/>
          <a:p>
            <a:pPr marL="342900" indent="-342900"/>
            <a:r>
              <a:rPr lang="en-GB" sz="3200" b="1" dirty="0"/>
              <a:t>d. different types of computer networks</a:t>
            </a:r>
            <a:endParaRPr lang="en-US" sz="3200" dirty="0"/>
          </a:p>
        </p:txBody>
      </p:sp>
      <p:sp>
        <p:nvSpPr>
          <p:cNvPr id="21507" name="Content Placeholder 2"/>
          <p:cNvSpPr>
            <a:spLocks noGrp="1"/>
          </p:cNvSpPr>
          <p:nvPr>
            <p:ph idx="1"/>
          </p:nvPr>
        </p:nvSpPr>
        <p:spPr/>
        <p:txBody>
          <a:bodyPr/>
          <a:lstStyle/>
          <a:p>
            <a:r>
              <a:rPr lang="en-US" sz="2800" b="1" dirty="0">
                <a:solidFill>
                  <a:srgbClr val="C00000"/>
                </a:solidFill>
              </a:rPr>
              <a:t>A metropolitan area network (MAN) </a:t>
            </a:r>
            <a:r>
              <a:rPr lang="en-US" sz="2800" dirty="0"/>
              <a:t>is a large computer network that usually spans a city or a large campus.  A MAN usually interconnects two or more LANs using a high-capacity backbone technology, such as fiber-optical links or other digital media. A MAN covers a smaller geographic area than a WAN.</a:t>
            </a:r>
          </a:p>
          <a:p>
            <a:r>
              <a:rPr lang="en-US" sz="2800" b="1" dirty="0">
                <a:solidFill>
                  <a:srgbClr val="C00000"/>
                </a:solidFill>
              </a:rPr>
              <a:t>A Campus Area Network (CAN) </a:t>
            </a:r>
            <a:r>
              <a:rPr lang="en-US" sz="2800" dirty="0"/>
              <a:t>is </a:t>
            </a:r>
            <a:r>
              <a:rPr lang="en-GB" sz="2800" dirty="0"/>
              <a:t>a network that connects two or more LANs but is limited to a specific and contiguous geographical area such as a college campus, industrial complex, or a military base. It spans multiple LANs but smaller than a MAN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noFill/>
        </p:spPr>
        <p:txBody>
          <a:bodyPr/>
          <a:lstStyle/>
          <a:p>
            <a:pPr marL="342900" indent="-342900"/>
            <a:r>
              <a:rPr lang="en-GB" sz="3200" b="1" dirty="0"/>
              <a:t>d. different types of computer networks</a:t>
            </a:r>
            <a:endParaRPr lang="en-US" sz="3200" dirty="0"/>
          </a:p>
        </p:txBody>
      </p:sp>
      <p:sp>
        <p:nvSpPr>
          <p:cNvPr id="21507" name="Content Placeholder 2"/>
          <p:cNvSpPr>
            <a:spLocks noGrp="1"/>
          </p:cNvSpPr>
          <p:nvPr>
            <p:ph idx="1"/>
          </p:nvPr>
        </p:nvSpPr>
        <p:spPr/>
        <p:txBody>
          <a:bodyPr/>
          <a:lstStyle/>
          <a:p>
            <a:r>
              <a:rPr lang="en-GB" sz="2800" b="1" dirty="0">
                <a:solidFill>
                  <a:srgbClr val="C00000"/>
                </a:solidFill>
              </a:rPr>
              <a:t>A virtual private network (VPN) </a:t>
            </a:r>
            <a:r>
              <a:rPr lang="en-GB" sz="2800" dirty="0"/>
              <a:t>extends a private network across a public network, and enables users to send and receive data across shared or public networks as if their computing devices were directly connected to the private network. Applications running across the VPN may therefore benefit from the functionality, security, and management of the private network.</a:t>
            </a:r>
          </a:p>
          <a:p>
            <a:r>
              <a:rPr lang="en-GB" sz="2800" dirty="0"/>
              <a:t>VPNs may allow employees to securely access a corporate intranet while located outside the office. They are used to securely connect geographically separated offices of an organization, creating one cohesive network. </a:t>
            </a:r>
            <a:endParaRPr lang="en-US" sz="2800" dirty="0"/>
          </a:p>
        </p:txBody>
      </p:sp>
    </p:spTree>
    <p:extLst>
      <p:ext uri="{BB962C8B-B14F-4D97-AF65-F5344CB8AC3E}">
        <p14:creationId xmlns:p14="http://schemas.microsoft.com/office/powerpoint/2010/main" val="1026710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3200" b="1" dirty="0"/>
              <a:t>d. different types of computer networks</a:t>
            </a:r>
            <a:endParaRPr lang="en-US" sz="3200" dirty="0"/>
          </a:p>
        </p:txBody>
      </p:sp>
      <p:sp>
        <p:nvSpPr>
          <p:cNvPr id="22531" name="Rectangle 3"/>
          <p:cNvSpPr>
            <a:spLocks noGrp="1" noChangeArrowheads="1"/>
          </p:cNvSpPr>
          <p:nvPr>
            <p:ph idx="1"/>
          </p:nvPr>
        </p:nvSpPr>
        <p:spPr>
          <a:xfrm>
            <a:off x="0" y="1005608"/>
            <a:ext cx="9144000" cy="5519736"/>
          </a:xfrm>
        </p:spPr>
        <p:txBody>
          <a:bodyPr/>
          <a:lstStyle/>
          <a:p>
            <a:pPr>
              <a:tabLst>
                <a:tab pos="0" algn="l"/>
              </a:tabLst>
            </a:pPr>
            <a:r>
              <a:rPr lang="en-US" dirty="0"/>
              <a:t>Individual Computer networks such LANS and PANs can be interconnected to form extended networks </a:t>
            </a:r>
            <a:r>
              <a:rPr lang="en-GB" dirty="0"/>
              <a:t>such as Intranets, Extranets and the Internet. </a:t>
            </a:r>
          </a:p>
          <a:p>
            <a:pPr eaLnBrk="1" hangingPunct="1"/>
            <a:r>
              <a:rPr lang="en-US" b="1" dirty="0">
                <a:solidFill>
                  <a:srgbClr val="C00000"/>
                </a:solidFill>
              </a:rPr>
              <a:t>What is the difference between Intranet, Extranet and Internet? </a:t>
            </a:r>
          </a:p>
          <a:p>
            <a:pPr lvl="1"/>
            <a:r>
              <a:rPr lang="en-US" dirty="0"/>
              <a:t>Intranet is </a:t>
            </a:r>
            <a:r>
              <a:rPr lang="en-GB" dirty="0"/>
              <a:t>refers to an inter connection of private computer networks within an organization</a:t>
            </a:r>
            <a:r>
              <a:rPr lang="en-US" dirty="0"/>
              <a:t>;</a:t>
            </a:r>
          </a:p>
          <a:p>
            <a:pPr lvl="1"/>
            <a:r>
              <a:rPr lang="en-US" dirty="0"/>
              <a:t>Extranet is and extension of an intranet - used even out side the organization.</a:t>
            </a:r>
          </a:p>
          <a:p>
            <a:pPr lvl="1"/>
            <a:r>
              <a:rPr lang="en-US" dirty="0"/>
              <a:t>Internet is global.</a:t>
            </a:r>
          </a:p>
          <a:p>
            <a:pPr eaLnBrk="1" hangingPunct="1"/>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sz="3200" b="1" dirty="0"/>
              <a:t>d. different types of computer networks</a:t>
            </a:r>
            <a:endParaRPr lang="en-US" sz="3200" dirty="0"/>
          </a:p>
        </p:txBody>
      </p:sp>
      <p:sp>
        <p:nvSpPr>
          <p:cNvPr id="3" name="Content Placeholder 2"/>
          <p:cNvSpPr>
            <a:spLocks noGrp="1"/>
          </p:cNvSpPr>
          <p:nvPr>
            <p:ph idx="1"/>
          </p:nvPr>
        </p:nvSpPr>
        <p:spPr>
          <a:xfrm>
            <a:off x="0" y="1005608"/>
            <a:ext cx="2267744" cy="5519736"/>
          </a:xfrm>
        </p:spPr>
        <p:txBody>
          <a:bodyPr/>
          <a:lstStyle/>
          <a:p>
            <a:pPr marL="0" indent="0">
              <a:spcBef>
                <a:spcPts val="0"/>
              </a:spcBef>
              <a:buNone/>
            </a:pPr>
            <a:r>
              <a:rPr lang="en-GB" sz="2200" dirty="0"/>
              <a:t>Extranets are extended private intranet networks that have been built in many organisations. Most extranets use the internet as the entry point for outsiders, a firewall configuration to limit access and a secure protocol for authenticating users.</a:t>
            </a:r>
          </a:p>
          <a:p>
            <a:pPr marL="0" indent="0">
              <a:spcBef>
                <a:spcPts val="0"/>
              </a:spcBef>
              <a:buNone/>
            </a:pPr>
            <a:endParaRPr lang="en-GB" sz="2200" dirty="0"/>
          </a:p>
        </p:txBody>
      </p:sp>
      <p:pic>
        <p:nvPicPr>
          <p:cNvPr id="5" name="Picture 4"/>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2267744" y="1124744"/>
            <a:ext cx="6874804" cy="5360119"/>
          </a:xfrm>
          <a:prstGeom prst="rect">
            <a:avLst/>
          </a:prstGeom>
        </p:spPr>
      </p:pic>
    </p:spTree>
    <p:extLst>
      <p:ext uri="{BB962C8B-B14F-4D97-AF65-F5344CB8AC3E}">
        <p14:creationId xmlns:p14="http://schemas.microsoft.com/office/powerpoint/2010/main" val="3478619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noFill/>
        </p:spPr>
        <p:txBody>
          <a:bodyPr/>
          <a:lstStyle/>
          <a:p>
            <a:r>
              <a:rPr lang="en-GB" sz="3200" b="1" dirty="0"/>
              <a:t>e. explaining the Network models </a:t>
            </a:r>
            <a:br>
              <a:rPr lang="en-GB" sz="3200" b="1" dirty="0"/>
            </a:br>
            <a:r>
              <a:rPr lang="en-GB" sz="3200" b="1" dirty="0"/>
              <a:t>(Client-server, and Peer-to-peer)</a:t>
            </a:r>
            <a:endParaRPr lang="en-US" sz="3200" dirty="0"/>
          </a:p>
        </p:txBody>
      </p:sp>
      <p:sp>
        <p:nvSpPr>
          <p:cNvPr id="13315" name="Content Placeholder 2"/>
          <p:cNvSpPr>
            <a:spLocks noGrp="1"/>
          </p:cNvSpPr>
          <p:nvPr>
            <p:ph idx="1"/>
          </p:nvPr>
        </p:nvSpPr>
        <p:spPr>
          <a:xfrm>
            <a:off x="0" y="1052736"/>
            <a:ext cx="5076056" cy="5135562"/>
          </a:xfrm>
        </p:spPr>
        <p:txBody>
          <a:bodyPr/>
          <a:lstStyle/>
          <a:p>
            <a:pPr>
              <a:spcBef>
                <a:spcPts val="600"/>
              </a:spcBef>
            </a:pPr>
            <a:r>
              <a:rPr lang="en-US" sz="2800" dirty="0"/>
              <a:t>A client/server network has one or more computers acting as a </a:t>
            </a:r>
            <a:r>
              <a:rPr lang="en-US" sz="2800" u="sng" dirty="0"/>
              <a:t>server</a:t>
            </a:r>
            <a:r>
              <a:rPr lang="en-US" sz="2800" dirty="0"/>
              <a:t> while the other computers (i.e., </a:t>
            </a:r>
            <a:r>
              <a:rPr lang="en-US" sz="2800" u="sng" dirty="0"/>
              <a:t>clients</a:t>
            </a:r>
            <a:r>
              <a:rPr lang="en-US" sz="2800" dirty="0"/>
              <a:t>) on the network can request services from the server.</a:t>
            </a:r>
          </a:p>
          <a:p>
            <a:pPr>
              <a:spcBef>
                <a:spcPts val="600"/>
              </a:spcBef>
            </a:pPr>
            <a:r>
              <a:rPr lang="en-US" sz="2800" dirty="0"/>
              <a:t>A client computer is a computer that can access the resources on a network.</a:t>
            </a:r>
          </a:p>
          <a:p>
            <a:pPr>
              <a:spcBef>
                <a:spcPts val="600"/>
              </a:spcBef>
            </a:pPr>
            <a:r>
              <a:rPr lang="en-US" sz="2800" dirty="0"/>
              <a:t>A server provides a centralized storage area for programs, data, and information.</a:t>
            </a:r>
          </a:p>
          <a:p>
            <a:pPr>
              <a:spcBef>
                <a:spcPts val="600"/>
              </a:spcBef>
            </a:pPr>
            <a:endParaRPr lang="en-US" sz="1800" dirty="0"/>
          </a:p>
        </p:txBody>
      </p:sp>
      <p:pic>
        <p:nvPicPr>
          <p:cNvPr id="2" name="Picture 1"/>
          <p:cNvPicPr>
            <a:picLocks noChangeAspect="1"/>
          </p:cNvPicPr>
          <p:nvPr/>
        </p:nvPicPr>
        <p:blipFill rotWithShape="1">
          <a:blip r:embed="rId2">
            <a:lum bright="-20000" contrast="40000"/>
          </a:blip>
          <a:srcRect l="5407" r="6295"/>
          <a:stretch/>
        </p:blipFill>
        <p:spPr>
          <a:xfrm>
            <a:off x="5072315" y="1052736"/>
            <a:ext cx="4071685" cy="3096344"/>
          </a:xfrm>
          <a:prstGeom prst="rect">
            <a:avLst/>
          </a:prstGeom>
        </p:spPr>
      </p:pic>
      <p:sp>
        <p:nvSpPr>
          <p:cNvPr id="3" name="Rectangle 2"/>
          <p:cNvSpPr/>
          <p:nvPr/>
        </p:nvSpPr>
        <p:spPr>
          <a:xfrm>
            <a:off x="5072315" y="3991704"/>
            <a:ext cx="4071686" cy="2677656"/>
          </a:xfrm>
          <a:prstGeom prst="rect">
            <a:avLst/>
          </a:prstGeom>
        </p:spPr>
        <p:txBody>
          <a:bodyPr wrap="square">
            <a:spAutoFit/>
          </a:bodyPr>
          <a:lstStyle/>
          <a:p>
            <a:r>
              <a:rPr lang="en-US" sz="2400" dirty="0"/>
              <a:t>A </a:t>
            </a:r>
            <a:r>
              <a:rPr lang="en-US" sz="2400" u="sng" dirty="0"/>
              <a:t>dedicated server</a:t>
            </a:r>
            <a:r>
              <a:rPr lang="en-US" sz="2400" dirty="0"/>
              <a:t> is a server that performs a specific task.  Examples of dedicated Servers include:  file server, print server, database server, and a network server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noFill/>
        </p:spPr>
        <p:txBody>
          <a:bodyPr/>
          <a:lstStyle/>
          <a:p>
            <a:r>
              <a:rPr lang="en-GB" sz="3200" b="1" dirty="0"/>
              <a:t>e. explaining the Network models </a:t>
            </a:r>
            <a:br>
              <a:rPr lang="en-GB" sz="3200" b="1" dirty="0"/>
            </a:br>
            <a:r>
              <a:rPr lang="en-GB" sz="3200" b="1" dirty="0"/>
              <a:t>(Client-server, and Peer-to-peer)</a:t>
            </a:r>
            <a:endParaRPr lang="en-US" sz="3200" dirty="0"/>
          </a:p>
        </p:txBody>
      </p:sp>
      <p:sp>
        <p:nvSpPr>
          <p:cNvPr id="40963" name="Content Placeholder 2"/>
          <p:cNvSpPr>
            <a:spLocks noGrp="1"/>
          </p:cNvSpPr>
          <p:nvPr>
            <p:ph sz="half" idx="1"/>
          </p:nvPr>
        </p:nvSpPr>
        <p:spPr>
          <a:xfrm>
            <a:off x="3635896" y="1005466"/>
            <a:ext cx="5508104" cy="5500726"/>
          </a:xfrm>
        </p:spPr>
        <p:txBody>
          <a:bodyPr/>
          <a:lstStyle/>
          <a:p>
            <a:pPr marL="0" indent="0">
              <a:buNone/>
            </a:pPr>
            <a:r>
              <a:rPr lang="en-US" b="1" dirty="0"/>
              <a:t>Requirements of a server computer </a:t>
            </a:r>
          </a:p>
          <a:p>
            <a:r>
              <a:rPr lang="en-US" dirty="0"/>
              <a:t>It needs a computer with very high processing speed </a:t>
            </a:r>
          </a:p>
          <a:p>
            <a:r>
              <a:rPr lang="en-US" dirty="0"/>
              <a:t>It needs large amounts of RAM </a:t>
            </a:r>
          </a:p>
          <a:p>
            <a:r>
              <a:rPr lang="en-US" dirty="0"/>
              <a:t>It needs a very big storage capacity </a:t>
            </a:r>
          </a:p>
          <a:p>
            <a:r>
              <a:rPr lang="en-US" dirty="0"/>
              <a:t>It needs a very fast Network interface card </a:t>
            </a:r>
          </a:p>
          <a:p>
            <a:r>
              <a:rPr lang="en-US" dirty="0"/>
              <a:t>It needs network operating system such as Novell Netware, Windows NT Server or Apple Share </a:t>
            </a:r>
          </a:p>
          <a:p>
            <a:endParaRPr lang="en-US" dirty="0"/>
          </a:p>
        </p:txBody>
      </p:sp>
      <p:sp>
        <p:nvSpPr>
          <p:cNvPr id="2" name="Content Placeholder 1"/>
          <p:cNvSpPr>
            <a:spLocks noGrp="1"/>
          </p:cNvSpPr>
          <p:nvPr>
            <p:ph sz="half" idx="2"/>
          </p:nvPr>
        </p:nvSpPr>
        <p:spPr>
          <a:xfrm>
            <a:off x="-13742" y="971516"/>
            <a:ext cx="3793654" cy="5500726"/>
          </a:xfrm>
        </p:spPr>
        <p:txBody>
          <a:bodyPr/>
          <a:lstStyle/>
          <a:p>
            <a:r>
              <a:rPr lang="en-US" dirty="0"/>
              <a:t>A </a:t>
            </a:r>
            <a:r>
              <a:rPr lang="en-US" u="sng" dirty="0"/>
              <a:t>file server</a:t>
            </a:r>
            <a:r>
              <a:rPr lang="en-US" dirty="0"/>
              <a:t> stores and manages files on a network </a:t>
            </a:r>
          </a:p>
          <a:p>
            <a:r>
              <a:rPr lang="en-US" dirty="0"/>
              <a:t>A </a:t>
            </a:r>
            <a:r>
              <a:rPr lang="en-US" u="sng" dirty="0"/>
              <a:t>print server</a:t>
            </a:r>
            <a:r>
              <a:rPr lang="en-US" dirty="0"/>
              <a:t> manages printers and print jobs.</a:t>
            </a:r>
          </a:p>
          <a:p>
            <a:r>
              <a:rPr lang="en-US" dirty="0"/>
              <a:t>A </a:t>
            </a:r>
            <a:r>
              <a:rPr lang="en-US" u="sng" dirty="0"/>
              <a:t>database server</a:t>
            </a:r>
            <a:r>
              <a:rPr lang="en-US" dirty="0"/>
              <a:t> stores and provides access to a database</a:t>
            </a:r>
          </a:p>
          <a:p>
            <a:r>
              <a:rPr lang="en-US" dirty="0"/>
              <a:t>A </a:t>
            </a:r>
            <a:r>
              <a:rPr lang="en-US" u="sng" dirty="0"/>
              <a:t>network server</a:t>
            </a:r>
            <a:r>
              <a:rPr lang="en-US" dirty="0"/>
              <a:t> (e.g., a DNS) manages network traffic.</a:t>
            </a:r>
          </a:p>
          <a:p>
            <a:endParaRPr lang="en-GB" dirty="0"/>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noFill/>
        </p:spPr>
        <p:txBody>
          <a:bodyPr/>
          <a:lstStyle/>
          <a:p>
            <a:r>
              <a:rPr lang="en-GB" sz="2800" b="1" dirty="0"/>
              <a:t>e. explaining the Network models </a:t>
            </a:r>
            <a:br>
              <a:rPr lang="en-GB" sz="2800" b="1" dirty="0"/>
            </a:br>
            <a:r>
              <a:rPr lang="en-GB" sz="2800" b="1" dirty="0"/>
              <a:t>(Client-server, and Peer-to-peer)</a:t>
            </a:r>
            <a:endParaRPr lang="en-US" sz="2000" dirty="0"/>
          </a:p>
        </p:txBody>
      </p:sp>
      <p:sp>
        <p:nvSpPr>
          <p:cNvPr id="2" name="Content Placeholder 1"/>
          <p:cNvSpPr>
            <a:spLocks noGrp="1"/>
          </p:cNvSpPr>
          <p:nvPr>
            <p:ph idx="1"/>
          </p:nvPr>
        </p:nvSpPr>
        <p:spPr>
          <a:xfrm>
            <a:off x="0" y="980728"/>
            <a:ext cx="9144000" cy="5519736"/>
          </a:xfrm>
        </p:spPr>
        <p:txBody>
          <a:bodyPr/>
          <a:lstStyle/>
          <a:p>
            <a:pPr marL="0" indent="0">
              <a:spcBef>
                <a:spcPts val="0"/>
              </a:spcBef>
              <a:buNone/>
            </a:pPr>
            <a:r>
              <a:rPr lang="en-GB" sz="2800" b="1" dirty="0"/>
              <a:t>Advantages of a Client/Server Network </a:t>
            </a:r>
            <a:endParaRPr lang="en-GB" sz="2800" dirty="0"/>
          </a:p>
          <a:p>
            <a:pPr>
              <a:spcBef>
                <a:spcPts val="0"/>
              </a:spcBef>
            </a:pPr>
            <a:r>
              <a:rPr lang="en-GB" sz="2800" dirty="0"/>
              <a:t>All Resources are centralized and easier to access. </a:t>
            </a:r>
          </a:p>
          <a:p>
            <a:pPr>
              <a:spcBef>
                <a:spcPts val="0"/>
              </a:spcBef>
            </a:pPr>
            <a:r>
              <a:rPr lang="en-GB" sz="2800" dirty="0"/>
              <a:t>Easy management and administration of the network. </a:t>
            </a:r>
          </a:p>
          <a:p>
            <a:pPr>
              <a:spcBef>
                <a:spcPts val="0"/>
              </a:spcBef>
            </a:pPr>
            <a:r>
              <a:rPr lang="en-GB" sz="2800" dirty="0"/>
              <a:t>More data security since all network access is controlled through the server. </a:t>
            </a:r>
          </a:p>
          <a:p>
            <a:pPr>
              <a:spcBef>
                <a:spcPts val="0"/>
              </a:spcBef>
            </a:pPr>
            <a:r>
              <a:rPr lang="en-GB" sz="2800" dirty="0"/>
              <a:t>The network is flexible, because changes and new technology can be easily included into system. </a:t>
            </a:r>
          </a:p>
          <a:p>
            <a:pPr>
              <a:spcBef>
                <a:spcPts val="0"/>
              </a:spcBef>
            </a:pPr>
            <a:r>
              <a:rPr lang="en-GB" sz="2800" dirty="0"/>
              <a:t>Client /Server network is faster than P2P since data and resources are handled by a dedicated machine. </a:t>
            </a:r>
          </a:p>
          <a:p>
            <a:pPr>
              <a:spcBef>
                <a:spcPts val="0"/>
              </a:spcBef>
            </a:pPr>
            <a:r>
              <a:rPr lang="en-GB" sz="2800" dirty="0"/>
              <a:t>It is easy to backup all data stored centrally on the server. </a:t>
            </a:r>
          </a:p>
          <a:p>
            <a:pPr>
              <a:spcBef>
                <a:spcPts val="0"/>
              </a:spcBef>
            </a:pPr>
            <a:r>
              <a:rPr lang="en-GB" sz="2800" dirty="0"/>
              <a:t>Client Server network can support many computers as compared to a P2P network </a:t>
            </a:r>
          </a:p>
          <a:p>
            <a:pPr>
              <a:spcBef>
                <a:spcPts val="0"/>
              </a:spcBef>
            </a:pPr>
            <a:endParaRPr lang="en-GB"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a) Data communication</a:t>
            </a:r>
            <a:endParaRPr lang="en-GB" sz="3600" dirty="0"/>
          </a:p>
        </p:txBody>
      </p:sp>
      <p:sp>
        <p:nvSpPr>
          <p:cNvPr id="3" name="Content Placeholder 2"/>
          <p:cNvSpPr>
            <a:spLocks noGrp="1"/>
          </p:cNvSpPr>
          <p:nvPr>
            <p:ph idx="1"/>
          </p:nvPr>
        </p:nvSpPr>
        <p:spPr/>
        <p:txBody>
          <a:bodyPr/>
          <a:lstStyle/>
          <a:p>
            <a:pPr marL="0" indent="0">
              <a:buNone/>
            </a:pPr>
            <a:r>
              <a:rPr lang="en-US" b="1" i="1" dirty="0"/>
              <a:t>Data Communication</a:t>
            </a:r>
            <a:r>
              <a:rPr lang="en-US" dirty="0"/>
              <a:t> refers to </a:t>
            </a:r>
            <a:r>
              <a:rPr lang="en-GB" dirty="0"/>
              <a:t>the transmission of data between two connected devices. </a:t>
            </a:r>
          </a:p>
          <a:p>
            <a:r>
              <a:rPr lang="en-US" dirty="0"/>
              <a:t>Data communication is the transmission of electronic data over a medium. </a:t>
            </a:r>
          </a:p>
          <a:p>
            <a:pPr lvl="0"/>
            <a:r>
              <a:rPr lang="en-US" dirty="0"/>
              <a:t>Data communication can be as simple as a having a laptop connected to a mobile phone.</a:t>
            </a:r>
            <a:endParaRPr lang="en-GB" dirty="0"/>
          </a:p>
          <a:p>
            <a:endParaRPr lang="en-GB"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36518" y="4653136"/>
            <a:ext cx="3670964" cy="1744901"/>
          </a:xfrm>
          <a:prstGeom prst="rect">
            <a:avLst/>
          </a:prstGeom>
        </p:spPr>
      </p:pic>
    </p:spTree>
    <p:extLst>
      <p:ext uri="{BB962C8B-B14F-4D97-AF65-F5344CB8AC3E}">
        <p14:creationId xmlns:p14="http://schemas.microsoft.com/office/powerpoint/2010/main" val="21244510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noFill/>
        </p:spPr>
        <p:txBody>
          <a:bodyPr/>
          <a:lstStyle/>
          <a:p>
            <a:r>
              <a:rPr lang="en-GB" sz="2800" b="1" dirty="0"/>
              <a:t>e. explaining the Network models </a:t>
            </a:r>
            <a:br>
              <a:rPr lang="en-GB" sz="2800" b="1" dirty="0"/>
            </a:br>
            <a:r>
              <a:rPr lang="en-GB" sz="2800" b="1" dirty="0"/>
              <a:t>(Client-server, and Peer-to-peer)</a:t>
            </a:r>
            <a:endParaRPr lang="en-US" sz="2000" dirty="0"/>
          </a:p>
        </p:txBody>
      </p:sp>
      <p:sp>
        <p:nvSpPr>
          <p:cNvPr id="2" name="Content Placeholder 1"/>
          <p:cNvSpPr>
            <a:spLocks noGrp="1"/>
          </p:cNvSpPr>
          <p:nvPr>
            <p:ph idx="1"/>
          </p:nvPr>
        </p:nvSpPr>
        <p:spPr>
          <a:xfrm>
            <a:off x="0" y="980728"/>
            <a:ext cx="9144000" cy="5519736"/>
          </a:xfrm>
        </p:spPr>
        <p:txBody>
          <a:bodyPr/>
          <a:lstStyle/>
          <a:p>
            <a:pPr marL="0" indent="0">
              <a:buNone/>
            </a:pPr>
            <a:r>
              <a:rPr lang="en-GB" sz="2800" b="1" dirty="0"/>
              <a:t>Disadvantages of a Client /Server Network </a:t>
            </a:r>
            <a:endParaRPr lang="en-GB" sz="2800" dirty="0"/>
          </a:p>
          <a:p>
            <a:r>
              <a:rPr lang="en-GB" sz="2800" dirty="0"/>
              <a:t>It is expensive to set up as compared to a P2P network. </a:t>
            </a:r>
          </a:p>
          <a:p>
            <a:r>
              <a:rPr lang="en-GB" sz="2800" dirty="0"/>
              <a:t>It requires an extra computer to serve as a dedicated server. </a:t>
            </a:r>
          </a:p>
          <a:p>
            <a:r>
              <a:rPr lang="en-GB" sz="2800" dirty="0"/>
              <a:t>Maintenance – large networks will require an administrator staff to ensure efficient operation </a:t>
            </a:r>
          </a:p>
          <a:p>
            <a:r>
              <a:rPr lang="en-GB" sz="2800" dirty="0"/>
              <a:t>Dependence – When the server goes down, operations will cease across the network </a:t>
            </a:r>
          </a:p>
          <a:p>
            <a:r>
              <a:rPr lang="en-GB" sz="2800" dirty="0"/>
              <a:t>Server can get overloaded since all the processing is controlled at one point. </a:t>
            </a:r>
          </a:p>
        </p:txBody>
      </p:sp>
    </p:spTree>
    <p:extLst>
      <p:ext uri="{BB962C8B-B14F-4D97-AF65-F5344CB8AC3E}">
        <p14:creationId xmlns:p14="http://schemas.microsoft.com/office/powerpoint/2010/main" val="39895384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noFill/>
        </p:spPr>
        <p:txBody>
          <a:bodyPr/>
          <a:lstStyle/>
          <a:p>
            <a:r>
              <a:rPr lang="en-GB" sz="3200" b="1" dirty="0"/>
              <a:t>e. explaining the Network models </a:t>
            </a:r>
            <a:br>
              <a:rPr lang="en-GB" sz="3200" b="1" dirty="0"/>
            </a:br>
            <a:r>
              <a:rPr lang="en-GB" sz="3200" b="1" dirty="0"/>
              <a:t>(Client-server, and Peer-to-peer)</a:t>
            </a:r>
            <a:endParaRPr lang="en-US" sz="3200" dirty="0"/>
          </a:p>
        </p:txBody>
      </p:sp>
      <p:sp>
        <p:nvSpPr>
          <p:cNvPr id="11267" name="Content Placeholder 2"/>
          <p:cNvSpPr>
            <a:spLocks noGrp="1"/>
          </p:cNvSpPr>
          <p:nvPr>
            <p:ph idx="1"/>
          </p:nvPr>
        </p:nvSpPr>
        <p:spPr/>
        <p:txBody>
          <a:bodyPr/>
          <a:lstStyle/>
          <a:p>
            <a:r>
              <a:rPr lang="en-GB" sz="2800" dirty="0"/>
              <a:t>Peer-to-Peer Networks Involve the </a:t>
            </a:r>
            <a:r>
              <a:rPr lang="en-GB" sz="2800" b="1" dirty="0"/>
              <a:t>sharing </a:t>
            </a:r>
            <a:r>
              <a:rPr lang="en-GB" sz="2800" dirty="0"/>
              <a:t>of Information or </a:t>
            </a:r>
            <a:r>
              <a:rPr lang="en-GB" sz="2800" b="1" dirty="0"/>
              <a:t>resources </a:t>
            </a:r>
            <a:r>
              <a:rPr lang="en-GB" sz="2800" dirty="0"/>
              <a:t>between </a:t>
            </a:r>
            <a:r>
              <a:rPr lang="en-GB" sz="2800" b="1" dirty="0"/>
              <a:t>two </a:t>
            </a:r>
            <a:r>
              <a:rPr lang="en-GB" sz="2800" dirty="0"/>
              <a:t>or </a:t>
            </a:r>
            <a:r>
              <a:rPr lang="en-GB" sz="2800" b="1" dirty="0"/>
              <a:t>more computers connected </a:t>
            </a:r>
            <a:r>
              <a:rPr lang="en-GB" sz="2800" dirty="0"/>
              <a:t>to each other </a:t>
            </a:r>
            <a:r>
              <a:rPr lang="en-GB" sz="2800" b="1" dirty="0"/>
              <a:t>without </a:t>
            </a:r>
            <a:r>
              <a:rPr lang="en-GB" sz="2800" dirty="0"/>
              <a:t>the use of a Server. Each computer stores files on its own storage devices and each computer on the network contains both the network operating system and application software.  </a:t>
            </a:r>
            <a:br>
              <a:rPr lang="en-GB" sz="2800" dirty="0"/>
            </a:br>
            <a:r>
              <a:rPr lang="en-GB" sz="2800" dirty="0"/>
              <a:t> It can use either Point to point </a:t>
            </a:r>
            <a:br>
              <a:rPr lang="en-GB" sz="2800" dirty="0"/>
            </a:br>
            <a:r>
              <a:rPr lang="en-GB" sz="2800" dirty="0"/>
              <a:t>Connections or Multi point </a:t>
            </a:r>
            <a:br>
              <a:rPr lang="en-GB" sz="2800" dirty="0"/>
            </a:br>
            <a:r>
              <a:rPr lang="en-GB" sz="2800" dirty="0"/>
              <a:t>Connections. </a:t>
            </a:r>
          </a:p>
        </p:txBody>
      </p:sp>
      <p:pic>
        <p:nvPicPr>
          <p:cNvPr id="2" name="Picture 1"/>
          <p:cNvPicPr>
            <a:picLocks noChangeAspect="1"/>
          </p:cNvPicPr>
          <p:nvPr/>
        </p:nvPicPr>
        <p:blipFill>
          <a:blip r:embed="rId2"/>
          <a:stretch>
            <a:fillRect/>
          </a:stretch>
        </p:blipFill>
        <p:spPr>
          <a:xfrm>
            <a:off x="5876581" y="3645024"/>
            <a:ext cx="2583851" cy="2672009"/>
          </a:xfrm>
          <a:prstGeom prst="rect">
            <a:avLst/>
          </a:prstGeom>
        </p:spPr>
      </p:pic>
      <p:pic>
        <p:nvPicPr>
          <p:cNvPr id="3" name="Picture 2"/>
          <p:cNvPicPr>
            <a:picLocks noChangeAspect="1"/>
          </p:cNvPicPr>
          <p:nvPr/>
        </p:nvPicPr>
        <p:blipFill>
          <a:blip r:embed="rId3"/>
          <a:stretch>
            <a:fillRect/>
          </a:stretch>
        </p:blipFill>
        <p:spPr>
          <a:xfrm>
            <a:off x="0" y="4869160"/>
            <a:ext cx="4234619" cy="1550513"/>
          </a:xfrm>
          <a:prstGeom prst="rect">
            <a:avLst/>
          </a:prstGeom>
        </p:spPr>
      </p:pic>
      <p:sp>
        <p:nvSpPr>
          <p:cNvPr id="4" name="Rectangle 3"/>
          <p:cNvSpPr/>
          <p:nvPr/>
        </p:nvSpPr>
        <p:spPr>
          <a:xfrm>
            <a:off x="4403" y="5947528"/>
            <a:ext cx="3415469" cy="677108"/>
          </a:xfrm>
          <a:prstGeom prst="rect">
            <a:avLst/>
          </a:prstGeom>
        </p:spPr>
        <p:txBody>
          <a:bodyPr wrap="square">
            <a:spAutoFit/>
          </a:bodyPr>
          <a:lstStyle/>
          <a:p>
            <a:endParaRPr lang="en-GB" sz="2000" dirty="0">
              <a:solidFill>
                <a:srgbClr val="000000"/>
              </a:solidFill>
              <a:latin typeface="Ebrima" panose="02000000000000000000" pitchFamily="2" charset="0"/>
            </a:endParaRPr>
          </a:p>
          <a:p>
            <a:r>
              <a:rPr lang="en-GB" b="1" dirty="0">
                <a:solidFill>
                  <a:srgbClr val="000000"/>
                </a:solidFill>
                <a:latin typeface="Ebrima" panose="02000000000000000000" pitchFamily="2" charset="0"/>
              </a:rPr>
              <a:t>A point-to-point connection </a:t>
            </a:r>
            <a:endParaRPr lang="en-GB" dirty="0">
              <a:solidFill>
                <a:srgbClr val="000000"/>
              </a:solidFill>
              <a:latin typeface="Ebrima" panose="02000000000000000000" pitchFamily="2" charset="0"/>
            </a:endParaRPr>
          </a:p>
        </p:txBody>
      </p:sp>
      <p:sp>
        <p:nvSpPr>
          <p:cNvPr id="7" name="Rectangle 6"/>
          <p:cNvSpPr/>
          <p:nvPr/>
        </p:nvSpPr>
        <p:spPr>
          <a:xfrm>
            <a:off x="5177050" y="6228020"/>
            <a:ext cx="4003462" cy="369332"/>
          </a:xfrm>
          <a:prstGeom prst="rect">
            <a:avLst/>
          </a:prstGeom>
        </p:spPr>
        <p:txBody>
          <a:bodyPr wrap="square">
            <a:spAutoFit/>
          </a:bodyPr>
          <a:lstStyle/>
          <a:p>
            <a:r>
              <a:rPr lang="en-GB" b="1" dirty="0">
                <a:solidFill>
                  <a:srgbClr val="000000"/>
                </a:solidFill>
                <a:latin typeface="Ebrima" panose="02000000000000000000" pitchFamily="2" charset="0"/>
              </a:rPr>
              <a:t>Multipoint connection </a:t>
            </a:r>
            <a:r>
              <a:rPr lang="en-GB" b="1" dirty="0"/>
              <a:t>(</a:t>
            </a:r>
            <a:r>
              <a:rPr lang="en-GB" b="1" dirty="0" err="1"/>
              <a:t>multidrop</a:t>
            </a:r>
            <a:r>
              <a:rPr lang="en-GB" b="1" dirty="0"/>
              <a:t>)</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noFill/>
        </p:spPr>
        <p:txBody>
          <a:bodyPr/>
          <a:lstStyle/>
          <a:p>
            <a:r>
              <a:rPr lang="en-GB" sz="3200" b="1" dirty="0"/>
              <a:t>e. explaining the Network models </a:t>
            </a:r>
            <a:br>
              <a:rPr lang="en-GB" sz="3200" b="1" dirty="0"/>
            </a:br>
            <a:r>
              <a:rPr lang="en-GB" sz="3200" b="1" dirty="0"/>
              <a:t>(Client-server, and Peer-to-peer)</a:t>
            </a:r>
            <a:endParaRPr lang="en-US" sz="3200" dirty="0"/>
          </a:p>
        </p:txBody>
      </p:sp>
      <p:sp>
        <p:nvSpPr>
          <p:cNvPr id="12291" name="Content Placeholder 2"/>
          <p:cNvSpPr>
            <a:spLocks noGrp="1"/>
          </p:cNvSpPr>
          <p:nvPr>
            <p:ph idx="1"/>
          </p:nvPr>
        </p:nvSpPr>
        <p:spPr/>
        <p:txBody>
          <a:bodyPr/>
          <a:lstStyle/>
          <a:p>
            <a:pPr marL="0" indent="0">
              <a:spcBef>
                <a:spcPts val="0"/>
              </a:spcBef>
              <a:buNone/>
            </a:pPr>
            <a:r>
              <a:rPr lang="en-GB" sz="2800" b="1" dirty="0"/>
              <a:t>Advantages of Peer to Peer Network</a:t>
            </a:r>
          </a:p>
          <a:p>
            <a:pPr>
              <a:spcBef>
                <a:spcPts val="0"/>
              </a:spcBef>
            </a:pPr>
            <a:r>
              <a:rPr lang="en-GB" sz="2800" dirty="0"/>
              <a:t>A peer-to-peer network is simple to setup i.e. does not require too much configuring.</a:t>
            </a:r>
          </a:p>
          <a:p>
            <a:pPr>
              <a:spcBef>
                <a:spcPts val="0"/>
              </a:spcBef>
            </a:pPr>
            <a:r>
              <a:rPr lang="en-GB" sz="2800" dirty="0"/>
              <a:t>It is not expensive to set up.</a:t>
            </a:r>
          </a:p>
          <a:p>
            <a:pPr>
              <a:spcBef>
                <a:spcPts val="0"/>
              </a:spcBef>
            </a:pPr>
            <a:r>
              <a:rPr lang="en-GB" sz="2800" dirty="0"/>
              <a:t>It does not require a dedicated server to control the network.</a:t>
            </a:r>
          </a:p>
          <a:p>
            <a:pPr>
              <a:spcBef>
                <a:spcPts val="0"/>
              </a:spcBef>
            </a:pPr>
            <a:r>
              <a:rPr lang="en-GB" sz="2800" dirty="0"/>
              <a:t>It is perfect for home and small business users.</a:t>
            </a:r>
          </a:p>
          <a:p>
            <a:pPr marL="0" indent="0">
              <a:spcBef>
                <a:spcPts val="0"/>
              </a:spcBef>
              <a:buNone/>
            </a:pPr>
            <a:r>
              <a:rPr lang="en-GB" sz="2800" b="1" dirty="0"/>
              <a:t>Disadvantages of a Peer to Peer Network</a:t>
            </a:r>
          </a:p>
          <a:p>
            <a:pPr>
              <a:spcBef>
                <a:spcPts val="0"/>
              </a:spcBef>
            </a:pPr>
            <a:r>
              <a:rPr lang="en-GB" sz="2800" dirty="0"/>
              <a:t>The system is not centralized, making administration difficult.</a:t>
            </a:r>
          </a:p>
          <a:p>
            <a:pPr>
              <a:spcBef>
                <a:spcPts val="0"/>
              </a:spcBef>
            </a:pPr>
            <a:r>
              <a:rPr lang="en-GB" sz="2800" dirty="0"/>
              <a:t> Limited security i.e. files can be accessed by any one on the network</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27784" y="1066800"/>
            <a:ext cx="3744416" cy="1858144"/>
          </a:xfrm>
        </p:spPr>
        <p:txBody>
          <a:bodyPr/>
          <a:lstStyle/>
          <a:p>
            <a:r>
              <a:rPr lang="en-US" b="1" i="1" dirty="0">
                <a:solidFill>
                  <a:schemeClr val="tx1">
                    <a:lumMod val="95000"/>
                    <a:lumOff val="5000"/>
                  </a:schemeClr>
                </a:solidFill>
              </a:rPr>
              <a:t>Subsidiary ICT for Uganda</a:t>
            </a:r>
            <a:endParaRPr lang="en-US" b="1" dirty="0">
              <a:solidFill>
                <a:schemeClr val="tx1">
                  <a:lumMod val="95000"/>
                  <a:lumOff val="5000"/>
                </a:schemeClr>
              </a:solidFill>
            </a:endParaRPr>
          </a:p>
        </p:txBody>
      </p:sp>
      <p:sp>
        <p:nvSpPr>
          <p:cNvPr id="4" name="Subtitle 3"/>
          <p:cNvSpPr>
            <a:spLocks noGrp="1"/>
          </p:cNvSpPr>
          <p:nvPr>
            <p:ph type="subTitle" idx="1"/>
          </p:nvPr>
        </p:nvSpPr>
        <p:spPr>
          <a:xfrm>
            <a:off x="1043608" y="3356992"/>
            <a:ext cx="7342584" cy="3196208"/>
          </a:xfrm>
        </p:spPr>
        <p:txBody>
          <a:bodyPr/>
          <a:lstStyle/>
          <a:p>
            <a:r>
              <a:rPr lang="en-GB" b="1" dirty="0">
                <a:solidFill>
                  <a:schemeClr val="tx1">
                    <a:lumMod val="95000"/>
                    <a:lumOff val="5000"/>
                  </a:schemeClr>
                </a:solidFill>
              </a:rPr>
              <a:t>End of Topic</a:t>
            </a:r>
          </a:p>
          <a:p>
            <a:r>
              <a:rPr lang="en-GB" b="1" dirty="0">
                <a:solidFill>
                  <a:srgbClr val="C00000"/>
                </a:solidFill>
              </a:rPr>
              <a:t>11: Data Communication and Networking</a:t>
            </a:r>
          </a:p>
          <a:p>
            <a:endParaRPr lang="en-GB" b="1" dirty="0">
              <a:solidFill>
                <a:schemeClr val="tx1">
                  <a:lumMod val="95000"/>
                  <a:lumOff val="5000"/>
                </a:schemeClr>
              </a:solidFill>
            </a:endParaRPr>
          </a:p>
          <a:p>
            <a:r>
              <a:rPr lang="en-GB" b="1" dirty="0">
                <a:solidFill>
                  <a:schemeClr val="tx1">
                    <a:lumMod val="95000"/>
                    <a:lumOff val="5000"/>
                  </a:schemeClr>
                </a:solidFill>
              </a:rPr>
              <a:t>Next Topic: </a:t>
            </a:r>
          </a:p>
          <a:p>
            <a:r>
              <a:rPr lang="en-GB" b="1" dirty="0">
                <a:solidFill>
                  <a:schemeClr val="tx1">
                    <a:lumMod val="95000"/>
                    <a:lumOff val="5000"/>
                  </a:schemeClr>
                </a:solidFill>
              </a:rPr>
              <a:t>Topic 12: Electronic Publication</a:t>
            </a:r>
          </a:p>
        </p:txBody>
      </p:sp>
    </p:spTree>
    <p:extLst>
      <p:ext uri="{BB962C8B-B14F-4D97-AF65-F5344CB8AC3E}">
        <p14:creationId xmlns:p14="http://schemas.microsoft.com/office/powerpoint/2010/main" val="169062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b) Elements of data communication</a:t>
            </a:r>
            <a:endParaRPr lang="en-GB" sz="3600" dirty="0"/>
          </a:p>
        </p:txBody>
      </p:sp>
      <p:sp>
        <p:nvSpPr>
          <p:cNvPr id="3" name="Content Placeholder 2"/>
          <p:cNvSpPr>
            <a:spLocks noGrp="1"/>
          </p:cNvSpPr>
          <p:nvPr>
            <p:ph idx="1"/>
          </p:nvPr>
        </p:nvSpPr>
        <p:spPr>
          <a:xfrm>
            <a:off x="0" y="1005608"/>
            <a:ext cx="9144000" cy="5519736"/>
          </a:xfrm>
        </p:spPr>
        <p:txBody>
          <a:bodyPr/>
          <a:lstStyle/>
          <a:p>
            <a:pPr marL="514350" lvl="0" indent="-514350">
              <a:buFont typeface="+mj-lt"/>
              <a:buAutoNum type="arabicPeriod"/>
            </a:pPr>
            <a:r>
              <a:rPr lang="en-US" sz="2800" b="1" dirty="0"/>
              <a:t>Sender</a:t>
            </a:r>
            <a:r>
              <a:rPr lang="en-US" sz="2800" dirty="0"/>
              <a:t>. The computer or device that generates and sends data is called the sender, source or transmitter. It can be a computer, workstation (node), telephone handset, video camera. Etc.</a:t>
            </a:r>
            <a:r>
              <a:rPr lang="en-US" sz="2800" b="1" dirty="0"/>
              <a:t> </a:t>
            </a:r>
            <a:endParaRPr lang="en-US" sz="2800" dirty="0"/>
          </a:p>
          <a:p>
            <a:pPr marL="514350" lvl="0" indent="-514350">
              <a:buFont typeface="+mj-lt"/>
              <a:buAutoNum type="arabicPeriod"/>
            </a:pPr>
            <a:r>
              <a:rPr lang="en-US" sz="2800" b="1" dirty="0"/>
              <a:t>Message: </a:t>
            </a:r>
            <a:r>
              <a:rPr lang="en-GB" sz="2800" dirty="0"/>
              <a:t>is the information or data to be communicated. It consists of text, numbers, pictures, sound or video. </a:t>
            </a:r>
          </a:p>
          <a:p>
            <a:pPr marL="514350" lvl="0" indent="-514350">
              <a:buFont typeface="+mj-lt"/>
              <a:buAutoNum type="arabicPeriod"/>
            </a:pPr>
            <a:r>
              <a:rPr lang="en-US" sz="2800" b="1" dirty="0"/>
              <a:t>Transmission Medium</a:t>
            </a:r>
            <a:r>
              <a:rPr lang="en-US" sz="2800" dirty="0"/>
              <a:t>. </a:t>
            </a:r>
            <a:r>
              <a:rPr lang="en-GB" sz="2800" dirty="0"/>
              <a:t>is the physical pathway by which a message travels from sender to receiver. </a:t>
            </a:r>
          </a:p>
          <a:p>
            <a:pPr marL="514350" lvl="0" indent="-514350">
              <a:buFont typeface="+mj-lt"/>
              <a:buAutoNum type="arabicPeriod"/>
            </a:pPr>
            <a:r>
              <a:rPr lang="en-US" sz="2800" b="1" dirty="0"/>
              <a:t>Receiver</a:t>
            </a:r>
            <a:r>
              <a:rPr lang="en-US" sz="2800" dirty="0"/>
              <a:t>. The device or computer that receives the message is called receiver. The receiver can be a computer, printer, a fax machine, etc. </a:t>
            </a:r>
            <a:endParaRPr lang="en-GB" sz="2800" dirty="0"/>
          </a:p>
        </p:txBody>
      </p:sp>
    </p:spTree>
    <p:extLst>
      <p:ext uri="{BB962C8B-B14F-4D97-AF65-F5344CB8AC3E}">
        <p14:creationId xmlns:p14="http://schemas.microsoft.com/office/powerpoint/2010/main" val="309675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t>b) Elements of data communication</a:t>
            </a:r>
            <a:endParaRPr lang="en-GB" sz="3600" dirty="0"/>
          </a:p>
        </p:txBody>
      </p:sp>
      <p:sp>
        <p:nvSpPr>
          <p:cNvPr id="3" name="Content Placeholder 2"/>
          <p:cNvSpPr>
            <a:spLocks noGrp="1"/>
          </p:cNvSpPr>
          <p:nvPr>
            <p:ph idx="1"/>
          </p:nvPr>
        </p:nvSpPr>
        <p:spPr/>
        <p:txBody>
          <a:bodyPr/>
          <a:lstStyle/>
          <a:p>
            <a:pPr marL="514350" lvl="0" indent="-514350">
              <a:buFont typeface="+mj-lt"/>
              <a:buAutoNum type="arabicPeriod" startAt="5"/>
            </a:pPr>
            <a:r>
              <a:rPr lang="en-US" b="1" dirty="0"/>
              <a:t>Protocol</a:t>
            </a:r>
            <a:r>
              <a:rPr lang="en-US" dirty="0"/>
              <a:t>:</a:t>
            </a:r>
            <a:r>
              <a:rPr lang="en-GB" dirty="0"/>
              <a:t> a set of rules that allow devices to exchange information. A protocol  defines the format for communication between systems. For example the Hyper Text Transfer Protocol (HTTP) defines the format for communication between Web browsers and Web servers on the internet.</a:t>
            </a:r>
          </a:p>
          <a:p>
            <a:r>
              <a:rPr lang="en-GB" dirty="0"/>
              <a:t>Other examples of communication protocols include: Internet Protocol (IP), Transmission Control Protocol (TCP), Trivial File Transfer Protocol (TFTP), Wireless Application Protocol (WAP), and Simple Mail Transfer Protocol (SMTP ) - for emails.</a:t>
            </a:r>
          </a:p>
        </p:txBody>
      </p:sp>
    </p:spTree>
    <p:extLst>
      <p:ext uri="{BB962C8B-B14F-4D97-AF65-F5344CB8AC3E}">
        <p14:creationId xmlns:p14="http://schemas.microsoft.com/office/powerpoint/2010/main" val="2551786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GB" sz="3600" b="1" dirty="0"/>
              <a:t>c) Data communication tools</a:t>
            </a:r>
          </a:p>
        </p:txBody>
      </p:sp>
      <p:sp>
        <p:nvSpPr>
          <p:cNvPr id="3" name="Content Placeholder 2"/>
          <p:cNvSpPr>
            <a:spLocks noGrp="1"/>
          </p:cNvSpPr>
          <p:nvPr>
            <p:ph idx="1"/>
          </p:nvPr>
        </p:nvSpPr>
        <p:spPr/>
        <p:txBody>
          <a:bodyPr/>
          <a:lstStyle/>
          <a:p>
            <a:pPr>
              <a:spcBef>
                <a:spcPts val="0"/>
              </a:spcBef>
            </a:pPr>
            <a:r>
              <a:rPr lang="en-US" dirty="0"/>
              <a:t>Data communication tools are devices that enable the users to send and receive messages. Etc. </a:t>
            </a:r>
          </a:p>
          <a:p>
            <a:pPr>
              <a:spcBef>
                <a:spcPts val="0"/>
              </a:spcBef>
            </a:pPr>
            <a:r>
              <a:rPr lang="en-GB" dirty="0"/>
              <a:t>Data communication tools can be categorised into two: electronic and manual data communication tools.</a:t>
            </a:r>
          </a:p>
          <a:p>
            <a:pPr>
              <a:spcBef>
                <a:spcPts val="0"/>
              </a:spcBef>
            </a:pPr>
            <a:r>
              <a:rPr lang="en-GB" dirty="0"/>
              <a:t>Electronic data communication tools use electric power. </a:t>
            </a:r>
            <a:r>
              <a:rPr lang="en-US" dirty="0"/>
              <a:t>Examples include Computers, Mobile phones and internet.</a:t>
            </a:r>
          </a:p>
          <a:p>
            <a:pPr>
              <a:spcBef>
                <a:spcPts val="0"/>
              </a:spcBef>
            </a:pPr>
            <a:r>
              <a:rPr lang="en-GB" dirty="0"/>
              <a:t>Manual data communication tools don’t use electricity. Examples include drums, bells and messengers.</a:t>
            </a:r>
          </a:p>
          <a:p>
            <a:pPr marL="514350" indent="-514350">
              <a:spcBef>
                <a:spcPts val="0"/>
              </a:spcBef>
              <a:buFont typeface="+mj-lt"/>
              <a:buAutoNum type="alphaLcPeriod"/>
            </a:pPr>
            <a:endParaRPr lang="en-GB" dirty="0"/>
          </a:p>
          <a:p>
            <a:pPr marL="514350" indent="-514350">
              <a:spcBef>
                <a:spcPts val="0"/>
              </a:spcBef>
              <a:buFont typeface="+mj-lt"/>
              <a:buAutoNum type="alphaLcPeriod"/>
            </a:pPr>
            <a:endParaRPr lang="en-GB" b="1" dirty="0"/>
          </a:p>
          <a:p>
            <a:endParaRPr lang="en-GB" dirty="0"/>
          </a:p>
        </p:txBody>
      </p:sp>
    </p:spTree>
    <p:extLst>
      <p:ext uri="{BB962C8B-B14F-4D97-AF65-F5344CB8AC3E}">
        <p14:creationId xmlns:p14="http://schemas.microsoft.com/office/powerpoint/2010/main" val="230140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GB" sz="2800" b="1" dirty="0"/>
              <a:t>d) Types of electronic data communication tools</a:t>
            </a:r>
          </a:p>
        </p:txBody>
      </p:sp>
      <p:sp>
        <p:nvSpPr>
          <p:cNvPr id="3" name="Content Placeholder 2"/>
          <p:cNvSpPr>
            <a:spLocks noGrp="1"/>
          </p:cNvSpPr>
          <p:nvPr>
            <p:ph idx="1"/>
          </p:nvPr>
        </p:nvSpPr>
        <p:spPr/>
        <p:txBody>
          <a:bodyPr/>
          <a:lstStyle/>
          <a:p>
            <a:pPr>
              <a:spcBef>
                <a:spcPts val="0"/>
              </a:spcBef>
            </a:pPr>
            <a:r>
              <a:rPr lang="en-GB" dirty="0"/>
              <a:t>As technology progresses, new communications are born and old fade away. When you're trying to connect with employees, colleagues, bosses, clients, customers or suppliers electronic media are critical to getting business done efficiently and cost-effectively.</a:t>
            </a:r>
          </a:p>
          <a:p>
            <a:pPr>
              <a:spcBef>
                <a:spcPts val="0"/>
              </a:spcBef>
            </a:pPr>
            <a:r>
              <a:rPr lang="en-US" dirty="0"/>
              <a:t>Examples of data communications tools include Computers,</a:t>
            </a:r>
            <a:r>
              <a:rPr lang="en-GB" b="1" dirty="0"/>
              <a:t> Fax machines, Radio  and Television,</a:t>
            </a:r>
            <a:r>
              <a:rPr lang="en-US" dirty="0"/>
              <a:t> </a:t>
            </a:r>
            <a:r>
              <a:rPr lang="en-GB" b="1" dirty="0"/>
              <a:t>Mobile Devices like </a:t>
            </a:r>
            <a:r>
              <a:rPr lang="en-US" dirty="0"/>
              <a:t>phones and PDAs, internet services</a:t>
            </a:r>
            <a:r>
              <a:rPr lang="en-GB" dirty="0"/>
              <a:t> (</a:t>
            </a:r>
            <a:r>
              <a:rPr lang="en-US" dirty="0"/>
              <a:t>Email, Websites, Social networking, chartrooms Forums, </a:t>
            </a:r>
            <a:r>
              <a:rPr lang="en-US" dirty="0" err="1"/>
              <a:t>etc</a:t>
            </a:r>
            <a:r>
              <a:rPr lang="en-GB" dirty="0"/>
              <a:t>)</a:t>
            </a:r>
            <a:r>
              <a:rPr lang="en-US" dirty="0"/>
              <a:t>.</a:t>
            </a:r>
          </a:p>
          <a:p>
            <a:pPr marL="514350" indent="-514350">
              <a:spcBef>
                <a:spcPts val="0"/>
              </a:spcBef>
              <a:buFont typeface="+mj-lt"/>
              <a:buAutoNum type="alphaLcPeriod"/>
            </a:pPr>
            <a:endParaRPr lang="en-GB" dirty="0"/>
          </a:p>
          <a:p>
            <a:pPr marL="514350" indent="-514350">
              <a:spcBef>
                <a:spcPts val="0"/>
              </a:spcBef>
              <a:buFont typeface="+mj-lt"/>
              <a:buAutoNum type="alphaLcPeriod"/>
            </a:pPr>
            <a:endParaRPr lang="en-GB" b="1" dirty="0"/>
          </a:p>
          <a:p>
            <a:endParaRPr lang="en-GB" dirty="0"/>
          </a:p>
        </p:txBody>
      </p:sp>
    </p:spTree>
    <p:extLst>
      <p:ext uri="{BB962C8B-B14F-4D97-AF65-F5344CB8AC3E}">
        <p14:creationId xmlns:p14="http://schemas.microsoft.com/office/powerpoint/2010/main" val="118612528"/>
      </p:ext>
    </p:extLst>
  </p:cSld>
  <p:clrMapOvr>
    <a:masterClrMapping/>
  </p:clrMapOvr>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1.PowerPoint Version Ev C</Template>
  <TotalTime>8260</TotalTime>
  <Words>4780</Words>
  <Application>Microsoft Office PowerPoint</Application>
  <PresentationFormat>On-screen Show (4:3)</PresentationFormat>
  <Paragraphs>316</Paragraphs>
  <Slides>53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Book Antiqua</vt:lpstr>
      <vt:lpstr>Calibri</vt:lpstr>
      <vt:lpstr>Cambria</vt:lpstr>
      <vt:lpstr>Ebrima</vt:lpstr>
      <vt:lpstr>Segoe UI</vt:lpstr>
      <vt:lpstr>Tw Cen MT Condensed</vt:lpstr>
      <vt:lpstr>SubICTForUganda</vt:lpstr>
      <vt:lpstr>Subsidiary ICT for Uganda</vt:lpstr>
      <vt:lpstr>Background</vt:lpstr>
      <vt:lpstr>Presentation Outline</vt:lpstr>
      <vt:lpstr>Sub Topic 11.1: Introduction to Data  Communication</vt:lpstr>
      <vt:lpstr>a) Data communication</vt:lpstr>
      <vt:lpstr>b) Elements of data communication</vt:lpstr>
      <vt:lpstr>b) Elements of data communication</vt:lpstr>
      <vt:lpstr>c) Data communication tools</vt:lpstr>
      <vt:lpstr>d) Types of electronic data communication tools</vt:lpstr>
      <vt:lpstr>e) Comparing electronic and manual data communication tools</vt:lpstr>
      <vt:lpstr> f) Data transmission media</vt:lpstr>
      <vt:lpstr> f) Data transmission media</vt:lpstr>
      <vt:lpstr>g) Physical transmission media and wireless transmission media</vt:lpstr>
      <vt:lpstr>g) Physical transmission media and wireless transmission media</vt:lpstr>
      <vt:lpstr>g) Physical transmission media and wireless transmission media</vt:lpstr>
      <vt:lpstr>g) Physical transmission media and wireless transmission media</vt:lpstr>
      <vt:lpstr>g) Physical transmission media and wireless transmission media</vt:lpstr>
      <vt:lpstr>g) Physical transmission media and wireless transmission media</vt:lpstr>
      <vt:lpstr>g) Physical transmission media and wireless transmission media</vt:lpstr>
      <vt:lpstr>g) Physical transmission media and wireless transmission media</vt:lpstr>
      <vt:lpstr>h) Services offered by data communication tools</vt:lpstr>
      <vt:lpstr>h) Implications of using data communication services.</vt:lpstr>
      <vt:lpstr>h) Implications of using data communication services.</vt:lpstr>
      <vt:lpstr>Sub Topic 11.2: Introduction to Computer Networks</vt:lpstr>
      <vt:lpstr>a. Definition of a computer network</vt:lpstr>
      <vt:lpstr>a. Definition of a computer network</vt:lpstr>
      <vt:lpstr>b. Basic requirements for setting up a computer network</vt:lpstr>
      <vt:lpstr>b. Basic requirements for setting up a computer network</vt:lpstr>
      <vt:lpstr>b. Basic requirements for setting up a computer network</vt:lpstr>
      <vt:lpstr>b. Basic requirements for setting up a computer network</vt:lpstr>
      <vt:lpstr>b. Basic requirements for setting up a computer network</vt:lpstr>
      <vt:lpstr>b. Basic requirements for setting up a computer network</vt:lpstr>
      <vt:lpstr>b. Basic requirements for setting up a computer network</vt:lpstr>
      <vt:lpstr>b. Basic requirements for setting up a computer network</vt:lpstr>
      <vt:lpstr>b. Basic requirements for setting up a computer network</vt:lpstr>
      <vt:lpstr>c. Implications of computer networks. Advantages of Installing a Network</vt:lpstr>
      <vt:lpstr>c. Implications of computer networks. Disadvantages of Installing a Network</vt:lpstr>
      <vt:lpstr>d. different types of computer networks</vt:lpstr>
      <vt:lpstr>d. different types of computer networks</vt:lpstr>
      <vt:lpstr>d. different types of computer networks</vt:lpstr>
      <vt:lpstr>d. different types of computer networks</vt:lpstr>
      <vt:lpstr>d. different types of computer networks</vt:lpstr>
      <vt:lpstr>d. different types of computer networks</vt:lpstr>
      <vt:lpstr>d. different types of computer networks</vt:lpstr>
      <vt:lpstr>d. different types of computer networks</vt:lpstr>
      <vt:lpstr>d. different types of computer networks</vt:lpstr>
      <vt:lpstr>e. explaining the Network models  (Client-server, and Peer-to-peer)</vt:lpstr>
      <vt:lpstr>e. explaining the Network models  (Client-server, and Peer-to-peer)</vt:lpstr>
      <vt:lpstr>e. explaining the Network models  (Client-server, and Peer-to-peer)</vt:lpstr>
      <vt:lpstr>e. explaining the Network models  (Client-server, and Peer-to-peer)</vt:lpstr>
      <vt:lpstr>e. explaining the Network models  (Client-server, and Peer-to-peer)</vt:lpstr>
      <vt:lpstr>e. explaining the Network models  (Client-server, and Peer-to-peer)</vt:lpstr>
      <vt:lpstr>Subsidiary ICT for Uganda</vt:lpstr>
    </vt:vector>
  </TitlesOfParts>
  <Company>Sharebility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Data Communication and Networking - Subsidiary ICT for Uganda by Mukalele Rogers</dc:title>
  <dc:subject>UACE Subsidiary ICT 850</dc:subject>
  <dc:creator>Rogers Mukalele</dc:creator>
  <cp:lastModifiedBy>Kakuru Benard</cp:lastModifiedBy>
  <cp:revision>113</cp:revision>
  <dcterms:created xsi:type="dcterms:W3CDTF">2012-08-28T13:36:21Z</dcterms:created>
  <dcterms:modified xsi:type="dcterms:W3CDTF">2024-03-26T17:31:25Z</dcterms:modified>
</cp:coreProperties>
</file>