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89399"/>
            <a:ext cx="9144000" cy="647920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7743"/>
            <a:ext cx="9144000" cy="6682513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60466"/>
            <a:ext cx="9144000" cy="6337067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41431"/>
            <a:ext cx="9144000" cy="6375137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9692"/>
            <a:ext cx="9144000" cy="667861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61353"/>
            <a:ext cx="9144000" cy="633529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7337"/>
            <a:ext cx="9144000" cy="65833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86853"/>
            <a:ext cx="9144000" cy="6284293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6286" y="0"/>
            <a:ext cx="9071427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TECNO LE6</dc:creator>
  <dcterms:created xsi:type="dcterms:W3CDTF">2015-05-12T03:30:45Z</dcterms:created>
  <dcterms:modified xsi:type="dcterms:W3CDTF">2022-04-15T10:00:04Z</dcterms:modified>
</cp:coreProperties>
</file>