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2" r:id="rId1"/>
  </p:sldMasterIdLst>
  <p:sldIdLst>
    <p:sldId id="256" r:id="rId2"/>
    <p:sldId id="257" r:id="rId3"/>
    <p:sldId id="263" r:id="rId4"/>
    <p:sldId id="258" r:id="rId5"/>
    <p:sldId id="262" r:id="rId6"/>
    <p:sldId id="265" r:id="rId7"/>
    <p:sldId id="259" r:id="rId8"/>
    <p:sldId id="266" r:id="rId9"/>
    <p:sldId id="260" r:id="rId10"/>
    <p:sldId id="264" r:id="rId11"/>
    <p:sldId id="26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DA51639-B2D6-4652-B8C3-1B4C224A7BAF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163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81716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412869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3144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89650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247609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48EC7-AF6A-48D3-8284-14BACBEBDD84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388216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4818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792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34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961B7-6B89-48AB-966F-622E2788EECC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1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150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252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878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6940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4824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34A90-EB03-42F3-8859-2C2B2724C058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88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BC48EC7-AF6A-48D3-8284-14BACBEBDD84}" type="datetimeFigureOut">
              <a:rPr lang="en-US" smtClean="0"/>
              <a:t>1/19/2024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97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Investigation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56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Importance of carrying out investigations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362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Challenges </a:t>
            </a:r>
            <a:r>
              <a:rPr lang="en-US" b="1" dirty="0"/>
              <a:t>Associated with Investigations in Teaching and Learning of Science: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Resource Constraints:</a:t>
            </a:r>
            <a:endParaRPr lang="en-US" dirty="0"/>
          </a:p>
          <a:p>
            <a:r>
              <a:rPr lang="en-US" b="1" dirty="0"/>
              <a:t>Time Limitations</a:t>
            </a:r>
            <a:endParaRPr lang="en-US" dirty="0"/>
          </a:p>
          <a:p>
            <a:r>
              <a:rPr lang="en-US" b="1" dirty="0"/>
              <a:t>Safety Concerns</a:t>
            </a:r>
            <a:endParaRPr lang="en-US" dirty="0"/>
          </a:p>
          <a:p>
            <a:pPr lvl="0"/>
            <a:r>
              <a:rPr lang="en-US" b="1" dirty="0"/>
              <a:t>Teacher Training:</a:t>
            </a:r>
            <a:endParaRPr lang="en-US" dirty="0"/>
          </a:p>
          <a:p>
            <a:r>
              <a:rPr lang="en-US" b="1" dirty="0"/>
              <a:t>Assessment Difficulties</a:t>
            </a:r>
            <a:endParaRPr lang="en-US" dirty="0"/>
          </a:p>
          <a:p>
            <a:r>
              <a:rPr lang="en-US" b="1" dirty="0"/>
              <a:t>Classroom Management</a:t>
            </a:r>
            <a:endParaRPr lang="en-US" dirty="0"/>
          </a:p>
          <a:p>
            <a:r>
              <a:rPr lang="en-US" b="1" dirty="0"/>
              <a:t>Accessibility</a:t>
            </a:r>
            <a:endParaRPr lang="en-US" dirty="0"/>
          </a:p>
          <a:p>
            <a:pPr lvl="0"/>
            <a:r>
              <a:rPr lang="en-US" b="1" dirty="0"/>
              <a:t>Alignment with Curriculum: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31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investigation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en-US" dirty="0" smtClean="0"/>
              <a:t>efers </a:t>
            </a:r>
            <a:r>
              <a:rPr lang="en-US" dirty="0"/>
              <a:t>to a systematic and structured process of exploring, discovering, and understanding natural phenomena through observation, experimentation, and analysis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involves students actively engaging in scientific practices to develop their skills in inquiry, critical thinking, and problem-solving.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9444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 of investigations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 fences are made by different people</a:t>
            </a:r>
          </a:p>
          <a:p>
            <a:r>
              <a:rPr lang="en-US" dirty="0" smtClean="0"/>
              <a:t>How can you old paper into something useful</a:t>
            </a:r>
          </a:p>
          <a:p>
            <a:r>
              <a:rPr lang="en-US" dirty="0" smtClean="0"/>
              <a:t>How can waste be used </a:t>
            </a:r>
          </a:p>
          <a:p>
            <a:r>
              <a:rPr lang="en-US" dirty="0" smtClean="0"/>
              <a:t>Why do people prepare their gardens </a:t>
            </a:r>
          </a:p>
          <a:p>
            <a:r>
              <a:rPr lang="en-US" dirty="0" smtClean="0"/>
              <a:t>How is food eaten give energy to man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460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Steps When Conducting an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Ask a Question</a:t>
            </a:r>
            <a:endParaRPr lang="en-US" dirty="0"/>
          </a:p>
          <a:p>
            <a:r>
              <a:rPr lang="en-US" b="1" dirty="0"/>
              <a:t>Formulate a Hypothesis</a:t>
            </a:r>
            <a:endParaRPr lang="en-US" dirty="0"/>
          </a:p>
          <a:p>
            <a:r>
              <a:rPr lang="en-US" b="1" dirty="0"/>
              <a:t>Plan the Investigation</a:t>
            </a:r>
            <a:endParaRPr lang="en-US" dirty="0"/>
          </a:p>
          <a:p>
            <a:r>
              <a:rPr lang="en-US" b="1" dirty="0"/>
              <a:t>Conduct the Experiment</a:t>
            </a:r>
            <a:endParaRPr lang="en-US" dirty="0"/>
          </a:p>
          <a:p>
            <a:r>
              <a:rPr lang="en-US" b="1" dirty="0"/>
              <a:t>Collect Data</a:t>
            </a:r>
            <a:endParaRPr lang="en-US" dirty="0"/>
          </a:p>
          <a:p>
            <a:r>
              <a:rPr lang="en-US" b="1" dirty="0"/>
              <a:t>Analyze Results</a:t>
            </a:r>
            <a:endParaRPr lang="en-US" dirty="0"/>
          </a:p>
          <a:p>
            <a:r>
              <a:rPr lang="en-US" b="1" dirty="0"/>
              <a:t>Draw Conclusions</a:t>
            </a:r>
            <a:endParaRPr lang="en-US" dirty="0"/>
          </a:p>
          <a:p>
            <a:pPr lvl="0"/>
            <a:r>
              <a:rPr lang="en-US" b="1" dirty="0"/>
              <a:t>Communicate Findings: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596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Methods used to collect data during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of questionnaires </a:t>
            </a:r>
          </a:p>
          <a:p>
            <a:r>
              <a:rPr lang="en-US" dirty="0" smtClean="0"/>
              <a:t>Use of interviews (structured, in-depth and semi structured)</a:t>
            </a:r>
          </a:p>
          <a:p>
            <a:r>
              <a:rPr lang="en-US" dirty="0" smtClean="0"/>
              <a:t>Documentary analysis </a:t>
            </a:r>
          </a:p>
          <a:p>
            <a:r>
              <a:rPr lang="en-US" dirty="0" smtClean="0"/>
              <a:t>Observation </a:t>
            </a:r>
          </a:p>
          <a:p>
            <a:r>
              <a:rPr lang="en-US" dirty="0" smtClean="0"/>
              <a:t>Focus group  discussions </a:t>
            </a:r>
          </a:p>
          <a:p>
            <a:r>
              <a:rPr lang="en-US" dirty="0" smtClean="0"/>
              <a:t>By literature review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94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Identify a problem and </a:t>
            </a:r>
            <a:r>
              <a:rPr lang="en-US" dirty="0"/>
              <a:t>d</a:t>
            </a:r>
            <a:r>
              <a:rPr lang="en-US" dirty="0" smtClean="0"/>
              <a:t>esign a questionnaire that you can use to carry out an investigation </a:t>
            </a:r>
          </a:p>
          <a:p>
            <a:r>
              <a:rPr lang="en-US" dirty="0" smtClean="0"/>
              <a:t>Design a focus group discussion guide used to conduct an investigation in the identified problem above </a:t>
            </a:r>
          </a:p>
          <a:p>
            <a:r>
              <a:rPr lang="en-US" dirty="0" smtClean="0"/>
              <a:t>Construct an interview guide used to conduct an investigation in the named problem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735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Used in Investigation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Measuring </a:t>
            </a:r>
            <a:r>
              <a:rPr lang="en-US" b="1" dirty="0" smtClean="0"/>
              <a:t>Instruments </a:t>
            </a:r>
            <a:r>
              <a:rPr lang="en-US" b="1" dirty="0" err="1" smtClean="0"/>
              <a:t>eg</a:t>
            </a:r>
            <a:r>
              <a:rPr lang="en-US" b="1" dirty="0" smtClean="0"/>
              <a:t>…………………</a:t>
            </a:r>
            <a:endParaRPr lang="en-US" dirty="0"/>
          </a:p>
          <a:p>
            <a:r>
              <a:rPr lang="en-US" b="1" dirty="0"/>
              <a:t>Observation </a:t>
            </a:r>
            <a:r>
              <a:rPr lang="en-US" b="1" dirty="0" smtClean="0"/>
              <a:t>Tools </a:t>
            </a:r>
            <a:r>
              <a:rPr lang="en-US" b="1" dirty="0" err="1" smtClean="0"/>
              <a:t>eg</a:t>
            </a:r>
            <a:r>
              <a:rPr lang="en-US" b="1" dirty="0" smtClean="0"/>
              <a:t>……………………….</a:t>
            </a:r>
            <a:endParaRPr lang="en-US" dirty="0"/>
          </a:p>
          <a:p>
            <a:r>
              <a:rPr lang="en-US" b="1" dirty="0"/>
              <a:t>Laboratory </a:t>
            </a:r>
            <a:r>
              <a:rPr lang="en-US" b="1" dirty="0" smtClean="0"/>
              <a:t>Equipment </a:t>
            </a:r>
            <a:r>
              <a:rPr lang="en-US" b="1" dirty="0" err="1" smtClean="0"/>
              <a:t>eg</a:t>
            </a:r>
            <a:r>
              <a:rPr lang="en-US" b="1" dirty="0" smtClean="0"/>
              <a:t>…………………….</a:t>
            </a:r>
            <a:endParaRPr lang="en-US" dirty="0"/>
          </a:p>
          <a:p>
            <a:pPr lvl="0"/>
            <a:r>
              <a:rPr lang="en-US" b="1" dirty="0" smtClean="0"/>
              <a:t>Technology </a:t>
            </a:r>
            <a:r>
              <a:rPr lang="en-US" b="1" dirty="0" err="1" smtClean="0"/>
              <a:t>eg</a:t>
            </a:r>
            <a:endParaRPr lang="en-US" dirty="0"/>
          </a:p>
          <a:p>
            <a:pPr lvl="0"/>
            <a:r>
              <a:rPr lang="en-US" b="1" dirty="0"/>
              <a:t>Field </a:t>
            </a:r>
            <a:r>
              <a:rPr lang="en-US" b="1" dirty="0" smtClean="0"/>
              <a:t>Equipment </a:t>
            </a:r>
            <a:r>
              <a:rPr lang="en-US" b="1" dirty="0" err="1" smtClean="0"/>
              <a:t>eg</a:t>
            </a:r>
            <a:r>
              <a:rPr lang="en-US" b="1" dirty="0" smtClean="0"/>
              <a:t>……………</a:t>
            </a:r>
          </a:p>
          <a:p>
            <a:pPr lvl="0"/>
            <a:r>
              <a:rPr lang="en-US" b="1" dirty="0" smtClean="0"/>
              <a:t>Safety Gear </a:t>
            </a:r>
            <a:r>
              <a:rPr lang="en-US" b="1" dirty="0" err="1" smtClean="0"/>
              <a:t>eg</a:t>
            </a:r>
            <a:r>
              <a:rPr lang="en-US" b="1" dirty="0" smtClean="0"/>
              <a:t> …………………………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048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Ethical considerations during investigation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Informed </a:t>
            </a:r>
            <a:r>
              <a:rPr lang="en-US" b="1" dirty="0" smtClean="0"/>
              <a:t>Consent</a:t>
            </a:r>
          </a:p>
          <a:p>
            <a:r>
              <a:rPr lang="en-US" b="1" dirty="0" smtClean="0"/>
              <a:t>Safety</a:t>
            </a:r>
          </a:p>
          <a:p>
            <a:r>
              <a:rPr lang="en-US" b="1" dirty="0" smtClean="0"/>
              <a:t>Confidentiality </a:t>
            </a:r>
          </a:p>
          <a:p>
            <a:r>
              <a:rPr lang="en-US" b="1" dirty="0"/>
              <a:t>Respect for Participants</a:t>
            </a:r>
            <a:r>
              <a:rPr lang="en-US" b="1" dirty="0" smtClean="0"/>
              <a:t>:</a:t>
            </a:r>
          </a:p>
          <a:p>
            <a:r>
              <a:rPr lang="en-US" b="1" dirty="0" smtClean="0"/>
              <a:t>Fair Treatment</a:t>
            </a:r>
          </a:p>
          <a:p>
            <a:r>
              <a:rPr lang="en-US" b="1" dirty="0" smtClean="0"/>
              <a:t>Voluntary </a:t>
            </a:r>
            <a:r>
              <a:rPr lang="en-US" b="1" dirty="0"/>
              <a:t>Participation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503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Conditions for Investigations to Be Done: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/>
              <a:t>Clear Objectives:</a:t>
            </a:r>
            <a:endParaRPr lang="en-US" dirty="0"/>
          </a:p>
          <a:p>
            <a:r>
              <a:rPr lang="en-US" b="1" dirty="0"/>
              <a:t>Relevant Questions</a:t>
            </a:r>
            <a:endParaRPr lang="en-US" dirty="0"/>
          </a:p>
          <a:p>
            <a:r>
              <a:rPr lang="en-US" b="1" dirty="0"/>
              <a:t>Access to Resources</a:t>
            </a:r>
            <a:endParaRPr lang="en-US" dirty="0"/>
          </a:p>
          <a:p>
            <a:r>
              <a:rPr lang="en-US" b="1" dirty="0"/>
              <a:t>Safety </a:t>
            </a:r>
            <a:r>
              <a:rPr lang="en-US" b="1" dirty="0" smtClean="0"/>
              <a:t>Precautions</a:t>
            </a:r>
            <a:endParaRPr lang="en-US" dirty="0"/>
          </a:p>
          <a:p>
            <a:r>
              <a:rPr lang="en-US" b="1" dirty="0"/>
              <a:t>Ethical Considerations</a:t>
            </a:r>
            <a:endParaRPr lang="en-US" dirty="0"/>
          </a:p>
          <a:p>
            <a:r>
              <a:rPr lang="en-US" b="1" dirty="0"/>
              <a:t>Structured Procedures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5895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D9B247"/>
      </a:accent1>
      <a:accent2>
        <a:srgbClr val="CC702D"/>
      </a:accent2>
      <a:accent3>
        <a:srgbClr val="B53A31"/>
      </a:accent3>
      <a:accent4>
        <a:srgbClr val="815F56"/>
      </a:accent4>
      <a:accent5>
        <a:srgbClr val="AE9E7C"/>
      </a:accent5>
      <a:accent6>
        <a:srgbClr val="7B8865"/>
      </a:accent6>
      <a:hlink>
        <a:srgbClr val="BB7826"/>
      </a:hlink>
      <a:folHlink>
        <a:srgbClr val="CF9C5F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E4E49EB0-FB00-41F5-9359-4843D783A23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53</TotalTime>
  <Words>275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Garamond</vt:lpstr>
      <vt:lpstr>Organic</vt:lpstr>
      <vt:lpstr>Investigation </vt:lpstr>
      <vt:lpstr>Understanding investigation </vt:lpstr>
      <vt:lpstr>Examples of investigations </vt:lpstr>
      <vt:lpstr>Steps When Conducting an Investigation</vt:lpstr>
      <vt:lpstr>Methods used to collect data during investigation</vt:lpstr>
      <vt:lpstr>Task</vt:lpstr>
      <vt:lpstr>Tools Used in Investigation</vt:lpstr>
      <vt:lpstr>Ethical considerations during investigation </vt:lpstr>
      <vt:lpstr>Conditions for Investigations to Be Done: </vt:lpstr>
      <vt:lpstr>Importance of carrying out investigations </vt:lpstr>
      <vt:lpstr> Challenges Associated with Investigations in Teaching and Learning of Science: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Investigation</dc:title>
  <dc:creator>USER</dc:creator>
  <cp:lastModifiedBy>USER</cp:lastModifiedBy>
  <cp:revision>6</cp:revision>
  <dcterms:created xsi:type="dcterms:W3CDTF">2024-01-19T08:24:49Z</dcterms:created>
  <dcterms:modified xsi:type="dcterms:W3CDTF">2024-01-19T09:18:35Z</dcterms:modified>
</cp:coreProperties>
</file>