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57" r:id="rId5"/>
    <p:sldId id="262" r:id="rId6"/>
    <p:sldId id="272" r:id="rId7"/>
    <p:sldId id="273" r:id="rId8"/>
    <p:sldId id="274" r:id="rId9"/>
    <p:sldId id="263" r:id="rId10"/>
    <p:sldId id="264" r:id="rId11"/>
    <p:sldId id="265" r:id="rId12"/>
    <p:sldId id="275" r:id="rId13"/>
    <p:sldId id="266" r:id="rId14"/>
    <p:sldId id="269" r:id="rId15"/>
    <p:sldId id="270" r:id="rId16"/>
    <p:sldId id="267" r:id="rId17"/>
    <p:sldId id="276" r:id="rId18"/>
    <p:sldId id="268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79826-39FB-4EFE-8FC8-91F5CC1B28B1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F719E-5F02-4765-B251-A019E3273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7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216C-BC9A-4640-BF68-65C5AA886E54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A54C-6ECF-42B9-ADDA-CA900DEBF0A5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0B8A-E627-4F5B-845E-F4573614AD78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639-A10D-4D6E-A436-C97AC27E2EC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5B4-4231-41E8-B449-57192D4E254E}" type="datetime1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BD8F-2E7C-4796-A7FC-14536F8238D4}" type="datetime1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F99-E368-4EC0-9E2D-C072BA1E487E}" type="datetime1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C606-685E-471B-84B1-D86FC70D8E85}" type="datetime1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0794-0986-4D6A-8FFD-172BD2EFF873}" type="datetime1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E830-8DB8-4CB9-B163-9A9093D45EF6}" type="datetime1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DDAE-9973-4456-A926-3773D422FFA0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1</a:t>
            </a:r>
            <a:br>
              <a:rPr lang="en-US" dirty="0" smtClean="0"/>
            </a:br>
            <a:r>
              <a:rPr lang="en-US" dirty="0" smtClean="0"/>
              <a:t>Notation and Types of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IB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0439-FB9C-43C1-A977-77E815589BE4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4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http://image.slidesharecdn.com/functionvsnotfunction-100804230457-phpapp02/95/function-vs-not-function-4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9342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6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http://shermanalgebra.weebly.com/uploads/3/9/9/3/39936521/3688347_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07747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20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or not a function?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18478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53083"/>
            <a:ext cx="17240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13239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14600"/>
            <a:ext cx="17430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45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18</a:t>
            </a:r>
          </a:p>
          <a:p>
            <a:r>
              <a:rPr lang="en-US" dirty="0" smtClean="0"/>
              <a:t>Page 21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 descr="http://image.tutornext.com/cms/files/u29/Graphs%20of%20functions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02945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28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1108"/>
            <a:ext cx="7448550" cy="568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3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of a function and composite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f(x) = 5x + 6 find f(2); f(-1); f(0) and f(10)</a:t>
            </a:r>
          </a:p>
          <a:p>
            <a:r>
              <a:rPr lang="en-US" dirty="0" smtClean="0"/>
              <a:t>If g(x) = 20 – 4x find f(2x) leaving your answer in terms of 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f(x) = 1+ 2x and g(x) = 3x + 9 find (f </a:t>
            </a:r>
            <a:r>
              <a:rPr lang="en-US" sz="2400" dirty="0" smtClean="0"/>
              <a:t>o</a:t>
            </a:r>
            <a:r>
              <a:rPr lang="en-US" dirty="0" smtClean="0"/>
              <a:t> </a:t>
            </a:r>
            <a:r>
              <a:rPr lang="en-US" dirty="0" smtClean="0"/>
              <a:t>g) (8)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that </a:t>
                </a:r>
                <a:r>
                  <a:rPr lang="en-US" dirty="0"/>
                  <a:t>f: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→ 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and g: </a:t>
                </a: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3 −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find in its simplest form</a:t>
                </a:r>
              </a:p>
              <a:p>
                <a:r>
                  <a:rPr lang="en-US" dirty="0" smtClean="0"/>
                  <a:t>[a] </a:t>
                </a:r>
                <a:r>
                  <a:rPr lang="en-US" dirty="0"/>
                  <a:t>(f </a:t>
                </a:r>
                <a:r>
                  <a:rPr lang="en-US" sz="2400" dirty="0"/>
                  <a:t>o</a:t>
                </a:r>
                <a:r>
                  <a:rPr lang="en-US" dirty="0"/>
                  <a:t> g) </a:t>
                </a:r>
                <a:r>
                  <a:rPr lang="en-US" dirty="0" smtClean="0"/>
                  <a:t>(x)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[b] (g </a:t>
                </a:r>
                <a:r>
                  <a:rPr lang="en-US" sz="2400" dirty="0"/>
                  <a:t>o</a:t>
                </a:r>
                <a:r>
                  <a:rPr lang="en-US" dirty="0"/>
                  <a:t> </a:t>
                </a:r>
                <a:r>
                  <a:rPr lang="en-US" dirty="0" smtClean="0"/>
                  <a:t>f) (</a:t>
                </a:r>
                <a:r>
                  <a:rPr lang="en-US" smtClean="0"/>
                  <a:t>x)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[c] x if (g </a:t>
                </a:r>
                <a:r>
                  <a:rPr lang="en-US" sz="2400" dirty="0"/>
                  <a:t>o</a:t>
                </a:r>
                <a:r>
                  <a:rPr lang="en-US" dirty="0"/>
                  <a:t> f) (x</a:t>
                </a:r>
                <a:r>
                  <a:rPr lang="en-US" dirty="0" smtClean="0"/>
                  <a:t>) = f(x)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reciprocal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are the key points to look out for?</a:t>
            </a:r>
          </a:p>
          <a:p>
            <a:r>
              <a:rPr lang="en-US" dirty="0" smtClean="0"/>
              <a:t>IMAN</a:t>
            </a:r>
          </a:p>
          <a:p>
            <a:r>
              <a:rPr lang="en-US" dirty="0" smtClean="0"/>
              <a:t>I </a:t>
            </a:r>
            <a:r>
              <a:rPr lang="en-US" dirty="0"/>
              <a:t>for……………………………………………..</a:t>
            </a:r>
          </a:p>
          <a:p>
            <a:endParaRPr lang="en-US" dirty="0" smtClean="0"/>
          </a:p>
          <a:p>
            <a:r>
              <a:rPr lang="en-US" dirty="0" smtClean="0"/>
              <a:t>M </a:t>
            </a:r>
            <a:r>
              <a:rPr lang="en-US" dirty="0"/>
              <a:t>for……………………………………………..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for……………………………………………..</a:t>
            </a:r>
          </a:p>
          <a:p>
            <a:endParaRPr lang="en-US" dirty="0" smtClean="0"/>
          </a:p>
          <a:p>
            <a:r>
              <a:rPr lang="en-US" dirty="0" smtClean="0"/>
              <a:t>N for……………………………………………..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6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all exercises up to </a:t>
            </a:r>
            <a:r>
              <a:rPr lang="en-US" dirty="0" smtClean="0"/>
              <a:t>1E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7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34591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idea of functions is not new to us.  For example we have used y = 4x – 3 this can be written as a function</a:t>
                </a:r>
                <a:br>
                  <a:rPr lang="en-US" dirty="0"/>
                </a:br>
                <a:r>
                  <a:rPr lang="en-US" dirty="0"/>
                  <a:t>		f(x) = 4x – 3 	or</a:t>
                </a:r>
                <a:br>
                  <a:rPr lang="en-US" dirty="0"/>
                </a:br>
                <a:r>
                  <a:rPr lang="en-US" dirty="0"/>
                  <a:t>		f: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→ </m:t>
                    </m:r>
                  </m:oMath>
                </a14:m>
                <a:r>
                  <a:rPr lang="en-US" dirty="0"/>
                  <a:t>4x – 3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3459162"/>
              </a:xfrm>
              <a:blipFill rotWithShape="1">
                <a:blip r:embed="rId2"/>
                <a:stretch>
                  <a:fillRect l="-1259" t="-7394" r="-4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8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TO ONE		Y = X</a:t>
                </a:r>
              </a:p>
              <a:p>
                <a:r>
                  <a:rPr lang="en-US" dirty="0" smtClean="0"/>
                  <a:t>ONE TO MANY	Y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or ………………..</a:t>
                </a:r>
              </a:p>
              <a:p>
                <a:r>
                  <a:rPr lang="en-US" dirty="0" smtClean="0"/>
                  <a:t>MANY TO ONE	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or …………………….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relation</a:t>
            </a:r>
            <a:r>
              <a:rPr lang="en-US" dirty="0" smtClean="0"/>
              <a:t> can be defined as an identifiable pattern between two variables or a set of ordered pair.</a:t>
            </a:r>
          </a:p>
          <a:p>
            <a:r>
              <a:rPr lang="en-US" dirty="0" smtClean="0"/>
              <a:t>A FUNCTION IS A SPECIAL TYPE OF A RELATION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relation can only be a function if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It’s one to one or a many to one</a:t>
            </a:r>
          </a:p>
          <a:p>
            <a:r>
              <a:rPr lang="en-US" dirty="0" smtClean="0"/>
              <a:t>Each x ‘object’ has only one y ‘image’</a:t>
            </a:r>
          </a:p>
          <a:p>
            <a:r>
              <a:rPr lang="en-US" dirty="0" smtClean="0"/>
              <a:t>How do we know if a relation is a function?</a:t>
            </a:r>
          </a:p>
          <a:p>
            <a:pPr marL="0" indent="0">
              <a:buNone/>
            </a:pPr>
            <a:r>
              <a:rPr lang="en-US" dirty="0" smtClean="0"/>
              <a:t>Through</a:t>
            </a:r>
          </a:p>
          <a:p>
            <a:r>
              <a:rPr lang="en-US" dirty="0" smtClean="0"/>
              <a:t>Graph</a:t>
            </a:r>
            <a:endParaRPr lang="en-US" dirty="0"/>
          </a:p>
          <a:p>
            <a:r>
              <a:rPr lang="en-US" dirty="0" smtClean="0"/>
              <a:t>Equation</a:t>
            </a:r>
            <a:endParaRPr lang="en-US" dirty="0"/>
          </a:p>
          <a:p>
            <a:r>
              <a:rPr lang="en-US" dirty="0" smtClean="0"/>
              <a:t>Ordered pairs</a:t>
            </a:r>
            <a:endParaRPr lang="en-US" dirty="0"/>
          </a:p>
          <a:p>
            <a:r>
              <a:rPr lang="en-US" dirty="0" smtClean="0"/>
              <a:t>Table of values</a:t>
            </a:r>
            <a:endParaRPr lang="en-US" dirty="0"/>
          </a:p>
          <a:p>
            <a:r>
              <a:rPr lang="en-US" dirty="0" smtClean="0"/>
              <a:t>Mapping  diagrams</a:t>
            </a:r>
            <a:endParaRPr lang="en-US" dirty="0"/>
          </a:p>
          <a:p>
            <a:r>
              <a:rPr lang="en-US" dirty="0" smtClean="0"/>
              <a:t>Function machines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one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34385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76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one 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43000"/>
            <a:ext cx="295275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49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585913"/>
            <a:ext cx="36957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72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E46-417C-4831-A6BB-DCEFC0EE952F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 NOTION AND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https://image.slidesharecdn.com/functionvsnotfunction-100804230457-phpapp02/95/function-vs-not-function-6-728.jpg?cb=1280963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9342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425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FUNCTIONS 1 Notation and Types of Functions</vt:lpstr>
      <vt:lpstr>The idea of functions is not new to us.  For example we have used y = 4x – 3 this can be written as a function   f(x) = 4x – 3  or   f: x → 4x – 3  </vt:lpstr>
      <vt:lpstr>TYPES OF RELATIONS</vt:lpstr>
      <vt:lpstr>But first….</vt:lpstr>
      <vt:lpstr>A relation can only be a function if …</vt:lpstr>
      <vt:lpstr>One to one function</vt:lpstr>
      <vt:lpstr>Many to one  functions</vt:lpstr>
      <vt:lpstr>Not a function</vt:lpstr>
      <vt:lpstr>PowerPoint Presentation</vt:lpstr>
      <vt:lpstr>PowerPoint Presentation</vt:lpstr>
      <vt:lpstr>PowerPoint Presentation</vt:lpstr>
      <vt:lpstr>Function or not a function?</vt:lpstr>
      <vt:lpstr>Questions to Try </vt:lpstr>
      <vt:lpstr>Types of functions</vt:lpstr>
      <vt:lpstr>PowerPoint Presentation</vt:lpstr>
      <vt:lpstr>Value of a function and composite functions</vt:lpstr>
      <vt:lpstr>Composite Function</vt:lpstr>
      <vt:lpstr>The reciprocal function</vt:lpstr>
      <vt:lpstr>Complete all exercises up to 1E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1</dc:title>
  <dc:creator>Kausar Khan</dc:creator>
  <cp:lastModifiedBy>Kausar Khan</cp:lastModifiedBy>
  <cp:revision>8</cp:revision>
  <dcterms:created xsi:type="dcterms:W3CDTF">2006-08-16T00:00:00Z</dcterms:created>
  <dcterms:modified xsi:type="dcterms:W3CDTF">2017-09-10T18:41:37Z</dcterms:modified>
</cp:coreProperties>
</file>