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D47E3A-13CF-4084-9673-B9542821BC39}" v="53" dt="2024-08-30T07:14:33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rich ELOY" userId="db42ea9f905e3c49" providerId="LiveId" clId="{74D47E3A-13CF-4084-9673-B9542821BC39}"/>
    <pc:docChg chg="undo custSel addSld delSld modSld">
      <pc:chgData name="Ulrich ELOY" userId="db42ea9f905e3c49" providerId="LiveId" clId="{74D47E3A-13CF-4084-9673-B9542821BC39}" dt="2024-08-30T07:16:47.636" v="2609" actId="1076"/>
      <pc:docMkLst>
        <pc:docMk/>
      </pc:docMkLst>
      <pc:sldChg chg="delSp modSp new mod">
        <pc:chgData name="Ulrich ELOY" userId="db42ea9f905e3c49" providerId="LiveId" clId="{74D47E3A-13CF-4084-9673-B9542821BC39}" dt="2024-08-30T07:08:51.272" v="2481" actId="478"/>
        <pc:sldMkLst>
          <pc:docMk/>
          <pc:sldMk cId="2107976169" sldId="256"/>
        </pc:sldMkLst>
        <pc:spChg chg="mod">
          <ac:chgData name="Ulrich ELOY" userId="db42ea9f905e3c49" providerId="LiveId" clId="{74D47E3A-13CF-4084-9673-B9542821BC39}" dt="2024-08-29T08:16:19.989" v="279" actId="1076"/>
          <ac:spMkLst>
            <pc:docMk/>
            <pc:sldMk cId="2107976169" sldId="256"/>
            <ac:spMk id="2" creationId="{40E6A38A-5048-3E71-D34D-A40253D5708D}"/>
          </ac:spMkLst>
        </pc:spChg>
        <pc:spChg chg="mod">
          <ac:chgData name="Ulrich ELOY" userId="db42ea9f905e3c49" providerId="LiveId" clId="{74D47E3A-13CF-4084-9673-B9542821BC39}" dt="2024-08-29T08:16:14.388" v="278" actId="113"/>
          <ac:spMkLst>
            <pc:docMk/>
            <pc:sldMk cId="2107976169" sldId="256"/>
            <ac:spMk id="3" creationId="{BC8CAAF4-2CC7-F34E-B4E4-306210903440}"/>
          </ac:spMkLst>
        </pc:spChg>
        <pc:spChg chg="del mod">
          <ac:chgData name="Ulrich ELOY" userId="db42ea9f905e3c49" providerId="LiveId" clId="{74D47E3A-13CF-4084-9673-B9542821BC39}" dt="2024-08-30T07:08:51.272" v="2481" actId="478"/>
          <ac:spMkLst>
            <pc:docMk/>
            <pc:sldMk cId="2107976169" sldId="256"/>
            <ac:spMk id="7" creationId="{0019C8AB-4D70-23E4-54AA-075A7A0879E9}"/>
          </ac:spMkLst>
        </pc:spChg>
      </pc:sldChg>
      <pc:sldChg chg="modSp new mod">
        <pc:chgData name="Ulrich ELOY" userId="db42ea9f905e3c49" providerId="LiveId" clId="{74D47E3A-13CF-4084-9673-B9542821BC39}" dt="2024-08-29T08:26:22.980" v="580" actId="20577"/>
        <pc:sldMkLst>
          <pc:docMk/>
          <pc:sldMk cId="2948636529" sldId="257"/>
        </pc:sldMkLst>
        <pc:spChg chg="mod">
          <ac:chgData name="Ulrich ELOY" userId="db42ea9f905e3c49" providerId="LiveId" clId="{74D47E3A-13CF-4084-9673-B9542821BC39}" dt="2024-08-29T08:16:40.876" v="288" actId="20577"/>
          <ac:spMkLst>
            <pc:docMk/>
            <pc:sldMk cId="2948636529" sldId="257"/>
            <ac:spMk id="2" creationId="{8DD1D4DD-465F-3E08-29DE-E0019D083322}"/>
          </ac:spMkLst>
        </pc:spChg>
        <pc:spChg chg="mod">
          <ac:chgData name="Ulrich ELOY" userId="db42ea9f905e3c49" providerId="LiveId" clId="{74D47E3A-13CF-4084-9673-B9542821BC39}" dt="2024-08-29T08:26:22.980" v="580" actId="20577"/>
          <ac:spMkLst>
            <pc:docMk/>
            <pc:sldMk cId="2948636529" sldId="257"/>
            <ac:spMk id="3" creationId="{55506559-57A1-DEB5-F9B1-AB4367B839D1}"/>
          </ac:spMkLst>
        </pc:spChg>
      </pc:sldChg>
      <pc:sldChg chg="addSp delSp modSp new mod setBg">
        <pc:chgData name="Ulrich ELOY" userId="db42ea9f905e3c49" providerId="LiveId" clId="{74D47E3A-13CF-4084-9673-B9542821BC39}" dt="2024-08-30T07:07:53.484" v="2478" actId="1076"/>
        <pc:sldMkLst>
          <pc:docMk/>
          <pc:sldMk cId="2333596277" sldId="258"/>
        </pc:sldMkLst>
        <pc:spChg chg="mod">
          <ac:chgData name="Ulrich ELOY" userId="db42ea9f905e3c49" providerId="LiveId" clId="{74D47E3A-13CF-4084-9673-B9542821BC39}" dt="2024-08-29T08:32:58.032" v="799" actId="404"/>
          <ac:spMkLst>
            <pc:docMk/>
            <pc:sldMk cId="2333596277" sldId="258"/>
            <ac:spMk id="2" creationId="{00946565-85A0-F9B1-4630-5203EF1B5279}"/>
          </ac:spMkLst>
        </pc:spChg>
        <pc:spChg chg="del">
          <ac:chgData name="Ulrich ELOY" userId="db42ea9f905e3c49" providerId="LiveId" clId="{74D47E3A-13CF-4084-9673-B9542821BC39}" dt="2024-08-29T08:29:27.652" v="594"/>
          <ac:spMkLst>
            <pc:docMk/>
            <pc:sldMk cId="2333596277" sldId="258"/>
            <ac:spMk id="3" creationId="{CE382833-2F7B-6DB9-3C41-B2444571BD64}"/>
          </ac:spMkLst>
        </pc:spChg>
        <pc:spChg chg="add mod">
          <ac:chgData name="Ulrich ELOY" userId="db42ea9f905e3c49" providerId="LiveId" clId="{74D47E3A-13CF-4084-9673-B9542821BC39}" dt="2024-08-30T07:07:53.484" v="2478" actId="1076"/>
          <ac:spMkLst>
            <pc:docMk/>
            <pc:sldMk cId="2333596277" sldId="258"/>
            <ac:spMk id="8" creationId="{D2979AFD-BC22-8866-F534-ABF7AC234CF9}"/>
          </ac:spMkLst>
        </pc:spChg>
        <pc:picChg chg="add mod">
          <ac:chgData name="Ulrich ELOY" userId="db42ea9f905e3c49" providerId="LiveId" clId="{74D47E3A-13CF-4084-9673-B9542821BC39}" dt="2024-08-29T08:29:43.057" v="596" actId="26606"/>
          <ac:picMkLst>
            <pc:docMk/>
            <pc:sldMk cId="2333596277" sldId="258"/>
            <ac:picMk id="4" creationId="{BB729E69-9C65-0547-698F-E1D4A3E9821D}"/>
          </ac:picMkLst>
        </pc:picChg>
      </pc:sldChg>
      <pc:sldChg chg="modSp new del mod">
        <pc:chgData name="Ulrich ELOY" userId="db42ea9f905e3c49" providerId="LiveId" clId="{74D47E3A-13CF-4084-9673-B9542821BC39}" dt="2024-08-29T08:32:46.723" v="773" actId="47"/>
        <pc:sldMkLst>
          <pc:docMk/>
          <pc:sldMk cId="449588456" sldId="259"/>
        </pc:sldMkLst>
        <pc:spChg chg="mod">
          <ac:chgData name="Ulrich ELOY" userId="db42ea9f905e3c49" providerId="LiveId" clId="{74D47E3A-13CF-4084-9673-B9542821BC39}" dt="2024-08-29T08:32:31.743" v="771"/>
          <ac:spMkLst>
            <pc:docMk/>
            <pc:sldMk cId="449588456" sldId="259"/>
            <ac:spMk id="2" creationId="{E8E3737C-BFFF-43C4-ABA3-8177320124CD}"/>
          </ac:spMkLst>
        </pc:spChg>
      </pc:sldChg>
      <pc:sldChg chg="modSp add mod setBg">
        <pc:chgData name="Ulrich ELOY" userId="db42ea9f905e3c49" providerId="LiveId" clId="{74D47E3A-13CF-4084-9673-B9542821BC39}" dt="2024-08-29T08:38:21.683" v="986" actId="20577"/>
        <pc:sldMkLst>
          <pc:docMk/>
          <pc:sldMk cId="1257321100" sldId="260"/>
        </pc:sldMkLst>
        <pc:spChg chg="mod">
          <ac:chgData name="Ulrich ELOY" userId="db42ea9f905e3c49" providerId="LiveId" clId="{74D47E3A-13CF-4084-9673-B9542821BC39}" dt="2024-08-29T08:33:05.445" v="800" actId="404"/>
          <ac:spMkLst>
            <pc:docMk/>
            <pc:sldMk cId="1257321100" sldId="260"/>
            <ac:spMk id="2" creationId="{00946565-85A0-F9B1-4630-5203EF1B5279}"/>
          </ac:spMkLst>
        </pc:spChg>
        <pc:spChg chg="mod">
          <ac:chgData name="Ulrich ELOY" userId="db42ea9f905e3c49" providerId="LiveId" clId="{74D47E3A-13CF-4084-9673-B9542821BC39}" dt="2024-08-29T08:38:21.683" v="986" actId="20577"/>
          <ac:spMkLst>
            <pc:docMk/>
            <pc:sldMk cId="1257321100" sldId="260"/>
            <ac:spMk id="8" creationId="{D2979AFD-BC22-8866-F534-ABF7AC234CF9}"/>
          </ac:spMkLst>
        </pc:spChg>
      </pc:sldChg>
      <pc:sldChg chg="addSp delSp modSp new mod setBg setClrOvrMap">
        <pc:chgData name="Ulrich ELOY" userId="db42ea9f905e3c49" providerId="LiveId" clId="{74D47E3A-13CF-4084-9673-B9542821BC39}" dt="2024-08-29T10:17:41.974" v="2476" actId="403"/>
        <pc:sldMkLst>
          <pc:docMk/>
          <pc:sldMk cId="3137232838" sldId="261"/>
        </pc:sldMkLst>
        <pc:spChg chg="mod">
          <ac:chgData name="Ulrich ELOY" userId="db42ea9f905e3c49" providerId="LiveId" clId="{74D47E3A-13CF-4084-9673-B9542821BC39}" dt="2024-08-29T10:15:30.944" v="2418" actId="403"/>
          <ac:spMkLst>
            <pc:docMk/>
            <pc:sldMk cId="3137232838" sldId="261"/>
            <ac:spMk id="2" creationId="{98566148-EF4F-62EF-CD78-D6C93B5955D4}"/>
          </ac:spMkLst>
        </pc:spChg>
        <pc:spChg chg="add del mod">
          <ac:chgData name="Ulrich ELOY" userId="db42ea9f905e3c49" providerId="LiveId" clId="{74D47E3A-13CF-4084-9673-B9542821BC39}" dt="2024-08-29T10:17:41.974" v="2476" actId="403"/>
          <ac:spMkLst>
            <pc:docMk/>
            <pc:sldMk cId="3137232838" sldId="261"/>
            <ac:spMk id="3" creationId="{0CA874B5-E1C0-C491-265B-DA2B32499908}"/>
          </ac:spMkLst>
        </pc:spChg>
        <pc:spChg chg="add del">
          <ac:chgData name="Ulrich ELOY" userId="db42ea9f905e3c49" providerId="LiveId" clId="{74D47E3A-13CF-4084-9673-B9542821BC39}" dt="2024-08-29T10:15:11.331" v="2413" actId="26606"/>
          <ac:spMkLst>
            <pc:docMk/>
            <pc:sldMk cId="3137232838" sldId="261"/>
            <ac:spMk id="10" creationId="{626C8655-F166-4750-BA96-4360D907D478}"/>
          </ac:spMkLst>
        </pc:spChg>
        <pc:spChg chg="add del">
          <ac:chgData name="Ulrich ELOY" userId="db42ea9f905e3c49" providerId="LiveId" clId="{74D47E3A-13CF-4084-9673-B9542821BC39}" dt="2024-08-29T10:15:11.331" v="2413" actId="26606"/>
          <ac:spMkLst>
            <pc:docMk/>
            <pc:sldMk cId="3137232838" sldId="261"/>
            <ac:spMk id="14" creationId="{0EEA75DC-BD58-47FC-A49C-D8C9469351F8}"/>
          </ac:spMkLst>
        </pc:spChg>
        <pc:spChg chg="add">
          <ac:chgData name="Ulrich ELOY" userId="db42ea9f905e3c49" providerId="LiveId" clId="{74D47E3A-13CF-4084-9673-B9542821BC39}" dt="2024-08-29T10:15:11.331" v="2413" actId="26606"/>
          <ac:spMkLst>
            <pc:docMk/>
            <pc:sldMk cId="3137232838" sldId="261"/>
            <ac:spMk id="19" creationId="{CD94F7C0-1344-4B3C-AFCB-E7F006BB5348}"/>
          </ac:spMkLst>
        </pc:spChg>
        <pc:picChg chg="add mod">
          <ac:chgData name="Ulrich ELOY" userId="db42ea9f905e3c49" providerId="LiveId" clId="{74D47E3A-13CF-4084-9673-B9542821BC39}" dt="2024-08-29T08:59:08.002" v="1060"/>
          <ac:picMkLst>
            <pc:docMk/>
            <pc:sldMk cId="3137232838" sldId="261"/>
            <ac:picMk id="4" creationId="{E4C77F23-9794-107B-7460-3E05860E8410}"/>
          </ac:picMkLst>
        </pc:picChg>
        <pc:picChg chg="add mod">
          <ac:chgData name="Ulrich ELOY" userId="db42ea9f905e3c49" providerId="LiveId" clId="{74D47E3A-13CF-4084-9673-B9542821BC39}" dt="2024-08-29T10:15:11.331" v="2413" actId="26606"/>
          <ac:picMkLst>
            <pc:docMk/>
            <pc:sldMk cId="3137232838" sldId="261"/>
            <ac:picMk id="5" creationId="{73F18DEF-2220-87B3-01B6-86F9333BF501}"/>
          </ac:picMkLst>
        </pc:picChg>
        <pc:picChg chg="add del">
          <ac:chgData name="Ulrich ELOY" userId="db42ea9f905e3c49" providerId="LiveId" clId="{74D47E3A-13CF-4084-9673-B9542821BC39}" dt="2024-08-29T10:15:11.331" v="2413" actId="26606"/>
          <ac:picMkLst>
            <pc:docMk/>
            <pc:sldMk cId="3137232838" sldId="261"/>
            <ac:picMk id="12" creationId="{30862539-52F7-43D0-A2BC-ADDD9106315A}"/>
          </ac:picMkLst>
        </pc:picChg>
        <pc:picChg chg="add">
          <ac:chgData name="Ulrich ELOY" userId="db42ea9f905e3c49" providerId="LiveId" clId="{74D47E3A-13CF-4084-9673-B9542821BC39}" dt="2024-08-29T10:15:11.331" v="2413" actId="26606"/>
          <ac:picMkLst>
            <pc:docMk/>
            <pc:sldMk cId="3137232838" sldId="261"/>
            <ac:picMk id="21" creationId="{4EC584A2-4215-4DB8-AE1F-E3768D77E8DE}"/>
          </ac:picMkLst>
        </pc:picChg>
      </pc:sldChg>
      <pc:sldChg chg="addSp delSp modSp new del mod setBg">
        <pc:chgData name="Ulrich ELOY" userId="db42ea9f905e3c49" providerId="LiveId" clId="{74D47E3A-13CF-4084-9673-B9542821BC39}" dt="2024-08-29T08:58:58.385" v="1056" actId="47"/>
        <pc:sldMkLst>
          <pc:docMk/>
          <pc:sldMk cId="3183580312" sldId="261"/>
        </pc:sldMkLst>
        <pc:spChg chg="mod">
          <ac:chgData name="Ulrich ELOY" userId="db42ea9f905e3c49" providerId="LiveId" clId="{74D47E3A-13CF-4084-9673-B9542821BC39}" dt="2024-08-29T08:58:04.027" v="1051" actId="26606"/>
          <ac:spMkLst>
            <pc:docMk/>
            <pc:sldMk cId="3183580312" sldId="261"/>
            <ac:spMk id="2" creationId="{ED667FF3-E776-2418-975C-C66F8FBFFA6A}"/>
          </ac:spMkLst>
        </pc:spChg>
        <pc:spChg chg="mod">
          <ac:chgData name="Ulrich ELOY" userId="db42ea9f905e3c49" providerId="LiveId" clId="{74D47E3A-13CF-4084-9673-B9542821BC39}" dt="2024-08-29T08:58:04.027" v="1051" actId="26606"/>
          <ac:spMkLst>
            <pc:docMk/>
            <pc:sldMk cId="3183580312" sldId="261"/>
            <ac:spMk id="3" creationId="{19D13609-1D5B-2613-6D32-A2129CF412CC}"/>
          </ac:spMkLst>
        </pc:spChg>
        <pc:picChg chg="add del mod">
          <ac:chgData name="Ulrich ELOY" userId="db42ea9f905e3c49" providerId="LiveId" clId="{74D47E3A-13CF-4084-9673-B9542821BC39}" dt="2024-08-29T08:58:19.618" v="1052" actId="478"/>
          <ac:picMkLst>
            <pc:docMk/>
            <pc:sldMk cId="3183580312" sldId="261"/>
            <ac:picMk id="4" creationId="{165A5AB7-42E3-65FB-5A87-9D6B0F8FEF2B}"/>
          </ac:picMkLst>
        </pc:picChg>
        <pc:picChg chg="add del mod">
          <ac:chgData name="Ulrich ELOY" userId="db42ea9f905e3c49" providerId="LiveId" clId="{74D47E3A-13CF-4084-9673-B9542821BC39}" dt="2024-08-29T08:58:51.379" v="1055" actId="478"/>
          <ac:picMkLst>
            <pc:docMk/>
            <pc:sldMk cId="3183580312" sldId="261"/>
            <ac:picMk id="5" creationId="{8B36315A-6DF5-49A3-4F9F-125C5DC6F9E7}"/>
          </ac:picMkLst>
        </pc:picChg>
      </pc:sldChg>
      <pc:sldChg chg="addSp delSp modSp new mod setBg">
        <pc:chgData name="Ulrich ELOY" userId="db42ea9f905e3c49" providerId="LiveId" clId="{74D47E3A-13CF-4084-9673-B9542821BC39}" dt="2024-08-29T10:16:22.196" v="2466" actId="20577"/>
        <pc:sldMkLst>
          <pc:docMk/>
          <pc:sldMk cId="4243440673" sldId="262"/>
        </pc:sldMkLst>
        <pc:spChg chg="del mod">
          <ac:chgData name="Ulrich ELOY" userId="db42ea9f905e3c49" providerId="LiveId" clId="{74D47E3A-13CF-4084-9673-B9542821BC39}" dt="2024-08-29T09:01:56.584" v="1260" actId="478"/>
          <ac:spMkLst>
            <pc:docMk/>
            <pc:sldMk cId="4243440673" sldId="262"/>
            <ac:spMk id="2" creationId="{C2A8D914-96C5-9AB6-297B-83B0850B1221}"/>
          </ac:spMkLst>
        </pc:spChg>
        <pc:spChg chg="mod">
          <ac:chgData name="Ulrich ELOY" userId="db42ea9f905e3c49" providerId="LiveId" clId="{74D47E3A-13CF-4084-9673-B9542821BC39}" dt="2024-08-29T10:16:22.196" v="2466" actId="20577"/>
          <ac:spMkLst>
            <pc:docMk/>
            <pc:sldMk cId="4243440673" sldId="262"/>
            <ac:spMk id="3" creationId="{C57A2B79-3856-246B-285B-E9C3B3CB28FF}"/>
          </ac:spMkLst>
        </pc:spChg>
        <pc:spChg chg="add del mod">
          <ac:chgData name="Ulrich ELOY" userId="db42ea9f905e3c49" providerId="LiveId" clId="{74D47E3A-13CF-4084-9673-B9542821BC39}" dt="2024-08-29T09:01:59.055" v="1262" actId="478"/>
          <ac:spMkLst>
            <pc:docMk/>
            <pc:sldMk cId="4243440673" sldId="262"/>
            <ac:spMk id="6" creationId="{A3456A74-FD47-B564-FBC9-941462960424}"/>
          </ac:spMkLst>
        </pc:spChg>
        <pc:spChg chg="add mod">
          <ac:chgData name="Ulrich ELOY" userId="db42ea9f905e3c49" providerId="LiveId" clId="{74D47E3A-13CF-4084-9673-B9542821BC39}" dt="2024-08-29T09:02:25.608" v="1267" actId="403"/>
          <ac:spMkLst>
            <pc:docMk/>
            <pc:sldMk cId="4243440673" sldId="262"/>
            <ac:spMk id="7" creationId="{F329B1F1-06A9-11FE-BF34-A212E9542E00}"/>
          </ac:spMkLst>
        </pc:spChg>
        <pc:picChg chg="add mod">
          <ac:chgData name="Ulrich ELOY" userId="db42ea9f905e3c49" providerId="LiveId" clId="{74D47E3A-13CF-4084-9673-B9542821BC39}" dt="2024-08-29T09:01:28.694" v="1251" actId="26606"/>
          <ac:picMkLst>
            <pc:docMk/>
            <pc:sldMk cId="4243440673" sldId="262"/>
            <ac:picMk id="4" creationId="{748CE908-69E3-E994-0065-E6A58BD15D99}"/>
          </ac:picMkLst>
        </pc:picChg>
      </pc:sldChg>
      <pc:sldChg chg="addSp delSp modSp new mod setBg setClrOvrMap">
        <pc:chgData name="Ulrich ELOY" userId="db42ea9f905e3c49" providerId="LiveId" clId="{74D47E3A-13CF-4084-9673-B9542821BC39}" dt="2024-08-29T10:17:34.311" v="2475" actId="403"/>
        <pc:sldMkLst>
          <pc:docMk/>
          <pc:sldMk cId="2120845990" sldId="263"/>
        </pc:sldMkLst>
        <pc:spChg chg="del mod">
          <ac:chgData name="Ulrich ELOY" userId="db42ea9f905e3c49" providerId="LiveId" clId="{74D47E3A-13CF-4084-9673-B9542821BC39}" dt="2024-08-29T09:04:36.233" v="1467" actId="478"/>
          <ac:spMkLst>
            <pc:docMk/>
            <pc:sldMk cId="2120845990" sldId="263"/>
            <ac:spMk id="2" creationId="{CAC1B207-0E36-65CE-E3D0-C7ADC3D113E6}"/>
          </ac:spMkLst>
        </pc:spChg>
        <pc:spChg chg="mod">
          <ac:chgData name="Ulrich ELOY" userId="db42ea9f905e3c49" providerId="LiveId" clId="{74D47E3A-13CF-4084-9673-B9542821BC39}" dt="2024-08-29T10:17:34.311" v="2475" actId="403"/>
          <ac:spMkLst>
            <pc:docMk/>
            <pc:sldMk cId="2120845990" sldId="263"/>
            <ac:spMk id="3" creationId="{CECF30D3-923C-AF5D-8173-20457DCF6855}"/>
          </ac:spMkLst>
        </pc:spChg>
        <pc:spChg chg="add mod ord">
          <ac:chgData name="Ulrich ELOY" userId="db42ea9f905e3c49" providerId="LiveId" clId="{74D47E3A-13CF-4084-9673-B9542821BC39}" dt="2024-08-29T10:17:05.894" v="2474" actId="403"/>
          <ac:spMkLst>
            <pc:docMk/>
            <pc:sldMk cId="2120845990" sldId="263"/>
            <ac:spMk id="5" creationId="{603BDF91-450F-3B63-71F5-57221771D1FC}"/>
          </ac:spMkLst>
        </pc:spChg>
        <pc:spChg chg="add del">
          <ac:chgData name="Ulrich ELOY" userId="db42ea9f905e3c49" providerId="LiveId" clId="{74D47E3A-13CF-4084-9673-B9542821BC39}" dt="2024-08-29T10:16:52.758" v="2467" actId="26606"/>
          <ac:spMkLst>
            <pc:docMk/>
            <pc:sldMk cId="2120845990" sldId="263"/>
            <ac:spMk id="9" creationId="{626C8655-F166-4750-BA96-4360D907D478}"/>
          </ac:spMkLst>
        </pc:spChg>
        <pc:spChg chg="add del">
          <ac:chgData name="Ulrich ELOY" userId="db42ea9f905e3c49" providerId="LiveId" clId="{74D47E3A-13CF-4084-9673-B9542821BC39}" dt="2024-08-29T10:16:52.758" v="2467" actId="26606"/>
          <ac:spMkLst>
            <pc:docMk/>
            <pc:sldMk cId="2120845990" sldId="263"/>
            <ac:spMk id="13" creationId="{0EEA75DC-BD58-47FC-A49C-D8C9469351F8}"/>
          </ac:spMkLst>
        </pc:spChg>
        <pc:spChg chg="add">
          <ac:chgData name="Ulrich ELOY" userId="db42ea9f905e3c49" providerId="LiveId" clId="{74D47E3A-13CF-4084-9673-B9542821BC39}" dt="2024-08-29T10:16:52.758" v="2467" actId="26606"/>
          <ac:spMkLst>
            <pc:docMk/>
            <pc:sldMk cId="2120845990" sldId="263"/>
            <ac:spMk id="18" creationId="{CD94F7C0-1344-4B3C-AFCB-E7F006BB5348}"/>
          </ac:spMkLst>
        </pc:spChg>
        <pc:picChg chg="add mod">
          <ac:chgData name="Ulrich ELOY" userId="db42ea9f905e3c49" providerId="LiveId" clId="{74D47E3A-13CF-4084-9673-B9542821BC39}" dt="2024-08-29T10:16:52.758" v="2467" actId="26606"/>
          <ac:picMkLst>
            <pc:docMk/>
            <pc:sldMk cId="2120845990" sldId="263"/>
            <ac:picMk id="4" creationId="{38752A2E-9A6B-F819-7C9F-B7E2B38DC114}"/>
          </ac:picMkLst>
        </pc:picChg>
        <pc:picChg chg="add del">
          <ac:chgData name="Ulrich ELOY" userId="db42ea9f905e3c49" providerId="LiveId" clId="{74D47E3A-13CF-4084-9673-B9542821BC39}" dt="2024-08-29T10:16:52.758" v="2467" actId="26606"/>
          <ac:picMkLst>
            <pc:docMk/>
            <pc:sldMk cId="2120845990" sldId="263"/>
            <ac:picMk id="11" creationId="{30862539-52F7-43D0-A2BC-ADDD9106315A}"/>
          </ac:picMkLst>
        </pc:picChg>
        <pc:picChg chg="add">
          <ac:chgData name="Ulrich ELOY" userId="db42ea9f905e3c49" providerId="LiveId" clId="{74D47E3A-13CF-4084-9673-B9542821BC39}" dt="2024-08-29T10:16:52.758" v="2467" actId="26606"/>
          <ac:picMkLst>
            <pc:docMk/>
            <pc:sldMk cId="2120845990" sldId="263"/>
            <ac:picMk id="20" creationId="{4EC584A2-4215-4DB8-AE1F-E3768D77E8DE}"/>
          </ac:picMkLst>
        </pc:picChg>
      </pc:sldChg>
      <pc:sldChg chg="addSp delSp modSp new mod setBg">
        <pc:chgData name="Ulrich ELOY" userId="db42ea9f905e3c49" providerId="LiveId" clId="{74D47E3A-13CF-4084-9673-B9542821BC39}" dt="2024-08-29T09:15:49.959" v="1972" actId="20577"/>
        <pc:sldMkLst>
          <pc:docMk/>
          <pc:sldMk cId="92825073" sldId="264"/>
        </pc:sldMkLst>
        <pc:spChg chg="del mod">
          <ac:chgData name="Ulrich ELOY" userId="db42ea9f905e3c49" providerId="LiveId" clId="{74D47E3A-13CF-4084-9673-B9542821BC39}" dt="2024-08-29T09:07:29.475" v="1754" actId="478"/>
          <ac:spMkLst>
            <pc:docMk/>
            <pc:sldMk cId="92825073" sldId="264"/>
            <ac:spMk id="2" creationId="{1A569159-44E4-A889-CB31-F8E2F9470F28}"/>
          </ac:spMkLst>
        </pc:spChg>
        <pc:spChg chg="mod">
          <ac:chgData name="Ulrich ELOY" userId="db42ea9f905e3c49" providerId="LiveId" clId="{74D47E3A-13CF-4084-9673-B9542821BC39}" dt="2024-08-29T09:08:52.686" v="1934" actId="20577"/>
          <ac:spMkLst>
            <pc:docMk/>
            <pc:sldMk cId="92825073" sldId="264"/>
            <ac:spMk id="3" creationId="{516E3A10-92E9-623E-156E-D53D4BAAF684}"/>
          </ac:spMkLst>
        </pc:spChg>
        <pc:spChg chg="add del mod">
          <ac:chgData name="Ulrich ELOY" userId="db42ea9f905e3c49" providerId="LiveId" clId="{74D47E3A-13CF-4084-9673-B9542821BC39}" dt="2024-08-29T09:07:31.931" v="1756" actId="478"/>
          <ac:spMkLst>
            <pc:docMk/>
            <pc:sldMk cId="92825073" sldId="264"/>
            <ac:spMk id="5" creationId="{27A76CD5-F529-60FC-328A-014AD2C7662C}"/>
          </ac:spMkLst>
        </pc:spChg>
        <pc:spChg chg="add mod">
          <ac:chgData name="Ulrich ELOY" userId="db42ea9f905e3c49" providerId="LiveId" clId="{74D47E3A-13CF-4084-9673-B9542821BC39}" dt="2024-08-29T09:15:49.959" v="1972" actId="20577"/>
          <ac:spMkLst>
            <pc:docMk/>
            <pc:sldMk cId="92825073" sldId="264"/>
            <ac:spMk id="6" creationId="{89987B7D-0B8E-A235-4780-B24F07C1AA82}"/>
          </ac:spMkLst>
        </pc:spChg>
        <pc:picChg chg="add mod">
          <ac:chgData name="Ulrich ELOY" userId="db42ea9f905e3c49" providerId="LiveId" clId="{74D47E3A-13CF-4084-9673-B9542821BC39}" dt="2024-08-29T09:07:15.585" v="1751" actId="26606"/>
          <ac:picMkLst>
            <pc:docMk/>
            <pc:sldMk cId="92825073" sldId="264"/>
            <ac:picMk id="1026" creationId="{B9FC0BEE-2283-1C93-1E59-CAFD548A1169}"/>
          </ac:picMkLst>
        </pc:picChg>
      </pc:sldChg>
      <pc:sldChg chg="addSp delSp modSp new mod setBg">
        <pc:chgData name="Ulrich ELOY" userId="db42ea9f905e3c49" providerId="LiveId" clId="{74D47E3A-13CF-4084-9673-B9542821BC39}" dt="2024-08-30T07:16:47.636" v="2609" actId="1076"/>
        <pc:sldMkLst>
          <pc:docMk/>
          <pc:sldMk cId="2783883770" sldId="265"/>
        </pc:sldMkLst>
        <pc:spChg chg="del mod">
          <ac:chgData name="Ulrich ELOY" userId="db42ea9f905e3c49" providerId="LiveId" clId="{74D47E3A-13CF-4084-9673-B9542821BC39}" dt="2024-08-29T09:16:00.014" v="1973" actId="478"/>
          <ac:spMkLst>
            <pc:docMk/>
            <pc:sldMk cId="2783883770" sldId="265"/>
            <ac:spMk id="2" creationId="{627B8B55-0A87-CEAF-5436-3BBF4B144B66}"/>
          </ac:spMkLst>
        </pc:spChg>
        <pc:spChg chg="del">
          <ac:chgData name="Ulrich ELOY" userId="db42ea9f905e3c49" providerId="LiveId" clId="{74D47E3A-13CF-4084-9673-B9542821BC39}" dt="2024-08-29T09:14:35.625" v="1938"/>
          <ac:spMkLst>
            <pc:docMk/>
            <pc:sldMk cId="2783883770" sldId="265"/>
            <ac:spMk id="3" creationId="{37233CD8-1C03-1687-D4F6-FA14A9D94608}"/>
          </ac:spMkLst>
        </pc:spChg>
        <pc:spChg chg="add mod">
          <ac:chgData name="Ulrich ELOY" userId="db42ea9f905e3c49" providerId="LiveId" clId="{74D47E3A-13CF-4084-9673-B9542821BC39}" dt="2024-08-29T09:16:17.330" v="1994" actId="20577"/>
          <ac:spMkLst>
            <pc:docMk/>
            <pc:sldMk cId="2783883770" sldId="265"/>
            <ac:spMk id="7" creationId="{EB19C516-7602-D0CB-298A-EFD062A1563F}"/>
          </ac:spMkLst>
        </pc:spChg>
        <pc:spChg chg="add mod">
          <ac:chgData name="Ulrich ELOY" userId="db42ea9f905e3c49" providerId="LiveId" clId="{74D47E3A-13CF-4084-9673-B9542821BC39}" dt="2024-08-29T10:08:42.190" v="2398" actId="20577"/>
          <ac:spMkLst>
            <pc:docMk/>
            <pc:sldMk cId="2783883770" sldId="265"/>
            <ac:spMk id="10" creationId="{F0CFED38-D513-A30E-2A72-9528E6062E8A}"/>
          </ac:spMkLst>
        </pc:spChg>
        <pc:picChg chg="add del mod">
          <ac:chgData name="Ulrich ELOY" userId="db42ea9f905e3c49" providerId="LiveId" clId="{74D47E3A-13CF-4084-9673-B9542821BC39}" dt="2024-08-29T09:14:21.117" v="1937" actId="478"/>
          <ac:picMkLst>
            <pc:docMk/>
            <pc:sldMk cId="2783883770" sldId="265"/>
            <ac:picMk id="4" creationId="{9E865729-C8A9-440E-F517-525C73239DBB}"/>
          </ac:picMkLst>
        </pc:picChg>
        <pc:picChg chg="add mod modCrop">
          <ac:chgData name="Ulrich ELOY" userId="db42ea9f905e3c49" providerId="LiveId" clId="{74D47E3A-13CF-4084-9673-B9542821BC39}" dt="2024-08-30T07:16:47.636" v="2609" actId="1076"/>
          <ac:picMkLst>
            <pc:docMk/>
            <pc:sldMk cId="2783883770" sldId="265"/>
            <ac:picMk id="6" creationId="{73487013-3931-5C6B-AB41-6531A05A323C}"/>
          </ac:picMkLst>
        </pc:picChg>
      </pc:sldChg>
      <pc:sldChg chg="modSp new mod">
        <pc:chgData name="Ulrich ELOY" userId="db42ea9f905e3c49" providerId="LiveId" clId="{74D47E3A-13CF-4084-9673-B9542821BC39}" dt="2024-08-29T10:09:13.660" v="2399" actId="20577"/>
        <pc:sldMkLst>
          <pc:docMk/>
          <pc:sldMk cId="1270163678" sldId="266"/>
        </pc:sldMkLst>
        <pc:spChg chg="mod">
          <ac:chgData name="Ulrich ELOY" userId="db42ea9f905e3c49" providerId="LiveId" clId="{74D47E3A-13CF-4084-9673-B9542821BC39}" dt="2024-08-29T10:09:13.660" v="2399" actId="20577"/>
          <ac:spMkLst>
            <pc:docMk/>
            <pc:sldMk cId="1270163678" sldId="266"/>
            <ac:spMk id="2" creationId="{52F03368-5979-6B54-00B7-71B2BFD931B4}"/>
          </ac:spMkLst>
        </pc:spChg>
        <pc:spChg chg="mod">
          <ac:chgData name="Ulrich ELOY" userId="db42ea9f905e3c49" providerId="LiveId" clId="{74D47E3A-13CF-4084-9673-B9542821BC39}" dt="2024-08-29T09:19:13.425" v="2354" actId="20577"/>
          <ac:spMkLst>
            <pc:docMk/>
            <pc:sldMk cId="1270163678" sldId="266"/>
            <ac:spMk id="3" creationId="{77117061-780D-A8E7-ACF4-5F36A01100D8}"/>
          </ac:spMkLst>
        </pc:spChg>
      </pc:sldChg>
      <pc:sldChg chg="delSp modSp new mod">
        <pc:chgData name="Ulrich ELOY" userId="db42ea9f905e3c49" providerId="LiveId" clId="{74D47E3A-13CF-4084-9673-B9542821BC39}" dt="2024-08-30T07:08:45.710" v="2479" actId="478"/>
        <pc:sldMkLst>
          <pc:docMk/>
          <pc:sldMk cId="2303935313" sldId="267"/>
        </pc:sldMkLst>
        <pc:spChg chg="mod">
          <ac:chgData name="Ulrich ELOY" userId="db42ea9f905e3c49" providerId="LiveId" clId="{74D47E3A-13CF-4084-9673-B9542821BC39}" dt="2024-08-29T09:20:09.865" v="2390" actId="1076"/>
          <ac:spMkLst>
            <pc:docMk/>
            <pc:sldMk cId="2303935313" sldId="267"/>
            <ac:spMk id="2" creationId="{EBE78FFA-6255-C0C8-193C-CB725D1B0278}"/>
          </ac:spMkLst>
        </pc:spChg>
        <pc:spChg chg="del">
          <ac:chgData name="Ulrich ELOY" userId="db42ea9f905e3c49" providerId="LiveId" clId="{74D47E3A-13CF-4084-9673-B9542821BC39}" dt="2024-08-29T09:19:33.985" v="2356" actId="478"/>
          <ac:spMkLst>
            <pc:docMk/>
            <pc:sldMk cId="2303935313" sldId="267"/>
            <ac:spMk id="3" creationId="{869C795A-8675-91EA-BE91-53893300FDD9}"/>
          </ac:spMkLst>
        </pc:spChg>
        <pc:spChg chg="del">
          <ac:chgData name="Ulrich ELOY" userId="db42ea9f905e3c49" providerId="LiveId" clId="{74D47E3A-13CF-4084-9673-B9542821BC39}" dt="2024-08-30T07:08:45.710" v="2479" actId="478"/>
          <ac:spMkLst>
            <pc:docMk/>
            <pc:sldMk cId="2303935313" sldId="267"/>
            <ac:spMk id="6" creationId="{7C25B797-C422-8B21-E3CF-48E3017CEC09}"/>
          </ac:spMkLst>
        </pc:spChg>
      </pc:sldChg>
      <pc:sldChg chg="addSp delSp modSp new mod">
        <pc:chgData name="Ulrich ELOY" userId="db42ea9f905e3c49" providerId="LiveId" clId="{74D47E3A-13CF-4084-9673-B9542821BC39}" dt="2024-08-30T07:14:35.369" v="2607" actId="478"/>
        <pc:sldMkLst>
          <pc:docMk/>
          <pc:sldMk cId="1026885822" sldId="268"/>
        </pc:sldMkLst>
        <pc:spChg chg="del mod">
          <ac:chgData name="Ulrich ELOY" userId="db42ea9f905e3c49" providerId="LiveId" clId="{74D47E3A-13CF-4084-9673-B9542821BC39}" dt="2024-08-30T07:14:35.369" v="2607" actId="478"/>
          <ac:spMkLst>
            <pc:docMk/>
            <pc:sldMk cId="1026885822" sldId="268"/>
            <ac:spMk id="2" creationId="{1A372466-BFB3-0F7E-75F1-07782DD08E10}"/>
          </ac:spMkLst>
        </pc:spChg>
        <pc:spChg chg="del">
          <ac:chgData name="Ulrich ELOY" userId="db42ea9f905e3c49" providerId="LiveId" clId="{74D47E3A-13CF-4084-9673-B9542821BC39}" dt="2024-08-30T07:10:53.426" v="2483" actId="478"/>
          <ac:spMkLst>
            <pc:docMk/>
            <pc:sldMk cId="1026885822" sldId="268"/>
            <ac:spMk id="3" creationId="{5D9E55CE-D1F2-AD1A-1D11-E6BBB6C46F55}"/>
          </ac:spMkLst>
        </pc:spChg>
        <pc:spChg chg="add mod">
          <ac:chgData name="Ulrich ELOY" userId="db42ea9f905e3c49" providerId="LiveId" clId="{74D47E3A-13CF-4084-9673-B9542821BC39}" dt="2024-08-30T07:14:19.321" v="2602" actId="1076"/>
          <ac:spMkLst>
            <pc:docMk/>
            <pc:sldMk cId="1026885822" sldId="268"/>
            <ac:spMk id="5" creationId="{8C56D845-ACAE-6F74-5C03-B4755FF5299C}"/>
          </ac:spMkLst>
        </pc:spChg>
        <pc:spChg chg="add mod">
          <ac:chgData name="Ulrich ELOY" userId="db42ea9f905e3c49" providerId="LiveId" clId="{74D47E3A-13CF-4084-9673-B9542821BC39}" dt="2024-08-30T07:14:13.196" v="2599" actId="1076"/>
          <ac:spMkLst>
            <pc:docMk/>
            <pc:sldMk cId="1026885822" sldId="268"/>
            <ac:spMk id="6" creationId="{8FA6FF5A-AB79-4468-D372-1F079F776018}"/>
          </ac:spMkLst>
        </pc:spChg>
        <pc:spChg chg="add mod">
          <ac:chgData name="Ulrich ELOY" userId="db42ea9f905e3c49" providerId="LiveId" clId="{74D47E3A-13CF-4084-9673-B9542821BC39}" dt="2024-08-30T07:14:33.432" v="2606"/>
          <ac:spMkLst>
            <pc:docMk/>
            <pc:sldMk cId="1026885822" sldId="268"/>
            <ac:spMk id="7" creationId="{F0D69FEA-764B-DF44-F3E1-B522B9D66558}"/>
          </ac:spMkLst>
        </pc:spChg>
        <pc:picChg chg="add">
          <ac:chgData name="Ulrich ELOY" userId="db42ea9f905e3c49" providerId="LiveId" clId="{74D47E3A-13CF-4084-9673-B9542821BC39}" dt="2024-08-30T07:10:54.315" v="2484"/>
          <ac:picMkLst>
            <pc:docMk/>
            <pc:sldMk cId="1026885822" sldId="268"/>
            <ac:picMk id="1026" creationId="{FA873ABB-7DAF-2F0B-92D5-7CD44046B00F}"/>
          </ac:picMkLst>
        </pc:picChg>
        <pc:picChg chg="add mod">
          <ac:chgData name="Ulrich ELOY" userId="db42ea9f905e3c49" providerId="LiveId" clId="{74D47E3A-13CF-4084-9673-B9542821BC39}" dt="2024-08-30T07:14:14.790" v="2600" actId="1076"/>
          <ac:picMkLst>
            <pc:docMk/>
            <pc:sldMk cId="1026885822" sldId="268"/>
            <ac:picMk id="1028" creationId="{56014D7E-247E-D513-594D-71CBE9AB9ADA}"/>
          </ac:picMkLst>
        </pc:picChg>
        <pc:picChg chg="add mod">
          <ac:chgData name="Ulrich ELOY" userId="db42ea9f905e3c49" providerId="LiveId" clId="{74D47E3A-13CF-4084-9673-B9542821BC39}" dt="2024-08-30T07:12:37.646" v="2506" actId="1076"/>
          <ac:picMkLst>
            <pc:docMk/>
            <pc:sldMk cId="1026885822" sldId="268"/>
            <ac:picMk id="1030" creationId="{269106CA-03D4-D002-71AF-FFB2BC73554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735CACF-D020-E4E6-A0C7-B322820D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BAB28CE-F234-F44F-83D1-1D0B71154F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FED2A-6C29-4412-A5D3-3F02FE3C49A5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8F1BB4-0E43-D645-3233-42540BA9F9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AEB54DE-3B89-EC55-E359-9F9CE9B27A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C348C8-BD42-4A25-AF1D-D53E45C781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2207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54C38-3893-4E1A-AD5E-56FE5F780AF6}" type="datetimeFigureOut">
              <a:rPr lang="fr-FR" smtClean="0"/>
              <a:t>30/08/2024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0D422-7C5C-4B78-877B-8765E77944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25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A917899-A784-48C3-99F4-92F5C2C8EC2D}" type="datetime1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39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97DB9-F0F8-4BB5-AC9C-211C53F84AAE}" type="datetime1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99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04E3D64-A7B2-4DF7-A348-14D257DFCB4E}" type="datetime1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929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B7CA5BA-27F9-4AE3-87AB-2C00159B9651}" type="datetime1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28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A1A08F-BE9C-4A54-888A-F3535BE7BA6D}" type="datetime1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745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487C-B166-4CC0-AE6A-9325D09FEF33}" type="datetime1">
              <a:rPr lang="fr-FR" smtClean="0"/>
              <a:t>30/08/2024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534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63FD0-A59F-47E1-B96A-50295CB5DD53}" type="datetime1">
              <a:rPr lang="fr-FR" smtClean="0"/>
              <a:t>30/08/2024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309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A7D4F-618E-4459-91A8-28EFF8AD194B}" type="datetime1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4415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8A78175-C56F-4691-B64B-FF604021D84D}" type="datetime1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70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3636-6D9F-4072-BE73-FBCDFE664259}" type="datetime1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2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A75B330-CB10-4C94-B373-2E33E2916830}" type="datetime1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74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C1F80-0988-4897-A6DA-4E9B556DF226}" type="datetime1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018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604E9-2642-4921-B6D6-3BDB01E84900}" type="datetime1">
              <a:rPr lang="fr-FR" smtClean="0"/>
              <a:t>30/08/2024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20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E3E5-1FE2-4B3F-95D2-B797EA645D17}" type="datetime1">
              <a:rPr lang="fr-FR" smtClean="0"/>
              <a:t>30/08/2024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163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E5F9-7F8C-4CB1-8085-EB2CBA2309E9}" type="datetime1">
              <a:rPr lang="fr-FR" smtClean="0"/>
              <a:t>30/08/2024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25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8B1F0-8067-48D4-89BA-A39C3980774E}" type="datetime1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94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CA655-3DC1-4A4D-BD53-24A7253AB8EF}" type="datetime1">
              <a:rPr lang="fr-FR" smtClean="0"/>
              <a:t>30/08/2024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60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6AC9C-ABC5-4A71-8799-332FCCC3DD71}" type="datetime1">
              <a:rPr lang="fr-FR" smtClean="0"/>
              <a:t>30/08/2024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ED620-6536-4A54-BB0B-8DC21F8D87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4917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6A38A-5048-3E71-D34D-A40253D57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00703"/>
            <a:ext cx="9448800" cy="1825096"/>
          </a:xfrm>
        </p:spPr>
        <p:txBody>
          <a:bodyPr/>
          <a:lstStyle/>
          <a:p>
            <a:r>
              <a:rPr lang="fr-FR" dirty="0"/>
              <a:t>Soutenance de stage technicien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8CAAF4-2CC7-F34E-B4E4-306210903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998578"/>
          </a:xfrm>
        </p:spPr>
        <p:txBody>
          <a:bodyPr>
            <a:normAutofit fontScale="92500" lnSpcReduction="20000"/>
          </a:bodyPr>
          <a:lstStyle/>
          <a:p>
            <a:r>
              <a:rPr lang="fr-FR" sz="2200" b="1" dirty="0"/>
              <a:t>Développement et optimisation d’une électronique d’acquisition de signal de capteurs triboélectriques</a:t>
            </a:r>
          </a:p>
          <a:p>
            <a:endParaRPr lang="fr-FR" dirty="0"/>
          </a:p>
          <a:p>
            <a:r>
              <a:rPr lang="fr-FR" dirty="0"/>
              <a:t>ELOY Ulrich</a:t>
            </a:r>
          </a:p>
          <a:p>
            <a:r>
              <a:rPr lang="fr-FR" dirty="0"/>
              <a:t>Tuteur pédagogique : JEANNE Céline</a:t>
            </a:r>
          </a:p>
          <a:p>
            <a:r>
              <a:rPr lang="fr-FR" dirty="0"/>
              <a:t>Tuteur de stage : WEBER Pascal</a:t>
            </a:r>
          </a:p>
        </p:txBody>
      </p:sp>
    </p:spTree>
    <p:extLst>
      <p:ext uri="{BB962C8B-B14F-4D97-AF65-F5344CB8AC3E}">
        <p14:creationId xmlns:p14="http://schemas.microsoft.com/office/powerpoint/2010/main" val="210797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0CFED38-D513-A30E-2A72-9528E6062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Envoie</a:t>
            </a:r>
            <a:r>
              <a:rPr lang="en-US" dirty="0"/>
              <a:t> des </a:t>
            </a:r>
            <a:r>
              <a:rPr lang="en-US" dirty="0" err="1"/>
              <a:t>informations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MIDI sur le </a:t>
            </a:r>
            <a:r>
              <a:rPr lang="en-US" dirty="0" err="1"/>
              <a:t>logiciel</a:t>
            </a:r>
            <a:r>
              <a:rPr lang="en-US" dirty="0"/>
              <a:t> Ableton</a:t>
            </a:r>
          </a:p>
          <a:p>
            <a:endParaRPr lang="en-US" dirty="0"/>
          </a:p>
          <a:p>
            <a:r>
              <a:rPr lang="en-US" dirty="0" err="1"/>
              <a:t>Programmation</a:t>
            </a:r>
            <a:r>
              <a:rPr lang="en-US" dirty="0"/>
              <a:t> d’un </a:t>
            </a:r>
            <a:r>
              <a:rPr lang="en-US" dirty="0" err="1"/>
              <a:t>sénario</a:t>
            </a:r>
            <a:r>
              <a:rPr lang="en-US" dirty="0"/>
              <a:t> simple</a:t>
            </a:r>
          </a:p>
        </p:txBody>
      </p:sp>
      <p:pic>
        <p:nvPicPr>
          <p:cNvPr id="6" name="Espace réservé du contenu 5" descr="Une image contenant capture d’écran, logiciel, Logiciel multimédia, texte&#10;&#10;Description générée automatiquement">
            <a:extLst>
              <a:ext uri="{FF2B5EF4-FFF2-40B4-BE49-F238E27FC236}">
                <a16:creationId xmlns:a16="http://schemas.microsoft.com/office/drawing/2014/main" id="{73487013-3931-5C6B-AB41-6531A05A3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8" r="241" b="5349"/>
          <a:stretch/>
        </p:blipFill>
        <p:spPr>
          <a:xfrm>
            <a:off x="6739193" y="2641004"/>
            <a:ext cx="5149013" cy="2597975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EB19C516-7602-D0CB-298A-EFD062A1563F}"/>
              </a:ext>
            </a:extLst>
          </p:cNvPr>
          <p:cNvSpPr txBox="1">
            <a:spLocks/>
          </p:cNvSpPr>
          <p:nvPr/>
        </p:nvSpPr>
        <p:spPr>
          <a:xfrm>
            <a:off x="685800" y="764373"/>
            <a:ext cx="675194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tâches réalisées</a:t>
            </a:r>
            <a:br>
              <a:rPr lang="fr-FR" sz="3400" dirty="0"/>
            </a:br>
            <a:r>
              <a:rPr lang="fr-FR" sz="2800" dirty="0"/>
              <a:t>La transmission MIDI</a:t>
            </a:r>
            <a:endParaRPr lang="fr-FR" sz="3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E5007B6-2FF2-E136-5B56-5B136C49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88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F03368-5979-6B54-00B7-71B2BFD9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/>
              <a:t>Conclusions</a:t>
            </a:r>
            <a:br>
              <a:rPr lang="fr-FR" sz="6600" dirty="0"/>
            </a:br>
            <a:r>
              <a:rPr lang="fr-FR" sz="3100" dirty="0"/>
              <a:t>Les axes d’amélioration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17061-780D-A8E7-ACF4-5F36A011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Fabrication d’un PCB</a:t>
            </a:r>
          </a:p>
          <a:p>
            <a:endParaRPr lang="fr-FR" dirty="0"/>
          </a:p>
          <a:p>
            <a:r>
              <a:rPr lang="fr-FR" dirty="0"/>
              <a:t>Utilisation d’un autre microcontrôleur qu’un Arduino</a:t>
            </a:r>
          </a:p>
          <a:p>
            <a:endParaRPr lang="fr-FR" dirty="0"/>
          </a:p>
          <a:p>
            <a:r>
              <a:rPr lang="fr-FR" dirty="0"/>
              <a:t>Utilisation d’une alimentation externe pour de l’embarqué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9B3893-7A35-A5F6-7CB1-895E498F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16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78FFA-6255-C0C8-193C-CB725D1B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230393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1D4DD-465F-3E08-29DE-E0019D08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06559-57A1-DEB5-F9B1-AB4367B8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  <a:p>
            <a:pPr lvl="1"/>
            <a:r>
              <a:rPr lang="fr-FR" dirty="0" err="1"/>
              <a:t>GammaO</a:t>
            </a:r>
            <a:endParaRPr lang="fr-FR" dirty="0"/>
          </a:p>
          <a:p>
            <a:pPr lvl="1"/>
            <a:r>
              <a:rPr lang="fr-FR" dirty="0"/>
              <a:t>Le cadre du stage</a:t>
            </a:r>
          </a:p>
          <a:p>
            <a:r>
              <a:rPr lang="fr-FR" dirty="0"/>
              <a:t>Les tâches effectuées</a:t>
            </a:r>
          </a:p>
          <a:p>
            <a:pPr lvl="1"/>
            <a:r>
              <a:rPr lang="fr-FR" dirty="0"/>
              <a:t>Le capteur triboélectrique</a:t>
            </a:r>
          </a:p>
          <a:p>
            <a:pPr lvl="1"/>
            <a:r>
              <a:rPr lang="fr-FR" dirty="0"/>
              <a:t>Le traitement et l’acquisition du signal</a:t>
            </a:r>
          </a:p>
          <a:p>
            <a:pPr lvl="1"/>
            <a:r>
              <a:rPr lang="fr-FR" dirty="0"/>
              <a:t>La transmission MIDI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E90FBC-463D-DF77-4466-3682DE8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63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46565-85A0-F9B1-4630-5203EF1B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br>
              <a:rPr lang="fr-FR" dirty="0"/>
            </a:br>
            <a:r>
              <a:rPr lang="fr-FR" sz="2800" dirty="0" err="1"/>
              <a:t>GammaO</a:t>
            </a:r>
            <a:endParaRPr lang="fr-F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979AFD-BC22-8866-F534-ABF7AC23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Start’up</a:t>
            </a:r>
            <a:r>
              <a:rPr lang="en-US" dirty="0"/>
              <a:t> dans le </a:t>
            </a:r>
            <a:r>
              <a:rPr lang="en-US" dirty="0" err="1"/>
              <a:t>domaine</a:t>
            </a:r>
            <a:r>
              <a:rPr lang="en-US" dirty="0"/>
              <a:t> du textile </a:t>
            </a:r>
            <a:r>
              <a:rPr lang="en-US" dirty="0" err="1"/>
              <a:t>connecté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Enjeux</a:t>
            </a:r>
            <a:r>
              <a:rPr lang="en-US" dirty="0"/>
              <a:t> : alimentation </a:t>
            </a:r>
            <a:r>
              <a:rPr lang="en-US" dirty="0" err="1"/>
              <a:t>énegétique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Premières applications dans le </a:t>
            </a:r>
            <a:r>
              <a:rPr lang="en-US" dirty="0" err="1"/>
              <a:t>domaine</a:t>
            </a:r>
            <a:r>
              <a:rPr lang="en-US" dirty="0"/>
              <a:t> du Running et du Trail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1.png" descr="Aucune description de photo disponible.">
            <a:extLst>
              <a:ext uri="{FF2B5EF4-FFF2-40B4-BE49-F238E27FC236}">
                <a16:creationId xmlns:a16="http://schemas.microsoft.com/office/drawing/2014/main" id="{BB729E69-9C65-0547-698F-E1D4A3E9821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59DF7D-66D5-6A5C-7A37-8B76308E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59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46565-85A0-F9B1-4630-5203EF1B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br>
              <a:rPr lang="fr-FR" dirty="0"/>
            </a:br>
            <a:r>
              <a:rPr lang="fr-FR" sz="2800" dirty="0"/>
              <a:t>Le cadre du stage</a:t>
            </a:r>
            <a:endParaRPr lang="fr-F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2979AFD-BC22-8866-F534-ABF7AC234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Mon maître de stage : Pascal WEBER</a:t>
            </a:r>
          </a:p>
          <a:p>
            <a:endParaRPr lang="en-US" dirty="0"/>
          </a:p>
          <a:p>
            <a:r>
              <a:rPr lang="en-US" dirty="0"/>
              <a:t>Stage </a:t>
            </a:r>
            <a:r>
              <a:rPr lang="en-US" dirty="0" err="1"/>
              <a:t>effectué</a:t>
            </a:r>
            <a:r>
              <a:rPr lang="en-US" dirty="0"/>
              <a:t> à la CCI à </a:t>
            </a:r>
            <a:r>
              <a:rPr lang="en-US" dirty="0" err="1"/>
              <a:t>côté</a:t>
            </a:r>
            <a:r>
              <a:rPr lang="en-US" dirty="0"/>
              <a:t> de </a:t>
            </a:r>
            <a:r>
              <a:rPr lang="en-US" dirty="0" err="1"/>
              <a:t>l’ESISAR</a:t>
            </a:r>
            <a:endParaRPr lang="en-US" dirty="0"/>
          </a:p>
          <a:p>
            <a:endParaRPr lang="en-US" dirty="0"/>
          </a:p>
          <a:p>
            <a:r>
              <a:rPr lang="en-US" dirty="0"/>
              <a:t>Matériel disponible par </a:t>
            </a:r>
            <a:r>
              <a:rPr lang="en-US" dirty="0" err="1"/>
              <a:t>l’ESISAR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mage1.png" descr="Aucune description de photo disponible.">
            <a:extLst>
              <a:ext uri="{FF2B5EF4-FFF2-40B4-BE49-F238E27FC236}">
                <a16:creationId xmlns:a16="http://schemas.microsoft.com/office/drawing/2014/main" id="{BB729E69-9C65-0547-698F-E1D4A3E9821D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61238" y="1659923"/>
            <a:ext cx="3644962" cy="3644962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DB201-2828-E459-146C-F11CBA72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321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566148-EF4F-62EF-CD78-D6C93B595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4210666" cy="1600200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sz="3600" dirty="0"/>
              <a:t>Les tâches réalisées</a:t>
            </a:r>
            <a:br>
              <a:rPr lang="fr-FR" sz="2700" dirty="0"/>
            </a:br>
            <a:r>
              <a:rPr lang="fr-FR" sz="2700" dirty="0"/>
              <a:t>Le capteur triboélectrique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A874B5-E1C0-C491-265B-DA2B32499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Le phénomène physique :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dirty="0"/>
              <a:t>Deux électrodes l’une à côté de l’autre</a:t>
            </a:r>
          </a:p>
          <a:p>
            <a:endParaRPr lang="fr-FR" sz="1800" dirty="0"/>
          </a:p>
          <a:p>
            <a:r>
              <a:rPr lang="fr-FR" sz="1800" dirty="0"/>
              <a:t>Transfert d’électron d’une électrode à l’autre</a:t>
            </a:r>
          </a:p>
          <a:p>
            <a:endParaRPr lang="fr-FR" sz="1800" dirty="0"/>
          </a:p>
          <a:p>
            <a:r>
              <a:rPr lang="fr-FR" sz="1800" dirty="0"/>
              <a:t>Générateur d’une tension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F18DEF-2220-87B3-01B6-86F9333BF50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" t="7773" r="1621"/>
          <a:stretch/>
        </p:blipFill>
        <p:spPr bwMode="auto">
          <a:xfrm>
            <a:off x="4972699" y="2090224"/>
            <a:ext cx="6533501" cy="278436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E84C2F6F-7546-D2F0-72BF-2300709B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23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7A2B79-3856-246B-285B-E9C3B3CB2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La CEM du capteur a été revue</a:t>
            </a:r>
          </a:p>
          <a:p>
            <a:endParaRPr lang="fr-FR" dirty="0"/>
          </a:p>
          <a:p>
            <a:r>
              <a:rPr lang="fr-FR" dirty="0"/>
              <a:t>Sans masse intégrée dans le capteur, détection de bruit extérieur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Apparition d’un signal 50Hz avec la main</a:t>
            </a:r>
          </a:p>
          <a:p>
            <a:endParaRPr lang="fr-FR" dirty="0"/>
          </a:p>
          <a:p>
            <a:r>
              <a:rPr lang="fr-FR" dirty="0"/>
              <a:t>Apparition d’un signal modulé avec un tissu</a:t>
            </a:r>
          </a:p>
        </p:txBody>
      </p:sp>
      <p:pic>
        <p:nvPicPr>
          <p:cNvPr id="4" name="Image 3" descr="Une image contenant texte, Motif (stylisme), intérieur, art&#10;&#10;Description générée automatiquement">
            <a:extLst>
              <a:ext uri="{FF2B5EF4-FFF2-40B4-BE49-F238E27FC236}">
                <a16:creationId xmlns:a16="http://schemas.microsoft.com/office/drawing/2014/main" id="{748CE908-69E3-E994-0065-E6A58BD15D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6" t="3968" r="12202" b="5878"/>
          <a:stretch/>
        </p:blipFill>
        <p:spPr bwMode="auto">
          <a:xfrm rot="16200000">
            <a:off x="8575693" y="1659923"/>
            <a:ext cx="2216050" cy="364496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F329B1F1-06A9-11FE-BF34-A212E9542E00}"/>
              </a:ext>
            </a:extLst>
          </p:cNvPr>
          <p:cNvSpPr txBox="1">
            <a:spLocks/>
          </p:cNvSpPr>
          <p:nvPr/>
        </p:nvSpPr>
        <p:spPr>
          <a:xfrm>
            <a:off x="685800" y="764373"/>
            <a:ext cx="675194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tâches réalisées</a:t>
            </a:r>
            <a:br>
              <a:rPr lang="fr-FR" sz="3400" dirty="0"/>
            </a:br>
            <a:r>
              <a:rPr lang="fr-FR" sz="2800" dirty="0"/>
              <a:t>Le capteur triboélectrique</a:t>
            </a:r>
            <a:endParaRPr lang="fr-FR" sz="340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C853A0E-EFEE-F8F1-014A-C7356B16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44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5" name="Titre 1">
            <a:extLst>
              <a:ext uri="{FF2B5EF4-FFF2-40B4-BE49-F238E27FC236}">
                <a16:creationId xmlns:a16="http://schemas.microsoft.com/office/drawing/2014/main" id="{603BDF91-450F-3B63-71F5-57221771D1FC}"/>
              </a:ext>
            </a:extLst>
          </p:cNvPr>
          <p:cNvSpPr txBox="1">
            <a:spLocks/>
          </p:cNvSpPr>
          <p:nvPr/>
        </p:nvSpPr>
        <p:spPr>
          <a:xfrm>
            <a:off x="685799" y="764373"/>
            <a:ext cx="3977639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2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Les </a:t>
            </a:r>
            <a:r>
              <a:rPr lang="en-US" sz="32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tâches</a:t>
            </a:r>
            <a:r>
              <a:rPr lang="en-US" sz="32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réalisées</a:t>
            </a:r>
            <a:br>
              <a:rPr lang="en-US" sz="27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</a:t>
            </a:r>
            <a:r>
              <a:rPr lang="en-US" sz="2400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traitement</a:t>
            </a:r>
            <a:r>
              <a:rPr lang="en-US" sz="240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 signal</a:t>
            </a:r>
            <a:endParaRPr lang="en-US" sz="27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CF30D3-923C-AF5D-8173-20457DCF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 err="1"/>
              <a:t>Rajout</a:t>
            </a:r>
            <a:r>
              <a:rPr lang="en-US" sz="1800" dirty="0"/>
              <a:t> du plan de masse sur le </a:t>
            </a:r>
            <a:r>
              <a:rPr lang="en-US" sz="1800" dirty="0" err="1"/>
              <a:t>capteur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Mise </a:t>
            </a:r>
            <a:r>
              <a:rPr lang="en-US" sz="1800" dirty="0" err="1"/>
              <a:t>en</a:t>
            </a:r>
            <a:r>
              <a:rPr lang="en-US" sz="1800" dirty="0"/>
              <a:t> place d’un </a:t>
            </a:r>
            <a:r>
              <a:rPr lang="en-US" sz="1800" dirty="0" err="1"/>
              <a:t>pont</a:t>
            </a:r>
            <a:r>
              <a:rPr lang="en-US" sz="1800" dirty="0"/>
              <a:t> </a:t>
            </a:r>
            <a:r>
              <a:rPr lang="en-US" sz="1800" dirty="0" err="1"/>
              <a:t>diviseur</a:t>
            </a:r>
            <a:r>
              <a:rPr lang="en-US" sz="1800" dirty="0"/>
              <a:t> pour </a:t>
            </a:r>
            <a:r>
              <a:rPr lang="en-US" sz="1800" dirty="0" err="1"/>
              <a:t>abaisser</a:t>
            </a:r>
            <a:r>
              <a:rPr lang="en-US" sz="1800" dirty="0"/>
              <a:t> la tension</a:t>
            </a:r>
          </a:p>
          <a:p>
            <a:endParaRPr lang="en-US" sz="1800" dirty="0"/>
          </a:p>
          <a:p>
            <a:r>
              <a:rPr lang="en-US" sz="1800" dirty="0"/>
              <a:t>Mise </a:t>
            </a:r>
            <a:r>
              <a:rPr lang="en-US" sz="1800" dirty="0" err="1"/>
              <a:t>en</a:t>
            </a:r>
            <a:r>
              <a:rPr lang="en-US" sz="1800" dirty="0"/>
              <a:t> place d’un AOP pour </a:t>
            </a:r>
            <a:r>
              <a:rPr lang="en-US" sz="1800" dirty="0" err="1"/>
              <a:t>régler</a:t>
            </a:r>
            <a:r>
              <a:rPr lang="en-US" sz="1800" dirty="0"/>
              <a:t> le </a:t>
            </a:r>
            <a:r>
              <a:rPr lang="en-US" sz="1800" dirty="0" err="1"/>
              <a:t>problème</a:t>
            </a:r>
            <a:r>
              <a:rPr lang="en-US" sz="1800" dirty="0"/>
              <a:t> </a:t>
            </a:r>
            <a:r>
              <a:rPr lang="en-US" sz="1800" dirty="0" err="1"/>
              <a:t>d’impédance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Mise </a:t>
            </a:r>
            <a:r>
              <a:rPr lang="en-US" sz="1800" dirty="0" err="1"/>
              <a:t>en</a:t>
            </a:r>
            <a:r>
              <a:rPr lang="en-US" sz="1800" dirty="0"/>
              <a:t> place d’un </a:t>
            </a:r>
            <a:r>
              <a:rPr lang="en-US" sz="1800" dirty="0" err="1"/>
              <a:t>filtre</a:t>
            </a:r>
            <a:r>
              <a:rPr lang="en-US" sz="1800" dirty="0"/>
              <a:t> passe-bas </a:t>
            </a:r>
            <a:r>
              <a:rPr lang="en-US" sz="1800" dirty="0" err="1"/>
              <a:t>en</a:t>
            </a:r>
            <a:r>
              <a:rPr lang="en-US" sz="1800" dirty="0"/>
              <a:t> sortie</a:t>
            </a:r>
          </a:p>
        </p:txBody>
      </p:sp>
      <p:pic>
        <p:nvPicPr>
          <p:cNvPr id="4" name="Image 3" descr="Une image contenant diagramme, croquis, ligne, Dessin technique&#10;&#10;Description générée automatiquement">
            <a:extLst>
              <a:ext uri="{FF2B5EF4-FFF2-40B4-BE49-F238E27FC236}">
                <a16:creationId xmlns:a16="http://schemas.microsoft.com/office/drawing/2014/main" id="{38752A2E-9A6B-F819-7C9F-B7E2B38DC1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0" t="11152" r="12532"/>
          <a:stretch/>
        </p:blipFill>
        <p:spPr bwMode="auto">
          <a:xfrm>
            <a:off x="4972699" y="1872723"/>
            <a:ext cx="6533501" cy="3219364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328C9B0-CD0B-23CB-C88F-C0349FA4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84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E3A10-92E9-623E-156E-D53D4BAAF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fr-FR" dirty="0"/>
              <a:t>Échantillonnage : fréquence de 1kHz</a:t>
            </a:r>
          </a:p>
          <a:p>
            <a:endParaRPr lang="fr-FR" dirty="0"/>
          </a:p>
          <a:p>
            <a:r>
              <a:rPr lang="fr-FR" dirty="0"/>
              <a:t>Traitement numérique (</a:t>
            </a:r>
            <a:r>
              <a:rPr lang="fr-FR" dirty="0" err="1"/>
              <a:t>maping</a:t>
            </a:r>
            <a:r>
              <a:rPr lang="fr-FR" dirty="0"/>
              <a:t>, filtre, </a:t>
            </a:r>
            <a:r>
              <a:rPr lang="fr-FR" dirty="0" err="1"/>
              <a:t>cutoff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Calcul des caractéristiques du signal (fréquence, amplitude)</a:t>
            </a:r>
          </a:p>
        </p:txBody>
      </p:sp>
      <p:pic>
        <p:nvPicPr>
          <p:cNvPr id="1026" name="Picture 2" descr="Arduino Mega 2560 REV3 microprocesseur [A000067] : Amazon.fr: Jeux vidéo">
            <a:extLst>
              <a:ext uri="{FF2B5EF4-FFF2-40B4-BE49-F238E27FC236}">
                <a16:creationId xmlns:a16="http://schemas.microsoft.com/office/drawing/2014/main" id="{B9FC0BEE-2283-1C93-1E59-CAFD548A1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1238" y="2543827"/>
            <a:ext cx="3644962" cy="187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9987B7D-0B8E-A235-4780-B24F07C1AA82}"/>
              </a:ext>
            </a:extLst>
          </p:cNvPr>
          <p:cNvSpPr txBox="1">
            <a:spLocks/>
          </p:cNvSpPr>
          <p:nvPr/>
        </p:nvSpPr>
        <p:spPr>
          <a:xfrm>
            <a:off x="685800" y="764373"/>
            <a:ext cx="675194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tâches réalisées</a:t>
            </a:r>
            <a:br>
              <a:rPr lang="fr-FR" sz="3400" dirty="0"/>
            </a:br>
            <a:r>
              <a:rPr lang="fr-FR" sz="2800" dirty="0"/>
              <a:t>L’acquisition du signal</a:t>
            </a:r>
            <a:endParaRPr lang="fr-FR" sz="34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58632F-22F8-B8F5-5EDE-9F75D7C8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25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E09D3B-4656-3212-64FC-851EFA14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ED620-6536-4A54-BB0B-8DC21F8D870B}" type="slidenum">
              <a:rPr lang="fr-FR" smtClean="0"/>
              <a:t>9</a:t>
            </a:fld>
            <a:endParaRPr lang="fr-FR"/>
          </a:p>
        </p:txBody>
      </p:sp>
      <p:pic>
        <p:nvPicPr>
          <p:cNvPr id="1028" name="Picture 4" descr="Signal sinusoïdal : 533 images, photos de stock, objets 3D et images  vectorielles | Shutterstock">
            <a:extLst>
              <a:ext uri="{FF2B5EF4-FFF2-40B4-BE49-F238E27FC236}">
                <a16:creationId xmlns:a16="http://schemas.microsoft.com/office/drawing/2014/main" id="{56014D7E-247E-D513-594D-71CBE9AB9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79"/>
          <a:stretch/>
        </p:blipFill>
        <p:spPr bwMode="auto">
          <a:xfrm>
            <a:off x="911942" y="2970774"/>
            <a:ext cx="4953000" cy="229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 -Un signal quelconque | Download Scientific Diagram">
            <a:extLst>
              <a:ext uri="{FF2B5EF4-FFF2-40B4-BE49-F238E27FC236}">
                <a16:creationId xmlns:a16="http://schemas.microsoft.com/office/drawing/2014/main" id="{269106CA-03D4-D002-71AF-FFB2BC7355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9" t="5573" r="25468" b="5876"/>
          <a:stretch/>
        </p:blipFill>
        <p:spPr bwMode="auto">
          <a:xfrm>
            <a:off x="7374193" y="2703049"/>
            <a:ext cx="3905865" cy="242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C56D845-ACAE-6F74-5C03-B4755FF5299C}"/>
              </a:ext>
            </a:extLst>
          </p:cNvPr>
          <p:cNvSpPr txBox="1"/>
          <p:nvPr/>
        </p:nvSpPr>
        <p:spPr>
          <a:xfrm>
            <a:off x="1877961" y="5535560"/>
            <a:ext cx="285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Signal sinusoïdal parfait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A6FF5A-AB79-4468-D372-1F079F776018}"/>
              </a:ext>
            </a:extLst>
          </p:cNvPr>
          <p:cNvSpPr txBox="1"/>
          <p:nvPr/>
        </p:nvSpPr>
        <p:spPr>
          <a:xfrm>
            <a:off x="7374193" y="5397061"/>
            <a:ext cx="419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Signal quelconque susceptible de sortir du capteur </a:t>
            </a:r>
            <a:r>
              <a:rPr lang="fr-FR" dirty="0" err="1"/>
              <a:t>tribo</a:t>
            </a:r>
            <a:endParaRPr lang="fr-FR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F0D69FEA-764B-DF44-F3E1-B522B9D66558}"/>
              </a:ext>
            </a:extLst>
          </p:cNvPr>
          <p:cNvSpPr txBox="1">
            <a:spLocks/>
          </p:cNvSpPr>
          <p:nvPr/>
        </p:nvSpPr>
        <p:spPr>
          <a:xfrm>
            <a:off x="685800" y="764373"/>
            <a:ext cx="675194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Les tâches réalisées</a:t>
            </a:r>
            <a:br>
              <a:rPr lang="fr-FR" sz="3400" dirty="0"/>
            </a:br>
            <a:r>
              <a:rPr lang="fr-FR" sz="2800" dirty="0"/>
              <a:t>L’acquisition du signal</a:t>
            </a:r>
            <a:endParaRPr lang="fr-FR" sz="3400" dirty="0"/>
          </a:p>
        </p:txBody>
      </p:sp>
    </p:spTree>
    <p:extLst>
      <p:ext uri="{BB962C8B-B14F-4D97-AF65-F5344CB8AC3E}">
        <p14:creationId xmlns:p14="http://schemas.microsoft.com/office/powerpoint/2010/main" val="1026885822"/>
      </p:ext>
    </p:extLst>
  </p:cSld>
  <p:clrMapOvr>
    <a:masterClrMapping/>
  </p:clrMapOvr>
</p:sld>
</file>

<file path=ppt/theme/theme1.xml><?xml version="1.0" encoding="utf-8"?>
<a:theme xmlns:a="http://schemas.openxmlformats.org/drawingml/2006/main" name="Traînée de condensation">
  <a:themeElements>
    <a:clrScheme name="Traînée de condensatio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aînée de condensatio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aînée de condensatio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135</TotalTime>
  <Words>315</Words>
  <Application>Microsoft Office PowerPoint</Application>
  <PresentationFormat>Grand écran</PresentationFormat>
  <Paragraphs>85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Arial</vt:lpstr>
      <vt:lpstr>Century Gothic</vt:lpstr>
      <vt:lpstr>Traînée de condensation</vt:lpstr>
      <vt:lpstr>Soutenance de stage technicien</vt:lpstr>
      <vt:lpstr>Sommaire</vt:lpstr>
      <vt:lpstr>Introduction GammaO</vt:lpstr>
      <vt:lpstr>Introduction Le cadre du stage</vt:lpstr>
      <vt:lpstr>Les tâches réalisées Le capteur triboélectrique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Conclusions Les axes d’amélioration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Ulrich ELOY</dc:creator>
  <cp:lastModifiedBy>Ulrich ELOY</cp:lastModifiedBy>
  <cp:revision>1</cp:revision>
  <dcterms:created xsi:type="dcterms:W3CDTF">2024-08-29T08:12:32Z</dcterms:created>
  <dcterms:modified xsi:type="dcterms:W3CDTF">2024-08-30T07:16:54Z</dcterms:modified>
</cp:coreProperties>
</file>