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4" r:id="rId8"/>
    <p:sldId id="260" r:id="rId9"/>
    <p:sldId id="262" r:id="rId10"/>
    <p:sldId id="265" r:id="rId11"/>
    <p:sldId id="266" r:id="rId12"/>
    <p:sldId id="261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AA96DA"/>
    <a:srgbClr val="FCBAD3"/>
    <a:srgbClr val="A8D8EA"/>
    <a:srgbClr val="35477D"/>
    <a:srgbClr val="6C5B7B"/>
    <a:srgbClr val="F6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CBAD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FFD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AA96DA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628752"/>
        <c:axId val="1001629080"/>
      </c:barChart>
      <c:catAx>
        <c:axId val="100162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FFFFD2"/>
                </a:solidFill>
                <a:latin typeface="+mn-lt"/>
                <a:ea typeface="+mn-ea"/>
                <a:cs typeface="+mn-cs"/>
              </a:defRPr>
            </a:pPr>
          </a:p>
        </c:txPr>
        <c:crossAx val="1001629080"/>
        <c:crosses val="autoZero"/>
        <c:auto val="1"/>
        <c:lblAlgn val="ctr"/>
        <c:lblOffset val="100"/>
        <c:noMultiLvlLbl val="0"/>
      </c:catAx>
      <c:valAx>
        <c:axId val="1001629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FFFFD2"/>
                </a:solidFill>
                <a:latin typeface="+mn-lt"/>
                <a:ea typeface="+mn-ea"/>
                <a:cs typeface="+mn-cs"/>
              </a:defRPr>
            </a:pPr>
          </a:p>
        </c:txPr>
        <c:crossAx val="100162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rgbClr val="FFFFD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823163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0908" y="397818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4185655" y="2146355"/>
            <a:ext cx="3817034" cy="3015456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5380" y="2451571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3783" y="2852096"/>
            <a:ext cx="3526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title. 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29821" y="2451571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38224" y="2852096"/>
            <a:ext cx="3526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title. 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2114786" y="3059783"/>
            <a:ext cx="1518031" cy="1518031"/>
          </a:xfrm>
          <a:prstGeom prst="ellips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4353131" y="4233849"/>
            <a:ext cx="1518031" cy="1518031"/>
          </a:xfrm>
          <a:prstGeom prst="ellips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6986722" y="3733072"/>
            <a:ext cx="1518031" cy="1518031"/>
          </a:xfrm>
          <a:prstGeom prst="ellips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7187862" y="1334676"/>
            <a:ext cx="1518031" cy="1518031"/>
          </a:xfrm>
          <a:prstGeom prst="ellipse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>
            <a:stCxn id="10" idx="5"/>
            <a:endCxn id="13" idx="2"/>
          </p:cNvCxnSpPr>
          <p:nvPr/>
        </p:nvCxnSpPr>
        <p:spPr>
          <a:xfrm>
            <a:off x="3410507" y="4355504"/>
            <a:ext cx="942624" cy="637361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6"/>
            <a:endCxn id="14" idx="3"/>
          </p:cNvCxnSpPr>
          <p:nvPr/>
        </p:nvCxnSpPr>
        <p:spPr>
          <a:xfrm>
            <a:off x="5871162" y="4992865"/>
            <a:ext cx="1337870" cy="35928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7"/>
            <a:endCxn id="15" idx="4"/>
          </p:cNvCxnSpPr>
          <p:nvPr/>
        </p:nvCxnSpPr>
        <p:spPr>
          <a:xfrm flipH="1" flipV="1">
            <a:off x="7946878" y="2852707"/>
            <a:ext cx="335565" cy="1102675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5999" y="1357486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4402" y="1758011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5999" y="4851215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402" y="5251740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48682" y="4850578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57085" y="5251103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36159" y="1357486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44562" y="1758011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545084"/>
            <a:ext cx="6648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Thank You For Watching !</a:t>
            </a:r>
            <a:endParaRPr lang="zh-CN" altLang="en-US" sz="6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5172" y="4388976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 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7" y="-82253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Contents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4318" y="64102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斜纹 6"/>
          <p:cNvSpPr/>
          <p:nvPr/>
        </p:nvSpPr>
        <p:spPr>
          <a:xfrm rot="10800000">
            <a:off x="5200357" y="-154745"/>
            <a:ext cx="6991643" cy="6991643"/>
          </a:xfrm>
          <a:prstGeom prst="diagStripe">
            <a:avLst>
              <a:gd name="adj" fmla="val 75562"/>
            </a:avLst>
          </a:pr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斜纹 7"/>
          <p:cNvSpPr/>
          <p:nvPr/>
        </p:nvSpPr>
        <p:spPr>
          <a:xfrm>
            <a:off x="9601198" y="1549955"/>
            <a:ext cx="2593146" cy="2593146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5556938" y="1886817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421946" y="3110488"/>
            <a:ext cx="525780" cy="525780"/>
          </a:xfrm>
          <a:prstGeom prst="frame">
            <a:avLst>
              <a:gd name="adj1" fmla="val 20527"/>
            </a:avLst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81811" y="4473342"/>
            <a:ext cx="525780" cy="525780"/>
          </a:xfrm>
          <a:prstGeom prst="frame">
            <a:avLst>
              <a:gd name="adj1" fmla="val 20527"/>
            </a:avLst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1826541"/>
            <a:ext cx="38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47727" y="3101264"/>
            <a:ext cx="327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6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07592" y="4436262"/>
            <a:ext cx="3524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4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11" idx="0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2225"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2178" y="2419642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764258" y="423202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72375" y="594828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KSO_Shape"/>
          <p:cNvSpPr/>
          <p:nvPr/>
        </p:nvSpPr>
        <p:spPr bwMode="auto">
          <a:xfrm>
            <a:off x="6252502" y="1532495"/>
            <a:ext cx="1006427" cy="85714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5092163" y="3255039"/>
            <a:ext cx="835025" cy="952500"/>
          </a:xfrm>
          <a:custGeom>
            <a:avLst/>
            <a:gdLst>
              <a:gd name="T0" fmla="*/ 870927 w 3212"/>
              <a:gd name="T1" fmla="*/ 431703 h 3667"/>
              <a:gd name="T2" fmla="*/ 900582 w 3212"/>
              <a:gd name="T3" fmla="*/ 415079 h 3667"/>
              <a:gd name="T4" fmla="*/ 972900 w 3212"/>
              <a:gd name="T5" fmla="*/ 368844 h 3667"/>
              <a:gd name="T6" fmla="*/ 1045737 w 3212"/>
              <a:gd name="T7" fmla="*/ 313777 h 3667"/>
              <a:gd name="T8" fmla="*/ 1088399 w 3212"/>
              <a:gd name="T9" fmla="*/ 274295 h 3667"/>
              <a:gd name="T10" fmla="*/ 1126899 w 3212"/>
              <a:gd name="T11" fmla="*/ 232735 h 3667"/>
              <a:gd name="T12" fmla="*/ 1156554 w 3212"/>
              <a:gd name="T13" fmla="*/ 188578 h 3667"/>
              <a:gd name="T14" fmla="*/ 1172162 w 3212"/>
              <a:gd name="T15" fmla="*/ 150654 h 3667"/>
              <a:gd name="T16" fmla="*/ 1177365 w 3212"/>
              <a:gd name="T17" fmla="*/ 127797 h 3667"/>
              <a:gd name="T18" fmla="*/ 1178925 w 3212"/>
              <a:gd name="T19" fmla="*/ 104939 h 3667"/>
              <a:gd name="T20" fmla="*/ 1176844 w 3212"/>
              <a:gd name="T21" fmla="*/ 92990 h 3667"/>
              <a:gd name="T22" fmla="*/ 1167479 w 3212"/>
              <a:gd name="T23" fmla="*/ 73769 h 3667"/>
              <a:gd name="T24" fmla="*/ 1154473 w 3212"/>
              <a:gd name="T25" fmla="*/ 61301 h 3667"/>
              <a:gd name="T26" fmla="*/ 1136263 w 3212"/>
              <a:gd name="T27" fmla="*/ 47274 h 3667"/>
              <a:gd name="T28" fmla="*/ 1108689 w 3212"/>
              <a:gd name="T29" fmla="*/ 33767 h 3667"/>
              <a:gd name="T30" fmla="*/ 1071230 w 3212"/>
              <a:gd name="T31" fmla="*/ 21819 h 3667"/>
              <a:gd name="T32" fmla="*/ 1022325 w 3212"/>
              <a:gd name="T33" fmla="*/ 11948 h 3667"/>
              <a:gd name="T34" fmla="*/ 961454 w 3212"/>
              <a:gd name="T35" fmla="*/ 5714 h 3667"/>
              <a:gd name="T36" fmla="*/ 885495 w 3212"/>
              <a:gd name="T37" fmla="*/ 3636 h 3667"/>
              <a:gd name="T38" fmla="*/ 843353 w 3212"/>
              <a:gd name="T39" fmla="*/ 3117 h 3667"/>
              <a:gd name="T40" fmla="*/ 782482 w 3212"/>
              <a:gd name="T41" fmla="*/ 0 h 3667"/>
              <a:gd name="T42" fmla="*/ 708084 w 3212"/>
              <a:gd name="T43" fmla="*/ 2078 h 3667"/>
              <a:gd name="T44" fmla="*/ 659178 w 3212"/>
              <a:gd name="T45" fmla="*/ 8831 h 3667"/>
              <a:gd name="T46" fmla="*/ 610273 w 3212"/>
              <a:gd name="T47" fmla="*/ 20260 h 3667"/>
              <a:gd name="T48" fmla="*/ 563970 w 3212"/>
              <a:gd name="T49" fmla="*/ 37923 h 3667"/>
              <a:gd name="T50" fmla="*/ 523389 w 3212"/>
              <a:gd name="T51" fmla="*/ 63379 h 3667"/>
              <a:gd name="T52" fmla="*/ 495294 w 3212"/>
              <a:gd name="T53" fmla="*/ 90393 h 3667"/>
              <a:gd name="T54" fmla="*/ 481767 w 3212"/>
              <a:gd name="T55" fmla="*/ 110653 h 3667"/>
              <a:gd name="T56" fmla="*/ 475004 w 3212"/>
              <a:gd name="T57" fmla="*/ 125199 h 3667"/>
              <a:gd name="T58" fmla="*/ 482808 w 3212"/>
              <a:gd name="T59" fmla="*/ 147537 h 3667"/>
              <a:gd name="T60" fmla="*/ 507260 w 3212"/>
              <a:gd name="T61" fmla="*/ 190656 h 3667"/>
              <a:gd name="T62" fmla="*/ 547321 w 3212"/>
              <a:gd name="T63" fmla="*/ 241567 h 3667"/>
              <a:gd name="T64" fmla="*/ 582179 w 3212"/>
              <a:gd name="T65" fmla="*/ 277412 h 3667"/>
              <a:gd name="T66" fmla="*/ 625881 w 3212"/>
              <a:gd name="T67" fmla="*/ 317413 h 3667"/>
              <a:gd name="T68" fmla="*/ 681550 w 3212"/>
              <a:gd name="T69" fmla="*/ 360532 h 3667"/>
              <a:gd name="T70" fmla="*/ 748144 w 3212"/>
              <a:gd name="T71" fmla="*/ 406767 h 3667"/>
              <a:gd name="T72" fmla="*/ 311640 w 3212"/>
              <a:gd name="T73" fmla="*/ 394819 h 3667"/>
              <a:gd name="T74" fmla="*/ 1671098 w 3212"/>
              <a:gd name="T75" fmla="*/ 1905000 h 3667"/>
              <a:gd name="T76" fmla="*/ 819421 w 3212"/>
              <a:gd name="T77" fmla="*/ 506511 h 3667"/>
              <a:gd name="T78" fmla="*/ 819941 w 3212"/>
              <a:gd name="T79" fmla="*/ 850419 h 3667"/>
              <a:gd name="T80" fmla="*/ 819421 w 3212"/>
              <a:gd name="T81" fmla="*/ 506511 h 3667"/>
              <a:gd name="T82" fmla="*/ 665422 w 3212"/>
              <a:gd name="T83" fmla="*/ 817690 h 3667"/>
              <a:gd name="T84" fmla="*/ 1094122 w 3212"/>
              <a:gd name="T85" fmla="*/ 1640575 h 366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12" h="3667">
                <a:moveTo>
                  <a:pt x="2532" y="723"/>
                </a:moveTo>
                <a:lnTo>
                  <a:pt x="2318" y="1565"/>
                </a:lnTo>
                <a:lnTo>
                  <a:pt x="1674" y="831"/>
                </a:lnTo>
                <a:lnTo>
                  <a:pt x="1700" y="816"/>
                </a:lnTo>
                <a:lnTo>
                  <a:pt x="1731" y="799"/>
                </a:lnTo>
                <a:lnTo>
                  <a:pt x="1771" y="775"/>
                </a:lnTo>
                <a:lnTo>
                  <a:pt x="1818" y="745"/>
                </a:lnTo>
                <a:lnTo>
                  <a:pt x="1870" y="710"/>
                </a:lnTo>
                <a:lnTo>
                  <a:pt x="1925" y="671"/>
                </a:lnTo>
                <a:lnTo>
                  <a:pt x="1982" y="627"/>
                </a:lnTo>
                <a:lnTo>
                  <a:pt x="2010" y="604"/>
                </a:lnTo>
                <a:lnTo>
                  <a:pt x="2039" y="579"/>
                </a:lnTo>
                <a:lnTo>
                  <a:pt x="2067" y="554"/>
                </a:lnTo>
                <a:lnTo>
                  <a:pt x="2092" y="528"/>
                </a:lnTo>
                <a:lnTo>
                  <a:pt x="2118" y="502"/>
                </a:lnTo>
                <a:lnTo>
                  <a:pt x="2142" y="476"/>
                </a:lnTo>
                <a:lnTo>
                  <a:pt x="2166" y="448"/>
                </a:lnTo>
                <a:lnTo>
                  <a:pt x="2186" y="419"/>
                </a:lnTo>
                <a:lnTo>
                  <a:pt x="2206" y="391"/>
                </a:lnTo>
                <a:lnTo>
                  <a:pt x="2223" y="363"/>
                </a:lnTo>
                <a:lnTo>
                  <a:pt x="2238" y="334"/>
                </a:lnTo>
                <a:lnTo>
                  <a:pt x="2249" y="305"/>
                </a:lnTo>
                <a:lnTo>
                  <a:pt x="2253" y="290"/>
                </a:lnTo>
                <a:lnTo>
                  <a:pt x="2257" y="275"/>
                </a:lnTo>
                <a:lnTo>
                  <a:pt x="2261" y="261"/>
                </a:lnTo>
                <a:lnTo>
                  <a:pt x="2263" y="246"/>
                </a:lnTo>
                <a:lnTo>
                  <a:pt x="2264" y="231"/>
                </a:lnTo>
                <a:lnTo>
                  <a:pt x="2266" y="217"/>
                </a:lnTo>
                <a:lnTo>
                  <a:pt x="2266" y="202"/>
                </a:lnTo>
                <a:lnTo>
                  <a:pt x="2264" y="188"/>
                </a:lnTo>
                <a:lnTo>
                  <a:pt x="2262" y="179"/>
                </a:lnTo>
                <a:lnTo>
                  <a:pt x="2260" y="169"/>
                </a:lnTo>
                <a:lnTo>
                  <a:pt x="2253" y="157"/>
                </a:lnTo>
                <a:lnTo>
                  <a:pt x="2244" y="142"/>
                </a:lnTo>
                <a:lnTo>
                  <a:pt x="2236" y="134"/>
                </a:lnTo>
                <a:lnTo>
                  <a:pt x="2229" y="127"/>
                </a:lnTo>
                <a:lnTo>
                  <a:pt x="2219" y="118"/>
                </a:lnTo>
                <a:lnTo>
                  <a:pt x="2209" y="108"/>
                </a:lnTo>
                <a:lnTo>
                  <a:pt x="2197" y="100"/>
                </a:lnTo>
                <a:lnTo>
                  <a:pt x="2184" y="91"/>
                </a:lnTo>
                <a:lnTo>
                  <a:pt x="2168" y="83"/>
                </a:lnTo>
                <a:lnTo>
                  <a:pt x="2150" y="74"/>
                </a:lnTo>
                <a:lnTo>
                  <a:pt x="2131" y="65"/>
                </a:lnTo>
                <a:lnTo>
                  <a:pt x="2109" y="57"/>
                </a:lnTo>
                <a:lnTo>
                  <a:pt x="2085" y="50"/>
                </a:lnTo>
                <a:lnTo>
                  <a:pt x="2059" y="42"/>
                </a:lnTo>
                <a:lnTo>
                  <a:pt x="2031" y="35"/>
                </a:lnTo>
                <a:lnTo>
                  <a:pt x="1999" y="29"/>
                </a:lnTo>
                <a:lnTo>
                  <a:pt x="1965" y="23"/>
                </a:lnTo>
                <a:lnTo>
                  <a:pt x="1930" y="18"/>
                </a:lnTo>
                <a:lnTo>
                  <a:pt x="1890" y="14"/>
                </a:lnTo>
                <a:lnTo>
                  <a:pt x="1848" y="11"/>
                </a:lnTo>
                <a:lnTo>
                  <a:pt x="1802" y="8"/>
                </a:lnTo>
                <a:lnTo>
                  <a:pt x="1754" y="7"/>
                </a:lnTo>
                <a:lnTo>
                  <a:pt x="1702" y="7"/>
                </a:lnTo>
                <a:lnTo>
                  <a:pt x="1647" y="8"/>
                </a:lnTo>
                <a:lnTo>
                  <a:pt x="1621" y="6"/>
                </a:lnTo>
                <a:lnTo>
                  <a:pt x="1590" y="3"/>
                </a:lnTo>
                <a:lnTo>
                  <a:pt x="1550" y="1"/>
                </a:lnTo>
                <a:lnTo>
                  <a:pt x="1504" y="0"/>
                </a:lnTo>
                <a:lnTo>
                  <a:pt x="1450" y="0"/>
                </a:lnTo>
                <a:lnTo>
                  <a:pt x="1391" y="2"/>
                </a:lnTo>
                <a:lnTo>
                  <a:pt x="1361" y="4"/>
                </a:lnTo>
                <a:lnTo>
                  <a:pt x="1330" y="7"/>
                </a:lnTo>
                <a:lnTo>
                  <a:pt x="1299" y="12"/>
                </a:lnTo>
                <a:lnTo>
                  <a:pt x="1267" y="17"/>
                </a:lnTo>
                <a:lnTo>
                  <a:pt x="1235" y="23"/>
                </a:lnTo>
                <a:lnTo>
                  <a:pt x="1203" y="30"/>
                </a:lnTo>
                <a:lnTo>
                  <a:pt x="1173" y="39"/>
                </a:lnTo>
                <a:lnTo>
                  <a:pt x="1142" y="48"/>
                </a:lnTo>
                <a:lnTo>
                  <a:pt x="1113" y="59"/>
                </a:lnTo>
                <a:lnTo>
                  <a:pt x="1084" y="73"/>
                </a:lnTo>
                <a:lnTo>
                  <a:pt x="1057" y="87"/>
                </a:lnTo>
                <a:lnTo>
                  <a:pt x="1030" y="103"/>
                </a:lnTo>
                <a:lnTo>
                  <a:pt x="1006" y="122"/>
                </a:lnTo>
                <a:lnTo>
                  <a:pt x="982" y="141"/>
                </a:lnTo>
                <a:lnTo>
                  <a:pt x="962" y="163"/>
                </a:lnTo>
                <a:lnTo>
                  <a:pt x="952" y="174"/>
                </a:lnTo>
                <a:lnTo>
                  <a:pt x="943" y="186"/>
                </a:lnTo>
                <a:lnTo>
                  <a:pt x="935" y="200"/>
                </a:lnTo>
                <a:lnTo>
                  <a:pt x="926" y="213"/>
                </a:lnTo>
                <a:lnTo>
                  <a:pt x="919" y="227"/>
                </a:lnTo>
                <a:lnTo>
                  <a:pt x="913" y="241"/>
                </a:lnTo>
                <a:lnTo>
                  <a:pt x="915" y="252"/>
                </a:lnTo>
                <a:lnTo>
                  <a:pt x="920" y="266"/>
                </a:lnTo>
                <a:lnTo>
                  <a:pt x="928" y="284"/>
                </a:lnTo>
                <a:lnTo>
                  <a:pt x="940" y="307"/>
                </a:lnTo>
                <a:lnTo>
                  <a:pt x="954" y="335"/>
                </a:lnTo>
                <a:lnTo>
                  <a:pt x="975" y="367"/>
                </a:lnTo>
                <a:lnTo>
                  <a:pt x="1001" y="404"/>
                </a:lnTo>
                <a:lnTo>
                  <a:pt x="1034" y="443"/>
                </a:lnTo>
                <a:lnTo>
                  <a:pt x="1052" y="465"/>
                </a:lnTo>
                <a:lnTo>
                  <a:pt x="1073" y="487"/>
                </a:lnTo>
                <a:lnTo>
                  <a:pt x="1095" y="510"/>
                </a:lnTo>
                <a:lnTo>
                  <a:pt x="1119" y="534"/>
                </a:lnTo>
                <a:lnTo>
                  <a:pt x="1145" y="559"/>
                </a:lnTo>
                <a:lnTo>
                  <a:pt x="1173" y="584"/>
                </a:lnTo>
                <a:lnTo>
                  <a:pt x="1203" y="611"/>
                </a:lnTo>
                <a:lnTo>
                  <a:pt x="1236" y="638"/>
                </a:lnTo>
                <a:lnTo>
                  <a:pt x="1272" y="666"/>
                </a:lnTo>
                <a:lnTo>
                  <a:pt x="1310" y="694"/>
                </a:lnTo>
                <a:lnTo>
                  <a:pt x="1350" y="723"/>
                </a:lnTo>
                <a:lnTo>
                  <a:pt x="1391" y="753"/>
                </a:lnTo>
                <a:lnTo>
                  <a:pt x="1438" y="783"/>
                </a:lnTo>
                <a:lnTo>
                  <a:pt x="1485" y="814"/>
                </a:lnTo>
                <a:lnTo>
                  <a:pt x="832" y="1583"/>
                </a:lnTo>
                <a:lnTo>
                  <a:pt x="599" y="760"/>
                </a:lnTo>
                <a:lnTo>
                  <a:pt x="0" y="1091"/>
                </a:lnTo>
                <a:lnTo>
                  <a:pt x="0" y="3667"/>
                </a:lnTo>
                <a:lnTo>
                  <a:pt x="3212" y="3667"/>
                </a:lnTo>
                <a:lnTo>
                  <a:pt x="3212" y="1099"/>
                </a:lnTo>
                <a:lnTo>
                  <a:pt x="2532" y="723"/>
                </a:lnTo>
                <a:close/>
                <a:moveTo>
                  <a:pt x="1575" y="975"/>
                </a:moveTo>
                <a:lnTo>
                  <a:pt x="1862" y="1140"/>
                </a:lnTo>
                <a:lnTo>
                  <a:pt x="1863" y="1471"/>
                </a:lnTo>
                <a:lnTo>
                  <a:pt x="1576" y="1637"/>
                </a:lnTo>
                <a:lnTo>
                  <a:pt x="1289" y="1472"/>
                </a:lnTo>
                <a:lnTo>
                  <a:pt x="1288" y="1141"/>
                </a:lnTo>
                <a:lnTo>
                  <a:pt x="1575" y="975"/>
                </a:lnTo>
                <a:close/>
                <a:moveTo>
                  <a:pt x="1638" y="3560"/>
                </a:moveTo>
                <a:lnTo>
                  <a:pt x="1146" y="3175"/>
                </a:lnTo>
                <a:lnTo>
                  <a:pt x="1279" y="1574"/>
                </a:lnTo>
                <a:lnTo>
                  <a:pt x="1601" y="1735"/>
                </a:lnTo>
                <a:lnTo>
                  <a:pt x="1879" y="1556"/>
                </a:lnTo>
                <a:lnTo>
                  <a:pt x="2103" y="3158"/>
                </a:lnTo>
                <a:lnTo>
                  <a:pt x="1638" y="356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KSO_Shape"/>
          <p:cNvSpPr/>
          <p:nvPr/>
        </p:nvSpPr>
        <p:spPr>
          <a:xfrm>
            <a:off x="6210300" y="5313613"/>
            <a:ext cx="1327638" cy="577523"/>
          </a:xfrm>
          <a:custGeom>
            <a:avLst/>
            <a:gdLst>
              <a:gd name="connsiteX0" fmla="*/ 124619 w 2178050"/>
              <a:gd name="connsiteY0" fmla="*/ 384969 h 946150"/>
              <a:gd name="connsiteX1" fmla="*/ 124619 w 2178050"/>
              <a:gd name="connsiteY1" fmla="*/ 568325 h 946150"/>
              <a:gd name="connsiteX2" fmla="*/ 197485 w 2178050"/>
              <a:gd name="connsiteY2" fmla="*/ 568325 h 946150"/>
              <a:gd name="connsiteX3" fmla="*/ 197485 w 2178050"/>
              <a:gd name="connsiteY3" fmla="*/ 384969 h 946150"/>
              <a:gd name="connsiteX4" fmla="*/ 1174750 w 2178050"/>
              <a:gd name="connsiteY4" fmla="*/ 118268 h 946150"/>
              <a:gd name="connsiteX5" fmla="*/ 1174750 w 2178050"/>
              <a:gd name="connsiteY5" fmla="*/ 118269 h 946150"/>
              <a:gd name="connsiteX6" fmla="*/ 317499 w 2178050"/>
              <a:gd name="connsiteY6" fmla="*/ 118269 h 946150"/>
              <a:gd name="connsiteX7" fmla="*/ 317499 w 2178050"/>
              <a:gd name="connsiteY7" fmla="*/ 827881 h 946150"/>
              <a:gd name="connsiteX8" fmla="*/ 1174750 w 2178050"/>
              <a:gd name="connsiteY8" fmla="*/ 827881 h 946150"/>
              <a:gd name="connsiteX9" fmla="*/ 1174750 w 2178050"/>
              <a:gd name="connsiteY9" fmla="*/ 827882 h 946150"/>
              <a:gd name="connsiteX10" fmla="*/ 1174751 w 2178050"/>
              <a:gd name="connsiteY10" fmla="*/ 827881 h 946150"/>
              <a:gd name="connsiteX11" fmla="*/ 1662906 w 2178050"/>
              <a:gd name="connsiteY11" fmla="*/ 118268 h 946150"/>
              <a:gd name="connsiteX12" fmla="*/ 197485 w 2178050"/>
              <a:gd name="connsiteY12" fmla="*/ 0 h 946150"/>
              <a:gd name="connsiteX13" fmla="*/ 2178050 w 2178050"/>
              <a:gd name="connsiteY13" fmla="*/ 0 h 946150"/>
              <a:gd name="connsiteX14" fmla="*/ 2178050 w 2178050"/>
              <a:gd name="connsiteY14" fmla="*/ 946150 h 946150"/>
              <a:gd name="connsiteX15" fmla="*/ 197485 w 2178050"/>
              <a:gd name="connsiteY15" fmla="*/ 946150 h 946150"/>
              <a:gd name="connsiteX16" fmla="*/ 197485 w 2178050"/>
              <a:gd name="connsiteY16" fmla="*/ 694531 h 946150"/>
              <a:gd name="connsiteX17" fmla="*/ 125940 w 2178050"/>
              <a:gd name="connsiteY17" fmla="*/ 694531 h 946150"/>
              <a:gd name="connsiteX18" fmla="*/ 0 w 2178050"/>
              <a:gd name="connsiteY18" fmla="*/ 568591 h 946150"/>
              <a:gd name="connsiteX19" fmla="*/ 0 w 2178050"/>
              <a:gd name="connsiteY19" fmla="*/ 384703 h 946150"/>
              <a:gd name="connsiteX20" fmla="*/ 125940 w 2178050"/>
              <a:gd name="connsiteY20" fmla="*/ 258763 h 946150"/>
              <a:gd name="connsiteX21" fmla="*/ 197485 w 2178050"/>
              <a:gd name="connsiteY21" fmla="*/ 258763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8050" h="946150">
                <a:moveTo>
                  <a:pt x="124619" y="384969"/>
                </a:moveTo>
                <a:lnTo>
                  <a:pt x="124619" y="568325"/>
                </a:lnTo>
                <a:lnTo>
                  <a:pt x="197485" y="568325"/>
                </a:lnTo>
                <a:lnTo>
                  <a:pt x="197485" y="384969"/>
                </a:lnTo>
                <a:close/>
                <a:moveTo>
                  <a:pt x="1174750" y="118268"/>
                </a:moveTo>
                <a:lnTo>
                  <a:pt x="1174750" y="118269"/>
                </a:lnTo>
                <a:lnTo>
                  <a:pt x="317499" y="118269"/>
                </a:lnTo>
                <a:lnTo>
                  <a:pt x="317499" y="827881"/>
                </a:lnTo>
                <a:lnTo>
                  <a:pt x="1174750" y="827881"/>
                </a:lnTo>
                <a:lnTo>
                  <a:pt x="1174750" y="827882"/>
                </a:lnTo>
                <a:lnTo>
                  <a:pt x="1174751" y="827881"/>
                </a:lnTo>
                <a:lnTo>
                  <a:pt x="1662906" y="118268"/>
                </a:lnTo>
                <a:close/>
                <a:moveTo>
                  <a:pt x="197485" y="0"/>
                </a:moveTo>
                <a:lnTo>
                  <a:pt x="2178050" y="0"/>
                </a:lnTo>
                <a:lnTo>
                  <a:pt x="2178050" y="946150"/>
                </a:lnTo>
                <a:lnTo>
                  <a:pt x="197485" y="946150"/>
                </a:lnTo>
                <a:lnTo>
                  <a:pt x="197485" y="694531"/>
                </a:lnTo>
                <a:lnTo>
                  <a:pt x="125940" y="694531"/>
                </a:lnTo>
                <a:cubicBezTo>
                  <a:pt x="56385" y="694531"/>
                  <a:pt x="0" y="638146"/>
                  <a:pt x="0" y="568591"/>
                </a:cubicBezTo>
                <a:lnTo>
                  <a:pt x="0" y="384703"/>
                </a:lnTo>
                <a:cubicBezTo>
                  <a:pt x="0" y="315148"/>
                  <a:pt x="56385" y="258763"/>
                  <a:pt x="125940" y="258763"/>
                </a:cubicBezTo>
                <a:lnTo>
                  <a:pt x="197485" y="258763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KSO_Shape"/>
          <p:cNvSpPr/>
          <p:nvPr/>
        </p:nvSpPr>
        <p:spPr>
          <a:xfrm>
            <a:off x="5861246" y="2179372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KSO_Shape"/>
          <p:cNvSpPr/>
          <p:nvPr/>
        </p:nvSpPr>
        <p:spPr>
          <a:xfrm>
            <a:off x="5943461" y="4081318"/>
            <a:ext cx="301422" cy="301422"/>
          </a:xfrm>
          <a:prstGeom prst="donut">
            <a:avLst>
              <a:gd name="adj" fmla="val 16011"/>
            </a:avLst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5861246" y="5713536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8249" y="1079077"/>
            <a:ext cx="307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26999" y="1497116"/>
            <a:ext cx="41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61156" y="2914033"/>
            <a:ext cx="307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55083" y="3287764"/>
            <a:ext cx="41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53840" y="4607462"/>
            <a:ext cx="307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12590" y="5025501"/>
            <a:ext cx="41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8355" y="2003740"/>
          <a:ext cx="5710840" cy="344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168"/>
                <a:gridCol w="1142168"/>
                <a:gridCol w="1142168"/>
                <a:gridCol w="1142168"/>
                <a:gridCol w="1142168"/>
              </a:tblGrid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A96DA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D2"/>
                    </a:solidFill>
                  </a:tcPr>
                </a:tc>
              </a:tr>
              <a:tr h="6883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CBAD3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7315791" y="1846660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24194" y="2247185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24194" y="3724513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32597" y="4125038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618127" y="2003740"/>
          <a:ext cx="5721069" cy="344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315791" y="1846660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194" y="2247185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4194" y="3724513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32597" y="4125038"/>
            <a:ext cx="3526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707268" y="1846660"/>
            <a:ext cx="2538256" cy="2538256"/>
          </a:xfrm>
          <a:prstGeom prst="roundRec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8979267" y="2476500"/>
            <a:ext cx="1905000" cy="1905000"/>
          </a:xfrm>
          <a:prstGeom prst="round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808983" y="2476500"/>
            <a:ext cx="1905000" cy="1905000"/>
          </a:xfrm>
          <a:prstGeom prst="roundRect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0580" y="4490737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8983" y="4891262"/>
            <a:ext cx="29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07268" y="4494153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15671" y="4894678"/>
            <a:ext cx="29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70864" y="4490737"/>
            <a:ext cx="254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Your Title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79267" y="4891262"/>
            <a:ext cx="2904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You could add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something here to complete the title .You could add something here to complete the title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SET Your Title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2458</Words>
  <Application>WPS 演示</Application>
  <PresentationFormat>宽屏</PresentationFormat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Berlin Sans FB Demi</vt:lpstr>
      <vt:lpstr>Constantia</vt:lpstr>
      <vt:lpstr>Aharoni</vt:lpstr>
      <vt:lpstr>Yu Gothic UI Semibold</vt:lpstr>
      <vt:lpstr>Calibri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柠檬</cp:lastModifiedBy>
  <cp:revision>15</cp:revision>
  <dcterms:created xsi:type="dcterms:W3CDTF">2019-05-29T18:55:00Z</dcterms:created>
  <dcterms:modified xsi:type="dcterms:W3CDTF">2019-07-27T16:13:52Z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