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3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>
        <p:scale>
          <a:sx n="125" d="100"/>
          <a:sy n="125" d="100"/>
        </p:scale>
        <p:origin x="2526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047539"/>
            <a:ext cx="3108960" cy="222842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61902"/>
            <a:ext cx="2743200" cy="1545378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40783"/>
            <a:ext cx="78867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40783"/>
            <a:ext cx="232029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595757"/>
            <a:ext cx="3154680" cy="26625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4283500"/>
            <a:ext cx="3154680" cy="14001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703917"/>
            <a:ext cx="15544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703917"/>
            <a:ext cx="15544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40785"/>
            <a:ext cx="315468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569085"/>
            <a:ext cx="1547336" cy="76898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338070"/>
            <a:ext cx="154733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569085"/>
            <a:ext cx="1554956" cy="76898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338070"/>
            <a:ext cx="155495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26720"/>
            <a:ext cx="1179671" cy="14935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921598"/>
            <a:ext cx="1851660" cy="454871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920240"/>
            <a:ext cx="1179671" cy="3557482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26720"/>
            <a:ext cx="1179671" cy="14935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921598"/>
            <a:ext cx="1851660" cy="454871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920240"/>
            <a:ext cx="1179671" cy="3557482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40785"/>
            <a:ext cx="31546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703917"/>
            <a:ext cx="31546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932595"/>
            <a:ext cx="822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4F71-F6D6-4E79-9F78-EF09719B5A0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932595"/>
            <a:ext cx="8229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F5E2-5FF5-4002-9B17-0198A353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527D71-CB3B-470C-9FE2-95F1368B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2745"/>
              </p:ext>
            </p:extLst>
          </p:nvPr>
        </p:nvGraphicFramePr>
        <p:xfrm>
          <a:off x="0" y="830034"/>
          <a:ext cx="3639464" cy="55707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9732">
                  <a:extLst>
                    <a:ext uri="{9D8B030D-6E8A-4147-A177-3AD203B41FA5}">
                      <a16:colId xmlns:a16="http://schemas.microsoft.com/office/drawing/2014/main" val="130797661"/>
                    </a:ext>
                  </a:extLst>
                </a:gridCol>
                <a:gridCol w="1819732">
                  <a:extLst>
                    <a:ext uri="{9D8B030D-6E8A-4147-A177-3AD203B41FA5}">
                      <a16:colId xmlns:a16="http://schemas.microsoft.com/office/drawing/2014/main" val="4085052080"/>
                    </a:ext>
                  </a:extLst>
                </a:gridCol>
              </a:tblGrid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Race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2579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Species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9841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Soul Class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74936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Epithet(s)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03128"/>
                  </a:ext>
                </a:extLst>
              </a:tr>
              <a:tr h="327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Physical Information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87826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Gender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70219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Age 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41401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Height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131862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Eye Color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49648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Hair Color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16268"/>
                  </a:ext>
                </a:extLst>
              </a:tr>
              <a:tr h="327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Professional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&amp;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Social Info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88503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Family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27357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Nationality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74692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Practice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1500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Rank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16781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Affiliations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71898"/>
                  </a:ext>
                </a:extLst>
              </a:tr>
              <a:tr h="32769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Disaster Rank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3011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8BA27D-CEA4-4E00-A590-A735C1B62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35036"/>
              </p:ext>
            </p:extLst>
          </p:nvPr>
        </p:nvGraphicFramePr>
        <p:xfrm>
          <a:off x="18136" y="0"/>
          <a:ext cx="3639464" cy="566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39464">
                  <a:extLst>
                    <a:ext uri="{9D8B030D-6E8A-4147-A177-3AD203B41FA5}">
                      <a16:colId xmlns:a16="http://schemas.microsoft.com/office/drawing/2014/main" val="3147885944"/>
                    </a:ext>
                  </a:extLst>
                </a:gridCol>
              </a:tblGrid>
              <a:tr h="56632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7051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15CEDA-D4CE-4DDF-80A0-EF383856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77352"/>
              </p:ext>
            </p:extLst>
          </p:nvPr>
        </p:nvGraphicFramePr>
        <p:xfrm>
          <a:off x="0" y="566326"/>
          <a:ext cx="3657600" cy="2637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837403521"/>
                    </a:ext>
                  </a:extLst>
                </a:gridCol>
              </a:tblGrid>
              <a:tr h="26370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Primary Information</a:t>
                      </a:r>
                    </a:p>
                  </a:txBody>
                  <a:tcPr marL="65024" marR="65024" marT="32513" marB="3251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4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7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5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 Rosa</dc:creator>
  <cp:lastModifiedBy>Norma Rosa</cp:lastModifiedBy>
  <cp:revision>1</cp:revision>
  <dcterms:created xsi:type="dcterms:W3CDTF">2022-02-11T19:35:09Z</dcterms:created>
  <dcterms:modified xsi:type="dcterms:W3CDTF">2022-02-11T20:37:52Z</dcterms:modified>
</cp:coreProperties>
</file>