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88eb6f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88eb6f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might know, customer relationship management system stores a huge amount of </a:t>
            </a:r>
            <a:r>
              <a:rPr lang="en"/>
              <a:t>customer</a:t>
            </a:r>
            <a:r>
              <a:rPr lang="en"/>
              <a:t> information that needs to be processed in order to </a:t>
            </a:r>
            <a:r>
              <a:rPr lang="en"/>
              <a:t>retrieve</a:t>
            </a:r>
            <a:r>
              <a:rPr lang="en"/>
              <a:t> important hidden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significant paper proposed this framework on the right that can facilitate a such CRM system to extract information that a company might need.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starts with customer identification and using business and financial understanding to select important features for later data preprocessing. The </a:t>
            </a:r>
            <a:r>
              <a:rPr lang="en"/>
              <a:t>processed</a:t>
            </a:r>
            <a:r>
              <a:rPr lang="en"/>
              <a:t> </a:t>
            </a:r>
            <a:r>
              <a:rPr lang="en"/>
              <a:t>data then are fed into a model with various algorithm for </a:t>
            </a:r>
            <a:r>
              <a:rPr lang="en"/>
              <a:t>model</a:t>
            </a:r>
            <a:r>
              <a:rPr lang="en"/>
              <a:t> building. The model is then evaluated and visualized.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9388eb6f8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9388eb6f8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9388eb6f8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9388eb6f8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88eb6f8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88eb6f8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731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CMPE 255 Significant Paper Presentation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An Efficient CRM-Data Mining Framework for the Prediction of Customer Behaviour</a:t>
            </a:r>
            <a:endParaRPr i="1" sz="1700"/>
          </a:p>
        </p:txBody>
      </p:sp>
      <p:sp>
        <p:nvSpPr>
          <p:cNvPr id="65" name="Google Shape;65;p13"/>
          <p:cNvSpPr txBox="1"/>
          <p:nvPr/>
        </p:nvSpPr>
        <p:spPr>
          <a:xfrm>
            <a:off x="5935575" y="3159050"/>
            <a:ext cx="25296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Ryan Haoyuan Wang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Chao Pi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Xunan Dai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0" y="1334525"/>
            <a:ext cx="50181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Proposed a data mining framework for customer </a:t>
            </a:r>
            <a:r>
              <a:rPr lang="en" sz="2000">
                <a:solidFill>
                  <a:srgbClr val="434343"/>
                </a:solidFill>
              </a:rPr>
              <a:t>relationship</a:t>
            </a:r>
            <a:r>
              <a:rPr lang="en" sz="2000">
                <a:solidFill>
                  <a:srgbClr val="434343"/>
                </a:solidFill>
              </a:rPr>
              <a:t> management systems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Dataset is from a </a:t>
            </a:r>
            <a:r>
              <a:rPr lang="en" sz="2000">
                <a:solidFill>
                  <a:srgbClr val="434343"/>
                </a:solidFill>
              </a:rPr>
              <a:t>Portuguese</a:t>
            </a:r>
            <a:r>
              <a:rPr lang="en" sz="2000">
                <a:solidFill>
                  <a:srgbClr val="434343"/>
                </a:solidFill>
              </a:rPr>
              <a:t> bank for 17 campaigns </a:t>
            </a:r>
            <a:r>
              <a:rPr lang="en" sz="2000">
                <a:solidFill>
                  <a:srgbClr val="434343"/>
                </a:solidFill>
              </a:rPr>
              <a:t>offered</a:t>
            </a:r>
            <a:r>
              <a:rPr lang="en" sz="2000">
                <a:solidFill>
                  <a:srgbClr val="434343"/>
                </a:solidFill>
              </a:rPr>
              <a:t> customers with an long-term </a:t>
            </a:r>
            <a:r>
              <a:rPr lang="en" sz="2000">
                <a:solidFill>
                  <a:srgbClr val="434343"/>
                </a:solidFill>
              </a:rPr>
              <a:t>deposit</a:t>
            </a:r>
            <a:r>
              <a:rPr lang="en" sz="2000">
                <a:solidFill>
                  <a:srgbClr val="434343"/>
                </a:solidFill>
              </a:rPr>
              <a:t> application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Data preprocessed with Rattle analysis and CRISP-DM iterations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Classification with MLPNN and NB are implemented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Article was About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000" y="1275025"/>
            <a:ext cx="4080273" cy="386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the Study Found</a:t>
            </a:r>
            <a:endParaRPr sz="2400"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288600"/>
            <a:ext cx="82293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Different 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metrics are used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Sensitivity, Specificity, TPR, FPR and ROC areas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main metric the paper used is accuracy rate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88.63% and 87.97% with MLPNN and NB, respectively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Paper concluded that the best model is MLPNN based on accuracy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572000" y="348225"/>
            <a:ext cx="4288200" cy="4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Data preprocessing with simply dropping instances with missing values causes information loss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More classification models can be applied to have a further comprehensive investigation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</a:rPr>
              <a:t>The </a:t>
            </a:r>
            <a:r>
              <a:rPr lang="en" sz="1900">
                <a:solidFill>
                  <a:srgbClr val="434343"/>
                </a:solidFill>
              </a:rPr>
              <a:t>validation and evaluation used in the study is the most common methods which are good to present the performance of the models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217391" y="500925"/>
            <a:ext cx="40413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 on the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96600" y="1062375"/>
            <a:ext cx="41877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 more throughout investigation</a:t>
            </a:r>
            <a:endParaRPr i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168050" y="1358050"/>
            <a:ext cx="88575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Basic structure of data mining framework for CRM analysis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identification, business/domain understanding, data preparation, model building, model evaluation and visualization.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 preprocess procedures on customer’s information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Attributes relevant to the business decision making using Rattle analysis and CRISP-DM iterations to reduce the features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Evaluation methods to compare the result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Confusion matrix, ROC areas and time to build models</a:t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Classification models selection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Suggested Neuro fuzzy classifiers and ensemble of classifiers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