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9375" t="33000" r="45000" b="15000"/>
          <a:stretch>
            <a:fillRect/>
          </a:stretch>
        </p:blipFill>
        <p:spPr bwMode="auto">
          <a:xfrm>
            <a:off x="2362200" y="1371600"/>
            <a:ext cx="4343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0000" t="27000" r="43125" b="13000"/>
          <a:stretch>
            <a:fillRect/>
          </a:stretch>
        </p:blipFill>
        <p:spPr bwMode="auto">
          <a:xfrm>
            <a:off x="1600200" y="990600"/>
            <a:ext cx="4495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0000" t="30000" r="44375" b="13000"/>
          <a:stretch>
            <a:fillRect/>
          </a:stretch>
        </p:blipFill>
        <p:spPr bwMode="auto">
          <a:xfrm>
            <a:off x="2438400" y="1676400"/>
            <a:ext cx="434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0625" t="28000" r="45000" b="14000"/>
          <a:stretch>
            <a:fillRect/>
          </a:stretch>
        </p:blipFill>
        <p:spPr bwMode="auto">
          <a:xfrm>
            <a:off x="2514600" y="1447800"/>
            <a:ext cx="4191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0625" t="30000" r="45000" b="17000"/>
          <a:stretch>
            <a:fillRect/>
          </a:stretch>
        </p:blipFill>
        <p:spPr bwMode="auto">
          <a:xfrm>
            <a:off x="2514600" y="1600200"/>
            <a:ext cx="4191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 l="20000" t="30000" r="44375" b="14000"/>
          <a:stretch>
            <a:fillRect/>
          </a:stretch>
        </p:blipFill>
        <p:spPr bwMode="auto">
          <a:xfrm>
            <a:off x="2286000" y="1371600"/>
            <a:ext cx="4343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20000" t="32000" r="45000" b="13000"/>
          <a:stretch>
            <a:fillRect/>
          </a:stretch>
        </p:blipFill>
        <p:spPr bwMode="auto">
          <a:xfrm>
            <a:off x="2438400" y="1143000"/>
            <a:ext cx="4267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21250" t="37000" r="44375" b="18000"/>
          <a:stretch>
            <a:fillRect/>
          </a:stretch>
        </p:blipFill>
        <p:spPr bwMode="auto">
          <a:xfrm>
            <a:off x="2514600" y="1752600"/>
            <a:ext cx="4191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20000" t="28000" r="50000" b="18000"/>
          <a:stretch>
            <a:fillRect/>
          </a:stretch>
        </p:blipFill>
        <p:spPr bwMode="auto">
          <a:xfrm>
            <a:off x="2438400" y="2133600"/>
            <a:ext cx="3657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Dilipinfy</dc:creator>
  <cp:lastModifiedBy>Dilipinfy</cp:lastModifiedBy>
  <cp:revision>7</cp:revision>
  <dcterms:created xsi:type="dcterms:W3CDTF">2006-08-16T00:00:00Z</dcterms:created>
  <dcterms:modified xsi:type="dcterms:W3CDTF">2014-01-22T13:20:13Z</dcterms:modified>
</cp:coreProperties>
</file>