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alabeloo" charset="1" panose="00000500000000000000"/>
      <p:regular r:id="rId13"/>
    </p:embeddedFont>
    <p:embeddedFont>
      <p:font typeface="Balsamiq Sans Bold" charset="1" panose="02000603000000000000"/>
      <p:regular r:id="rId14"/>
    </p:embeddedFont>
    <p:embeddedFont>
      <p:font typeface="Balsamiq Sans" charset="1" panose="02000603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18" Target="../media/image41.png" Type="http://schemas.openxmlformats.org/officeDocument/2006/relationships/image"/><Relationship Id="rId19" Target="../media/image4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1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22" Target="../media/image52.png" Type="http://schemas.openxmlformats.org/officeDocument/2006/relationships/image"/><Relationship Id="rId23" Target="../media/image53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5029200" y="-2301039"/>
            <a:ext cx="8229600" cy="14889079"/>
          </a:xfrm>
          <a:custGeom>
            <a:avLst/>
            <a:gdLst/>
            <a:ahLst/>
            <a:cxnLst/>
            <a:rect r="r" b="b" t="t" l="l"/>
            <a:pathLst>
              <a:path h="14889079" w="8229600">
                <a:moveTo>
                  <a:pt x="0" y="0"/>
                </a:moveTo>
                <a:lnTo>
                  <a:pt x="8229600" y="0"/>
                </a:lnTo>
                <a:lnTo>
                  <a:pt x="8229600" y="14889078"/>
                </a:lnTo>
                <a:lnTo>
                  <a:pt x="0" y="1488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60402" y="3517858"/>
            <a:ext cx="11725851" cy="174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8"/>
              </a:lnSpc>
            </a:pPr>
            <a:r>
              <a:rPr lang="en-US" sz="14526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FINANZAS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185022">
            <a:off x="1837818" y="7485829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6"/>
                </a:lnTo>
                <a:lnTo>
                  <a:pt x="0" y="2275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36780" y="1368386"/>
            <a:ext cx="2182834" cy="2182834"/>
          </a:xfrm>
          <a:custGeom>
            <a:avLst/>
            <a:gdLst/>
            <a:ahLst/>
            <a:cxnLst/>
            <a:rect r="r" b="b" t="t" l="l"/>
            <a:pathLst>
              <a:path h="2182834" w="2182834">
                <a:moveTo>
                  <a:pt x="0" y="0"/>
                </a:moveTo>
                <a:lnTo>
                  <a:pt x="2182834" y="0"/>
                </a:lnTo>
                <a:lnTo>
                  <a:pt x="2182834" y="2182834"/>
                </a:lnTo>
                <a:lnTo>
                  <a:pt x="0" y="21828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6926" y="4407397"/>
            <a:ext cx="1100083" cy="1100083"/>
          </a:xfrm>
          <a:custGeom>
            <a:avLst/>
            <a:gdLst/>
            <a:ahLst/>
            <a:cxnLst/>
            <a:rect r="r" b="b" t="t" l="l"/>
            <a:pathLst>
              <a:path h="1100083" w="1100083">
                <a:moveTo>
                  <a:pt x="0" y="0"/>
                </a:moveTo>
                <a:lnTo>
                  <a:pt x="1100083" y="0"/>
                </a:lnTo>
                <a:lnTo>
                  <a:pt x="1100083" y="1100083"/>
                </a:lnTo>
                <a:lnTo>
                  <a:pt x="0" y="11000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8103">
            <a:off x="13536600" y="6142205"/>
            <a:ext cx="5140817" cy="4963225"/>
          </a:xfrm>
          <a:custGeom>
            <a:avLst/>
            <a:gdLst/>
            <a:ahLst/>
            <a:cxnLst/>
            <a:rect r="r" b="b" t="t" l="l"/>
            <a:pathLst>
              <a:path h="4963225" w="5140817">
                <a:moveTo>
                  <a:pt x="0" y="0"/>
                </a:moveTo>
                <a:lnTo>
                  <a:pt x="5140817" y="0"/>
                </a:lnTo>
                <a:lnTo>
                  <a:pt x="5140817" y="4963224"/>
                </a:lnTo>
                <a:lnTo>
                  <a:pt x="0" y="4963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25469">
            <a:off x="2271849" y="790173"/>
            <a:ext cx="2018450" cy="2018450"/>
          </a:xfrm>
          <a:custGeom>
            <a:avLst/>
            <a:gdLst/>
            <a:ahLst/>
            <a:cxnLst/>
            <a:rect r="r" b="b" t="t" l="l"/>
            <a:pathLst>
              <a:path h="2018450" w="2018450">
                <a:moveTo>
                  <a:pt x="0" y="0"/>
                </a:moveTo>
                <a:lnTo>
                  <a:pt x="2018450" y="0"/>
                </a:lnTo>
                <a:lnTo>
                  <a:pt x="2018450" y="2018450"/>
                </a:lnTo>
                <a:lnTo>
                  <a:pt x="0" y="20184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222312">
            <a:off x="9718133" y="7502086"/>
            <a:ext cx="3031705" cy="2243461"/>
          </a:xfrm>
          <a:custGeom>
            <a:avLst/>
            <a:gdLst/>
            <a:ahLst/>
            <a:cxnLst/>
            <a:rect r="r" b="b" t="t" l="l"/>
            <a:pathLst>
              <a:path h="2243461" w="3031705">
                <a:moveTo>
                  <a:pt x="0" y="0"/>
                </a:moveTo>
                <a:lnTo>
                  <a:pt x="3031705" y="0"/>
                </a:lnTo>
                <a:lnTo>
                  <a:pt x="3031705" y="2243462"/>
                </a:lnTo>
                <a:lnTo>
                  <a:pt x="0" y="224346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65169">
            <a:off x="11335167" y="850133"/>
            <a:ext cx="2472640" cy="1561435"/>
          </a:xfrm>
          <a:custGeom>
            <a:avLst/>
            <a:gdLst/>
            <a:ahLst/>
            <a:cxnLst/>
            <a:rect r="r" b="b" t="t" l="l"/>
            <a:pathLst>
              <a:path h="1561435" w="2472640">
                <a:moveTo>
                  <a:pt x="0" y="0"/>
                </a:moveTo>
                <a:lnTo>
                  <a:pt x="2472641" y="0"/>
                </a:lnTo>
                <a:lnTo>
                  <a:pt x="2472641" y="1561434"/>
                </a:lnTo>
                <a:lnTo>
                  <a:pt x="0" y="156143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38547">
            <a:off x="968594" y="6007509"/>
            <a:ext cx="2102440" cy="1693420"/>
          </a:xfrm>
          <a:custGeom>
            <a:avLst/>
            <a:gdLst/>
            <a:ahLst/>
            <a:cxnLst/>
            <a:rect r="r" b="b" t="t" l="l"/>
            <a:pathLst>
              <a:path h="1693420" w="2102440">
                <a:moveTo>
                  <a:pt x="0" y="0"/>
                </a:moveTo>
                <a:lnTo>
                  <a:pt x="2102440" y="0"/>
                </a:lnTo>
                <a:lnTo>
                  <a:pt x="2102440" y="1693420"/>
                </a:lnTo>
                <a:lnTo>
                  <a:pt x="0" y="169342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36794" y="5517425"/>
            <a:ext cx="9566738" cy="8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30"/>
              </a:lnSpc>
            </a:pPr>
            <a:r>
              <a:rPr lang="en-US" b="true" sz="466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Ximena Mercedes Suasti de Jesus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36794" y="6394352"/>
            <a:ext cx="9566738" cy="8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30"/>
              </a:lnSpc>
            </a:pPr>
            <a:r>
              <a:rPr lang="en-US" b="true" sz="466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Fabián Rdriguéz Angeles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4260" y="939472"/>
            <a:ext cx="8059740" cy="8318828"/>
          </a:xfrm>
          <a:custGeom>
            <a:avLst/>
            <a:gdLst/>
            <a:ahLst/>
            <a:cxnLst/>
            <a:rect r="r" b="b" t="t" l="l"/>
            <a:pathLst>
              <a:path h="8318828" w="8059740">
                <a:moveTo>
                  <a:pt x="0" y="0"/>
                </a:moveTo>
                <a:lnTo>
                  <a:pt x="8059740" y="0"/>
                </a:lnTo>
                <a:lnTo>
                  <a:pt x="8059740" y="8318828"/>
                </a:lnTo>
                <a:lnTo>
                  <a:pt x="0" y="8318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39472"/>
            <a:ext cx="7813861" cy="10017771"/>
          </a:xfrm>
          <a:custGeom>
            <a:avLst/>
            <a:gdLst/>
            <a:ahLst/>
            <a:cxnLst/>
            <a:rect r="r" b="b" t="t" l="l"/>
            <a:pathLst>
              <a:path h="10017771" w="7813861">
                <a:moveTo>
                  <a:pt x="0" y="0"/>
                </a:moveTo>
                <a:lnTo>
                  <a:pt x="7813861" y="0"/>
                </a:lnTo>
                <a:lnTo>
                  <a:pt x="7813861" y="10017771"/>
                </a:lnTo>
                <a:lnTo>
                  <a:pt x="0" y="1001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78415" y="1012567"/>
            <a:ext cx="5114130" cy="307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SALUD FINANCIERA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82210" y="4380785"/>
            <a:ext cx="5156829" cy="391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453"/>
              </a:lnSpc>
              <a:spcBef>
                <a:spcPct val="0"/>
              </a:spcBef>
            </a:pPr>
            <a:r>
              <a:rPr lang="en-US" b="true" sz="3181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Se puede traducir en una gestión eficiente de tu economía personal, lo que permite realizar gastos tanto presentes como futuros de manera más consciente.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411882">
            <a:off x="8227650" y="8120312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6"/>
                </a:lnTo>
                <a:lnTo>
                  <a:pt x="0" y="22759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8866" y="1700650"/>
            <a:ext cx="1269074" cy="1269074"/>
          </a:xfrm>
          <a:custGeom>
            <a:avLst/>
            <a:gdLst/>
            <a:ahLst/>
            <a:cxnLst/>
            <a:rect r="r" b="b" t="t" l="l"/>
            <a:pathLst>
              <a:path h="1269074" w="1269074">
                <a:moveTo>
                  <a:pt x="0" y="0"/>
                </a:moveTo>
                <a:lnTo>
                  <a:pt x="1269074" y="0"/>
                </a:lnTo>
                <a:lnTo>
                  <a:pt x="1269074" y="1269074"/>
                </a:lnTo>
                <a:lnTo>
                  <a:pt x="0" y="1269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97522" y="171879"/>
            <a:ext cx="3780872" cy="2797846"/>
          </a:xfrm>
          <a:custGeom>
            <a:avLst/>
            <a:gdLst/>
            <a:ahLst/>
            <a:cxnLst/>
            <a:rect r="r" b="b" t="t" l="l"/>
            <a:pathLst>
              <a:path h="2797846" w="3780872">
                <a:moveTo>
                  <a:pt x="0" y="0"/>
                </a:moveTo>
                <a:lnTo>
                  <a:pt x="3780872" y="0"/>
                </a:lnTo>
                <a:lnTo>
                  <a:pt x="3780872" y="2797845"/>
                </a:lnTo>
                <a:lnTo>
                  <a:pt x="0" y="2797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28373">
            <a:off x="456775" y="7623357"/>
            <a:ext cx="2132344" cy="2423118"/>
          </a:xfrm>
          <a:custGeom>
            <a:avLst/>
            <a:gdLst/>
            <a:ahLst/>
            <a:cxnLst/>
            <a:rect r="r" b="b" t="t" l="l"/>
            <a:pathLst>
              <a:path h="2423118" w="2132344">
                <a:moveTo>
                  <a:pt x="0" y="0"/>
                </a:moveTo>
                <a:lnTo>
                  <a:pt x="2132344" y="0"/>
                </a:lnTo>
                <a:lnTo>
                  <a:pt x="2132344" y="2423118"/>
                </a:lnTo>
                <a:lnTo>
                  <a:pt x="0" y="24231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99560" y="1028700"/>
            <a:ext cx="8059740" cy="8318828"/>
          </a:xfrm>
          <a:custGeom>
            <a:avLst/>
            <a:gdLst/>
            <a:ahLst/>
            <a:cxnLst/>
            <a:rect r="r" b="b" t="t" l="l"/>
            <a:pathLst>
              <a:path h="8318828" w="8059740">
                <a:moveTo>
                  <a:pt x="0" y="0"/>
                </a:moveTo>
                <a:lnTo>
                  <a:pt x="8059740" y="0"/>
                </a:lnTo>
                <a:lnTo>
                  <a:pt x="8059740" y="8318828"/>
                </a:lnTo>
                <a:lnTo>
                  <a:pt x="0" y="8318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962363"/>
            <a:ext cx="8181292" cy="7794540"/>
          </a:xfrm>
          <a:custGeom>
            <a:avLst/>
            <a:gdLst/>
            <a:ahLst/>
            <a:cxnLst/>
            <a:rect r="r" b="b" t="t" l="l"/>
            <a:pathLst>
              <a:path h="7794540" w="8181292">
                <a:moveTo>
                  <a:pt x="0" y="0"/>
                </a:moveTo>
                <a:lnTo>
                  <a:pt x="8181292" y="0"/>
                </a:lnTo>
                <a:lnTo>
                  <a:pt x="8181292" y="7794540"/>
                </a:lnTo>
                <a:lnTo>
                  <a:pt x="0" y="7794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411882">
            <a:off x="7178874" y="670294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1" y="0"/>
                </a:lnTo>
                <a:lnTo>
                  <a:pt x="773831" y="2275976"/>
                </a:lnTo>
                <a:lnTo>
                  <a:pt x="0" y="22759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32759" y="8349304"/>
            <a:ext cx="1269074" cy="1269074"/>
          </a:xfrm>
          <a:custGeom>
            <a:avLst/>
            <a:gdLst/>
            <a:ahLst/>
            <a:cxnLst/>
            <a:rect r="r" b="b" t="t" l="l"/>
            <a:pathLst>
              <a:path h="1269074" w="1269074">
                <a:moveTo>
                  <a:pt x="0" y="0"/>
                </a:moveTo>
                <a:lnTo>
                  <a:pt x="1269074" y="0"/>
                </a:lnTo>
                <a:lnTo>
                  <a:pt x="1269074" y="1269075"/>
                </a:lnTo>
                <a:lnTo>
                  <a:pt x="0" y="1269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00067" y="782358"/>
            <a:ext cx="2323750" cy="1719575"/>
          </a:xfrm>
          <a:custGeom>
            <a:avLst/>
            <a:gdLst/>
            <a:ahLst/>
            <a:cxnLst/>
            <a:rect r="r" b="b" t="t" l="l"/>
            <a:pathLst>
              <a:path h="1719575" w="2323750">
                <a:moveTo>
                  <a:pt x="0" y="0"/>
                </a:moveTo>
                <a:lnTo>
                  <a:pt x="2323750" y="0"/>
                </a:lnTo>
                <a:lnTo>
                  <a:pt x="2323750" y="1719575"/>
                </a:lnTo>
                <a:lnTo>
                  <a:pt x="0" y="17195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34172">
            <a:off x="-338886" y="-1041930"/>
            <a:ext cx="4628025" cy="3727664"/>
          </a:xfrm>
          <a:custGeom>
            <a:avLst/>
            <a:gdLst/>
            <a:ahLst/>
            <a:cxnLst/>
            <a:rect r="r" b="b" t="t" l="l"/>
            <a:pathLst>
              <a:path h="3727664" w="4628025">
                <a:moveTo>
                  <a:pt x="0" y="0"/>
                </a:moveTo>
                <a:lnTo>
                  <a:pt x="4628025" y="0"/>
                </a:lnTo>
                <a:lnTo>
                  <a:pt x="4628025" y="3727664"/>
                </a:lnTo>
                <a:lnTo>
                  <a:pt x="0" y="37276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95641">
            <a:off x="8092074" y="4077073"/>
            <a:ext cx="1349410" cy="2222082"/>
          </a:xfrm>
          <a:custGeom>
            <a:avLst/>
            <a:gdLst/>
            <a:ahLst/>
            <a:cxnLst/>
            <a:rect r="r" b="b" t="t" l="l"/>
            <a:pathLst>
              <a:path h="2222082" w="1349410">
                <a:moveTo>
                  <a:pt x="0" y="0"/>
                </a:moveTo>
                <a:lnTo>
                  <a:pt x="1349409" y="0"/>
                </a:lnTo>
                <a:lnTo>
                  <a:pt x="1349409" y="2222082"/>
                </a:lnTo>
                <a:lnTo>
                  <a:pt x="0" y="22220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19736" y="1175656"/>
            <a:ext cx="5206657" cy="307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¿PARA QUE SIRVE?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8869" y="4516570"/>
            <a:ext cx="5961122" cy="335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53"/>
              </a:lnSpc>
            </a:pPr>
            <a:r>
              <a:rPr lang="en-US" sz="3181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La estabilidad financiera brinda muchos beneficios como:</a:t>
            </a:r>
          </a:p>
          <a:p>
            <a:pPr algn="just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b="true" sz="3181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Establecer metas a futuro</a:t>
            </a:r>
          </a:p>
          <a:p>
            <a:pPr algn="just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b="true" sz="3181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Flexibilidad para afrontar situaciones</a:t>
            </a:r>
          </a:p>
          <a:p>
            <a:pPr algn="just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b="true" sz="3181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Tranquilidad financiera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5029200" y="-2301039"/>
            <a:ext cx="8229600" cy="14889079"/>
          </a:xfrm>
          <a:custGeom>
            <a:avLst/>
            <a:gdLst/>
            <a:ahLst/>
            <a:cxnLst/>
            <a:rect r="r" b="b" t="t" l="l"/>
            <a:pathLst>
              <a:path h="14889079" w="8229600">
                <a:moveTo>
                  <a:pt x="0" y="0"/>
                </a:moveTo>
                <a:lnTo>
                  <a:pt x="8229600" y="0"/>
                </a:lnTo>
                <a:lnTo>
                  <a:pt x="8229600" y="14889078"/>
                </a:lnTo>
                <a:lnTo>
                  <a:pt x="0" y="1488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87955" y="4515565"/>
            <a:ext cx="8174832" cy="6896585"/>
          </a:xfrm>
          <a:custGeom>
            <a:avLst/>
            <a:gdLst/>
            <a:ahLst/>
            <a:cxnLst/>
            <a:rect r="r" b="b" t="t" l="l"/>
            <a:pathLst>
              <a:path h="6896585" w="8174832">
                <a:moveTo>
                  <a:pt x="0" y="0"/>
                </a:moveTo>
                <a:lnTo>
                  <a:pt x="8174831" y="0"/>
                </a:lnTo>
                <a:lnTo>
                  <a:pt x="8174831" y="6896585"/>
                </a:lnTo>
                <a:lnTo>
                  <a:pt x="0" y="6896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71271">
            <a:off x="14136784" y="7103396"/>
            <a:ext cx="5350777" cy="4309808"/>
          </a:xfrm>
          <a:custGeom>
            <a:avLst/>
            <a:gdLst/>
            <a:ahLst/>
            <a:cxnLst/>
            <a:rect r="r" b="b" t="t" l="l"/>
            <a:pathLst>
              <a:path h="4309808" w="5350777">
                <a:moveTo>
                  <a:pt x="0" y="0"/>
                </a:moveTo>
                <a:lnTo>
                  <a:pt x="5350777" y="0"/>
                </a:lnTo>
                <a:lnTo>
                  <a:pt x="5350777" y="4309808"/>
                </a:lnTo>
                <a:lnTo>
                  <a:pt x="0" y="4309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8848">
            <a:off x="15527238" y="434402"/>
            <a:ext cx="1588829" cy="1929042"/>
          </a:xfrm>
          <a:custGeom>
            <a:avLst/>
            <a:gdLst/>
            <a:ahLst/>
            <a:cxnLst/>
            <a:rect r="r" b="b" t="t" l="l"/>
            <a:pathLst>
              <a:path h="1929042" w="1588829">
                <a:moveTo>
                  <a:pt x="0" y="0"/>
                </a:moveTo>
                <a:lnTo>
                  <a:pt x="1588829" y="0"/>
                </a:lnTo>
                <a:lnTo>
                  <a:pt x="1588829" y="1929042"/>
                </a:lnTo>
                <a:lnTo>
                  <a:pt x="0" y="19290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27542" y="0"/>
            <a:ext cx="3780872" cy="2797846"/>
          </a:xfrm>
          <a:custGeom>
            <a:avLst/>
            <a:gdLst/>
            <a:ahLst/>
            <a:cxnLst/>
            <a:rect r="r" b="b" t="t" l="l"/>
            <a:pathLst>
              <a:path h="2797846" w="3780872">
                <a:moveTo>
                  <a:pt x="0" y="0"/>
                </a:moveTo>
                <a:lnTo>
                  <a:pt x="3780872" y="0"/>
                </a:lnTo>
                <a:lnTo>
                  <a:pt x="3780872" y="2797846"/>
                </a:lnTo>
                <a:lnTo>
                  <a:pt x="0" y="27978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411882">
            <a:off x="1346641" y="173687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7"/>
                </a:lnTo>
                <a:lnTo>
                  <a:pt x="0" y="22759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08414" y="1311675"/>
            <a:ext cx="771497" cy="771497"/>
          </a:xfrm>
          <a:custGeom>
            <a:avLst/>
            <a:gdLst/>
            <a:ahLst/>
            <a:cxnLst/>
            <a:rect r="r" b="b" t="t" l="l"/>
            <a:pathLst>
              <a:path h="771497" w="771497">
                <a:moveTo>
                  <a:pt x="0" y="0"/>
                </a:moveTo>
                <a:lnTo>
                  <a:pt x="771497" y="0"/>
                </a:lnTo>
                <a:lnTo>
                  <a:pt x="771497" y="771497"/>
                </a:lnTo>
                <a:lnTo>
                  <a:pt x="0" y="771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92304" y="2551513"/>
            <a:ext cx="3316110" cy="3316110"/>
          </a:xfrm>
          <a:custGeom>
            <a:avLst/>
            <a:gdLst/>
            <a:ahLst/>
            <a:cxnLst/>
            <a:rect r="r" b="b" t="t" l="l"/>
            <a:pathLst>
              <a:path h="3316110" w="3316110">
                <a:moveTo>
                  <a:pt x="0" y="0"/>
                </a:moveTo>
                <a:lnTo>
                  <a:pt x="3316110" y="0"/>
                </a:lnTo>
                <a:lnTo>
                  <a:pt x="3316110" y="3316110"/>
                </a:lnTo>
                <a:lnTo>
                  <a:pt x="0" y="331611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494162" y="4436410"/>
            <a:ext cx="8166458" cy="391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Según BBVA tienes una buena gestión financiera si...</a:t>
            </a:r>
          </a:p>
          <a:p>
            <a:pPr algn="l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Equilibrio entre tus ganancias y gastos</a:t>
            </a:r>
          </a:p>
          <a:p>
            <a:pPr algn="l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Pagas a tiempo, facturas y gastos fijos</a:t>
            </a:r>
          </a:p>
          <a:p>
            <a:pPr algn="l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Puedes ahorrar a largo plazo</a:t>
            </a:r>
          </a:p>
          <a:p>
            <a:pPr algn="l" marL="686795" indent="-343398" lvl="1">
              <a:lnSpc>
                <a:spcPts val="4453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Deudas sostenibles</a:t>
            </a:r>
          </a:p>
          <a:p>
            <a:pPr algn="l" marL="686795" indent="-343398" lvl="1">
              <a:lnSpc>
                <a:spcPts val="4453"/>
              </a:lnSpc>
              <a:spcBef>
                <a:spcPct val="0"/>
              </a:spcBef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Buen historial crediticio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94162" y="1857596"/>
            <a:ext cx="8304303" cy="235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8"/>
              </a:lnSpc>
            </a:pPr>
            <a:r>
              <a:rPr lang="en-US" sz="6777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¿TENGO BUENA GESTIÓN FINANCIERA?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970" y="984086"/>
            <a:ext cx="8675697" cy="8954586"/>
          </a:xfrm>
          <a:custGeom>
            <a:avLst/>
            <a:gdLst/>
            <a:ahLst/>
            <a:cxnLst/>
            <a:rect r="r" b="b" t="t" l="l"/>
            <a:pathLst>
              <a:path h="8954586" w="8675697">
                <a:moveTo>
                  <a:pt x="0" y="0"/>
                </a:moveTo>
                <a:lnTo>
                  <a:pt x="8675698" y="0"/>
                </a:lnTo>
                <a:lnTo>
                  <a:pt x="8675698" y="8954586"/>
                </a:lnTo>
                <a:lnTo>
                  <a:pt x="0" y="895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88462" y="3169161"/>
            <a:ext cx="8879633" cy="9094596"/>
          </a:xfrm>
          <a:custGeom>
            <a:avLst/>
            <a:gdLst/>
            <a:ahLst/>
            <a:cxnLst/>
            <a:rect r="r" b="b" t="t" l="l"/>
            <a:pathLst>
              <a:path h="9094596" w="8879633">
                <a:moveTo>
                  <a:pt x="0" y="0"/>
                </a:moveTo>
                <a:lnTo>
                  <a:pt x="8879633" y="0"/>
                </a:lnTo>
                <a:lnTo>
                  <a:pt x="8879633" y="9094596"/>
                </a:lnTo>
                <a:lnTo>
                  <a:pt x="0" y="9094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62969" y="1904245"/>
            <a:ext cx="7531700" cy="23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¿TENGO MALA GESTIÓN FINANCIERA?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411882">
            <a:off x="10690384" y="787729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7"/>
                </a:lnTo>
                <a:lnTo>
                  <a:pt x="0" y="2275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43311" y="532748"/>
            <a:ext cx="1269074" cy="1269074"/>
          </a:xfrm>
          <a:custGeom>
            <a:avLst/>
            <a:gdLst/>
            <a:ahLst/>
            <a:cxnLst/>
            <a:rect r="r" b="b" t="t" l="l"/>
            <a:pathLst>
              <a:path h="1269074" w="1269074">
                <a:moveTo>
                  <a:pt x="0" y="0"/>
                </a:moveTo>
                <a:lnTo>
                  <a:pt x="1269075" y="0"/>
                </a:lnTo>
                <a:lnTo>
                  <a:pt x="1269075" y="1269074"/>
                </a:lnTo>
                <a:lnTo>
                  <a:pt x="0" y="1269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34172">
            <a:off x="-1229753" y="-835132"/>
            <a:ext cx="4628025" cy="3727664"/>
          </a:xfrm>
          <a:custGeom>
            <a:avLst/>
            <a:gdLst/>
            <a:ahLst/>
            <a:cxnLst/>
            <a:rect r="r" b="b" t="t" l="l"/>
            <a:pathLst>
              <a:path h="3727664" w="4628025">
                <a:moveTo>
                  <a:pt x="0" y="0"/>
                </a:moveTo>
                <a:lnTo>
                  <a:pt x="4628026" y="0"/>
                </a:lnTo>
                <a:lnTo>
                  <a:pt x="4628026" y="3727664"/>
                </a:lnTo>
                <a:lnTo>
                  <a:pt x="0" y="37276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28373">
            <a:off x="15871075" y="-44274"/>
            <a:ext cx="2132344" cy="2423118"/>
          </a:xfrm>
          <a:custGeom>
            <a:avLst/>
            <a:gdLst/>
            <a:ahLst/>
            <a:cxnLst/>
            <a:rect r="r" b="b" t="t" l="l"/>
            <a:pathLst>
              <a:path h="2423118" w="2132344">
                <a:moveTo>
                  <a:pt x="0" y="0"/>
                </a:moveTo>
                <a:lnTo>
                  <a:pt x="2132344" y="0"/>
                </a:lnTo>
                <a:lnTo>
                  <a:pt x="2132344" y="2423118"/>
                </a:lnTo>
                <a:lnTo>
                  <a:pt x="0" y="24231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980880">
            <a:off x="65807" y="8129118"/>
            <a:ext cx="1925786" cy="1925786"/>
          </a:xfrm>
          <a:custGeom>
            <a:avLst/>
            <a:gdLst/>
            <a:ahLst/>
            <a:cxnLst/>
            <a:rect r="r" b="b" t="t" l="l"/>
            <a:pathLst>
              <a:path h="1925786" w="1925786">
                <a:moveTo>
                  <a:pt x="0" y="0"/>
                </a:moveTo>
                <a:lnTo>
                  <a:pt x="1925786" y="0"/>
                </a:lnTo>
                <a:lnTo>
                  <a:pt x="1925786" y="1925786"/>
                </a:lnTo>
                <a:lnTo>
                  <a:pt x="0" y="19257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1761" y="2248840"/>
            <a:ext cx="4189640" cy="2894660"/>
          </a:xfrm>
          <a:custGeom>
            <a:avLst/>
            <a:gdLst/>
            <a:ahLst/>
            <a:cxnLst/>
            <a:rect r="r" b="b" t="t" l="l"/>
            <a:pathLst>
              <a:path h="2894660" w="4189640">
                <a:moveTo>
                  <a:pt x="0" y="0"/>
                </a:moveTo>
                <a:lnTo>
                  <a:pt x="4189640" y="0"/>
                </a:lnTo>
                <a:lnTo>
                  <a:pt x="4189640" y="2894660"/>
                </a:lnTo>
                <a:lnTo>
                  <a:pt x="0" y="28946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90759" y="4481702"/>
            <a:ext cx="7276119" cy="410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6"/>
              </a:lnSpc>
            </a:pPr>
            <a:r>
              <a:rPr lang="en-US" sz="3354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Según BBVA tienes una mala gestión financiera si...</a:t>
            </a:r>
          </a:p>
          <a:p>
            <a:pPr algn="l" marL="724336" indent="-362168" lvl="1">
              <a:lnSpc>
                <a:spcPts val="4696"/>
              </a:lnSpc>
              <a:buFont typeface="Arial"/>
              <a:buChar char="•"/>
            </a:pPr>
            <a:r>
              <a:rPr lang="en-US" b="true" sz="335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Gastas más de lo que ganas</a:t>
            </a:r>
          </a:p>
          <a:p>
            <a:pPr algn="l" marL="724336" indent="-362168" lvl="1">
              <a:lnSpc>
                <a:spcPts val="4696"/>
              </a:lnSpc>
              <a:buFont typeface="Arial"/>
              <a:buChar char="•"/>
            </a:pPr>
            <a:r>
              <a:rPr lang="en-US" b="true" sz="335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No pagas deudas a tiempo</a:t>
            </a:r>
          </a:p>
          <a:p>
            <a:pPr algn="l" marL="724336" indent="-362168" lvl="1">
              <a:lnSpc>
                <a:spcPts val="4696"/>
              </a:lnSpc>
              <a:buFont typeface="Arial"/>
              <a:buChar char="•"/>
            </a:pPr>
            <a:r>
              <a:rPr lang="en-US" b="true" sz="335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No ahorras a largo plazo</a:t>
            </a:r>
          </a:p>
          <a:p>
            <a:pPr algn="l" marL="724336" indent="-362168" lvl="1">
              <a:lnSpc>
                <a:spcPts val="4696"/>
              </a:lnSpc>
              <a:buFont typeface="Arial"/>
              <a:buChar char="•"/>
            </a:pPr>
            <a:r>
              <a:rPr lang="en-US" b="true" sz="335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Tienes deudas insostenibles</a:t>
            </a:r>
          </a:p>
          <a:p>
            <a:pPr algn="l" marL="724336" indent="-362168" lvl="1">
              <a:lnSpc>
                <a:spcPts val="4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54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Mas historial crediticio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5029200" y="-2301039"/>
            <a:ext cx="8229600" cy="14889079"/>
          </a:xfrm>
          <a:custGeom>
            <a:avLst/>
            <a:gdLst/>
            <a:ahLst/>
            <a:cxnLst/>
            <a:rect r="r" b="b" t="t" l="l"/>
            <a:pathLst>
              <a:path h="14889079" w="8229600">
                <a:moveTo>
                  <a:pt x="0" y="0"/>
                </a:moveTo>
                <a:lnTo>
                  <a:pt x="8229600" y="0"/>
                </a:lnTo>
                <a:lnTo>
                  <a:pt x="8229600" y="14889078"/>
                </a:lnTo>
                <a:lnTo>
                  <a:pt x="0" y="1488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99940" y="4658625"/>
            <a:ext cx="6674511" cy="6456073"/>
          </a:xfrm>
          <a:custGeom>
            <a:avLst/>
            <a:gdLst/>
            <a:ahLst/>
            <a:cxnLst/>
            <a:rect r="r" b="b" t="t" l="l"/>
            <a:pathLst>
              <a:path h="6456073" w="6674511">
                <a:moveTo>
                  <a:pt x="0" y="0"/>
                </a:moveTo>
                <a:lnTo>
                  <a:pt x="6674512" y="0"/>
                </a:lnTo>
                <a:lnTo>
                  <a:pt x="6674512" y="6456072"/>
                </a:lnTo>
                <a:lnTo>
                  <a:pt x="0" y="6456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17185" y="2110968"/>
            <a:ext cx="1269074" cy="1269074"/>
          </a:xfrm>
          <a:custGeom>
            <a:avLst/>
            <a:gdLst/>
            <a:ahLst/>
            <a:cxnLst/>
            <a:rect r="r" b="b" t="t" l="l"/>
            <a:pathLst>
              <a:path h="1269074" w="1269074">
                <a:moveTo>
                  <a:pt x="0" y="0"/>
                </a:moveTo>
                <a:lnTo>
                  <a:pt x="1269074" y="0"/>
                </a:lnTo>
                <a:lnTo>
                  <a:pt x="1269074" y="1269074"/>
                </a:lnTo>
                <a:lnTo>
                  <a:pt x="0" y="12690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1882">
            <a:off x="13198755" y="8020732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6"/>
                </a:lnTo>
                <a:lnTo>
                  <a:pt x="0" y="2275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86660" y="824721"/>
            <a:ext cx="2472640" cy="1561435"/>
          </a:xfrm>
          <a:custGeom>
            <a:avLst/>
            <a:gdLst/>
            <a:ahLst/>
            <a:cxnLst/>
            <a:rect r="r" b="b" t="t" l="l"/>
            <a:pathLst>
              <a:path h="1561435" w="2472640">
                <a:moveTo>
                  <a:pt x="0" y="0"/>
                </a:moveTo>
                <a:lnTo>
                  <a:pt x="2472640" y="0"/>
                </a:lnTo>
                <a:lnTo>
                  <a:pt x="2472640" y="1561435"/>
                </a:lnTo>
                <a:lnTo>
                  <a:pt x="0" y="1561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34172">
            <a:off x="107358" y="-1102364"/>
            <a:ext cx="4628025" cy="3727664"/>
          </a:xfrm>
          <a:custGeom>
            <a:avLst/>
            <a:gdLst/>
            <a:ahLst/>
            <a:cxnLst/>
            <a:rect r="r" b="b" t="t" l="l"/>
            <a:pathLst>
              <a:path h="3727664" w="4628025">
                <a:moveTo>
                  <a:pt x="0" y="0"/>
                </a:moveTo>
                <a:lnTo>
                  <a:pt x="4628026" y="0"/>
                </a:lnTo>
                <a:lnTo>
                  <a:pt x="4628026" y="3727664"/>
                </a:lnTo>
                <a:lnTo>
                  <a:pt x="0" y="37276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87504" y="7489154"/>
            <a:ext cx="3780872" cy="2797846"/>
          </a:xfrm>
          <a:custGeom>
            <a:avLst/>
            <a:gdLst/>
            <a:ahLst/>
            <a:cxnLst/>
            <a:rect r="r" b="b" t="t" l="l"/>
            <a:pathLst>
              <a:path h="2797846" w="3780872">
                <a:moveTo>
                  <a:pt x="0" y="0"/>
                </a:moveTo>
                <a:lnTo>
                  <a:pt x="3780872" y="0"/>
                </a:lnTo>
                <a:lnTo>
                  <a:pt x="3780872" y="2797846"/>
                </a:lnTo>
                <a:lnTo>
                  <a:pt x="0" y="27978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23252" y="2621646"/>
            <a:ext cx="9987542" cy="5043709"/>
          </a:xfrm>
          <a:custGeom>
            <a:avLst/>
            <a:gdLst/>
            <a:ahLst/>
            <a:cxnLst/>
            <a:rect r="r" b="b" t="t" l="l"/>
            <a:pathLst>
              <a:path h="5043709" w="9987542">
                <a:moveTo>
                  <a:pt x="0" y="0"/>
                </a:moveTo>
                <a:lnTo>
                  <a:pt x="9987543" y="0"/>
                </a:lnTo>
                <a:lnTo>
                  <a:pt x="9987543" y="5043708"/>
                </a:lnTo>
                <a:lnTo>
                  <a:pt x="0" y="504370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63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6465" y="-6456965"/>
            <a:ext cx="23200930" cy="23200930"/>
          </a:xfrm>
          <a:custGeom>
            <a:avLst/>
            <a:gdLst/>
            <a:ahLst/>
            <a:cxnLst/>
            <a:rect r="r" b="b" t="t" l="l"/>
            <a:pathLst>
              <a:path h="23200930" w="23200930">
                <a:moveTo>
                  <a:pt x="0" y="0"/>
                </a:moveTo>
                <a:lnTo>
                  <a:pt x="23200930" y="0"/>
                </a:lnTo>
                <a:lnTo>
                  <a:pt x="23200930" y="23200930"/>
                </a:lnTo>
                <a:lnTo>
                  <a:pt x="0" y="23200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5029200" y="-2301039"/>
            <a:ext cx="8229600" cy="14889079"/>
          </a:xfrm>
          <a:custGeom>
            <a:avLst/>
            <a:gdLst/>
            <a:ahLst/>
            <a:cxnLst/>
            <a:rect r="r" b="b" t="t" l="l"/>
            <a:pathLst>
              <a:path h="14889079" w="8229600">
                <a:moveTo>
                  <a:pt x="0" y="0"/>
                </a:moveTo>
                <a:lnTo>
                  <a:pt x="8229600" y="0"/>
                </a:lnTo>
                <a:lnTo>
                  <a:pt x="8229600" y="14889078"/>
                </a:lnTo>
                <a:lnTo>
                  <a:pt x="0" y="14889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71883" y="3852457"/>
            <a:ext cx="12336354" cy="247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91"/>
              </a:lnSpc>
            </a:pPr>
            <a:r>
              <a:rPr lang="en-US" sz="19880">
                <a:solidFill>
                  <a:srgbClr val="FFFFFF"/>
                </a:solidFill>
                <a:latin typeface="Balabeloo"/>
                <a:ea typeface="Balabeloo"/>
                <a:cs typeface="Balabeloo"/>
                <a:sym typeface="Balabeloo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757305" y="6477883"/>
            <a:ext cx="463567" cy="463567"/>
          </a:xfrm>
          <a:custGeom>
            <a:avLst/>
            <a:gdLst/>
            <a:ahLst/>
            <a:cxnLst/>
            <a:rect r="r" b="b" t="t" l="l"/>
            <a:pathLst>
              <a:path h="463567" w="463567">
                <a:moveTo>
                  <a:pt x="0" y="0"/>
                </a:moveTo>
                <a:lnTo>
                  <a:pt x="463567" y="0"/>
                </a:lnTo>
                <a:lnTo>
                  <a:pt x="463567" y="463568"/>
                </a:lnTo>
                <a:lnTo>
                  <a:pt x="0" y="463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51955" y="6497698"/>
            <a:ext cx="463567" cy="463567"/>
          </a:xfrm>
          <a:custGeom>
            <a:avLst/>
            <a:gdLst/>
            <a:ahLst/>
            <a:cxnLst/>
            <a:rect r="r" b="b" t="t" l="l"/>
            <a:pathLst>
              <a:path h="463567" w="463567">
                <a:moveTo>
                  <a:pt x="0" y="0"/>
                </a:moveTo>
                <a:lnTo>
                  <a:pt x="463567" y="0"/>
                </a:lnTo>
                <a:lnTo>
                  <a:pt x="463567" y="463568"/>
                </a:lnTo>
                <a:lnTo>
                  <a:pt x="0" y="463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648756" y="6498799"/>
            <a:ext cx="3967361" cy="127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sz="246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Fabián Rodríguez Angeles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sz="246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Ximena Mercedes Suasti de Jesús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271271">
            <a:off x="-1294711" y="-1382969"/>
            <a:ext cx="5988343" cy="4823338"/>
          </a:xfrm>
          <a:custGeom>
            <a:avLst/>
            <a:gdLst/>
            <a:ahLst/>
            <a:cxnLst/>
            <a:rect r="r" b="b" t="t" l="l"/>
            <a:pathLst>
              <a:path h="4823338" w="5988343">
                <a:moveTo>
                  <a:pt x="0" y="0"/>
                </a:moveTo>
                <a:lnTo>
                  <a:pt x="5988343" y="0"/>
                </a:lnTo>
                <a:lnTo>
                  <a:pt x="5988343" y="4823338"/>
                </a:lnTo>
                <a:lnTo>
                  <a:pt x="0" y="4823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09879">
            <a:off x="14717070" y="5425381"/>
            <a:ext cx="5084460" cy="5777796"/>
          </a:xfrm>
          <a:custGeom>
            <a:avLst/>
            <a:gdLst/>
            <a:ahLst/>
            <a:cxnLst/>
            <a:rect r="r" b="b" t="t" l="l"/>
            <a:pathLst>
              <a:path h="5777796" w="5084460">
                <a:moveTo>
                  <a:pt x="0" y="0"/>
                </a:moveTo>
                <a:lnTo>
                  <a:pt x="5084460" y="0"/>
                </a:lnTo>
                <a:lnTo>
                  <a:pt x="5084460" y="5777795"/>
                </a:lnTo>
                <a:lnTo>
                  <a:pt x="0" y="57777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453615">
            <a:off x="15430127" y="1440893"/>
            <a:ext cx="773832" cy="2275976"/>
          </a:xfrm>
          <a:custGeom>
            <a:avLst/>
            <a:gdLst/>
            <a:ahLst/>
            <a:cxnLst/>
            <a:rect r="r" b="b" t="t" l="l"/>
            <a:pathLst>
              <a:path h="2275976" w="773832">
                <a:moveTo>
                  <a:pt x="0" y="0"/>
                </a:moveTo>
                <a:lnTo>
                  <a:pt x="773832" y="0"/>
                </a:lnTo>
                <a:lnTo>
                  <a:pt x="773832" y="2275976"/>
                </a:lnTo>
                <a:lnTo>
                  <a:pt x="0" y="2275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699999">
            <a:off x="2254265" y="8468957"/>
            <a:ext cx="771497" cy="771497"/>
          </a:xfrm>
          <a:custGeom>
            <a:avLst/>
            <a:gdLst/>
            <a:ahLst/>
            <a:cxnLst/>
            <a:rect r="r" b="b" t="t" l="l"/>
            <a:pathLst>
              <a:path h="771497" w="771497">
                <a:moveTo>
                  <a:pt x="0" y="0"/>
                </a:moveTo>
                <a:lnTo>
                  <a:pt x="771496" y="0"/>
                </a:lnTo>
                <a:lnTo>
                  <a:pt x="771496" y="771497"/>
                </a:lnTo>
                <a:lnTo>
                  <a:pt x="0" y="771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50279" y="1028700"/>
            <a:ext cx="2888819" cy="1854097"/>
          </a:xfrm>
          <a:custGeom>
            <a:avLst/>
            <a:gdLst/>
            <a:ahLst/>
            <a:cxnLst/>
            <a:rect r="r" b="b" t="t" l="l"/>
            <a:pathLst>
              <a:path h="1854097" w="2888819">
                <a:moveTo>
                  <a:pt x="0" y="0"/>
                </a:moveTo>
                <a:lnTo>
                  <a:pt x="2888819" y="0"/>
                </a:lnTo>
                <a:lnTo>
                  <a:pt x="2888819" y="1854097"/>
                </a:lnTo>
                <a:lnTo>
                  <a:pt x="0" y="18540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45388" y="7698219"/>
            <a:ext cx="2294672" cy="1698058"/>
          </a:xfrm>
          <a:custGeom>
            <a:avLst/>
            <a:gdLst/>
            <a:ahLst/>
            <a:cxnLst/>
            <a:rect r="r" b="b" t="t" l="l"/>
            <a:pathLst>
              <a:path h="1698058" w="2294672">
                <a:moveTo>
                  <a:pt x="0" y="0"/>
                </a:moveTo>
                <a:lnTo>
                  <a:pt x="2294672" y="0"/>
                </a:lnTo>
                <a:lnTo>
                  <a:pt x="2294672" y="1698058"/>
                </a:lnTo>
                <a:lnTo>
                  <a:pt x="0" y="16980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68889" y="6473884"/>
            <a:ext cx="467567" cy="467567"/>
          </a:xfrm>
          <a:custGeom>
            <a:avLst/>
            <a:gdLst/>
            <a:ahLst/>
            <a:cxnLst/>
            <a:rect r="r" b="b" t="t" l="l"/>
            <a:pathLst>
              <a:path h="467567" w="467567">
                <a:moveTo>
                  <a:pt x="0" y="0"/>
                </a:moveTo>
                <a:lnTo>
                  <a:pt x="467567" y="0"/>
                </a:lnTo>
                <a:lnTo>
                  <a:pt x="467567" y="467567"/>
                </a:lnTo>
                <a:lnTo>
                  <a:pt x="0" y="467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10365" y="6401683"/>
            <a:ext cx="309904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442 824 8878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442 720 3602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6022" y="6485325"/>
            <a:ext cx="3750566" cy="3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  <a:spcBef>
                <a:spcPct val="0"/>
              </a:spcBef>
            </a:pPr>
            <a:r>
              <a:rPr lang="en-US" sz="2060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frodriguez43@alumnos.uaq.mx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DAGUasd2G1I</dc:identifier>
  <dcterms:modified xsi:type="dcterms:W3CDTF">2011-08-01T06:04:30Z</dcterms:modified>
  <cp:revision>1</cp:revision>
  <dc:title>FINANZAS</dc:title>
</cp:coreProperties>
</file>