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ECB66-0FF2-46B9-9D24-7749A1D098F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AAC4F46D-4B91-4A46-8772-920DB8E238CE}">
      <dgm:prSet phldrT="[Texto]"/>
      <dgm:spPr/>
      <dgm:t>
        <a:bodyPr/>
        <a:lstStyle/>
        <a:p>
          <a:r>
            <a:rPr lang="es-CL" dirty="0" err="1"/>
            <a:t>Document</a:t>
          </a:r>
          <a:endParaRPr lang="es-CL" dirty="0"/>
        </a:p>
      </dgm:t>
    </dgm:pt>
    <dgm:pt modelId="{2E5BBAA8-D365-4C9E-BBBE-CF1700D18D58}" type="parTrans" cxnId="{6DC23B9E-3645-49CC-B726-C0571AC19BDA}">
      <dgm:prSet/>
      <dgm:spPr/>
      <dgm:t>
        <a:bodyPr/>
        <a:lstStyle/>
        <a:p>
          <a:endParaRPr lang="es-CL"/>
        </a:p>
      </dgm:t>
    </dgm:pt>
    <dgm:pt modelId="{3EDB6F9B-3A18-4F78-885F-2A82B2073D20}" type="sibTrans" cxnId="{6DC23B9E-3645-49CC-B726-C0571AC19BDA}">
      <dgm:prSet/>
      <dgm:spPr/>
      <dgm:t>
        <a:bodyPr/>
        <a:lstStyle/>
        <a:p>
          <a:endParaRPr lang="es-CL"/>
        </a:p>
      </dgm:t>
    </dgm:pt>
    <dgm:pt modelId="{EB509A60-C4B1-4E92-9D8B-6AE39A86570B}">
      <dgm:prSet phldrT="[Texto]"/>
      <dgm:spPr/>
      <dgm:t>
        <a:bodyPr/>
        <a:lstStyle/>
        <a:p>
          <a:r>
            <a:rPr lang="es-CL" dirty="0"/>
            <a:t>HTML</a:t>
          </a:r>
        </a:p>
      </dgm:t>
    </dgm:pt>
    <dgm:pt modelId="{E032C6AA-4433-4220-AC95-1391C9EB71BC}" type="parTrans" cxnId="{26CF5799-3BBB-4DCF-BBD1-F666229AB626}">
      <dgm:prSet/>
      <dgm:spPr/>
      <dgm:t>
        <a:bodyPr/>
        <a:lstStyle/>
        <a:p>
          <a:endParaRPr lang="es-CL"/>
        </a:p>
      </dgm:t>
    </dgm:pt>
    <dgm:pt modelId="{2F16799B-30B6-48C8-9662-AF6793BB90E2}" type="sibTrans" cxnId="{26CF5799-3BBB-4DCF-BBD1-F666229AB626}">
      <dgm:prSet/>
      <dgm:spPr/>
      <dgm:t>
        <a:bodyPr/>
        <a:lstStyle/>
        <a:p>
          <a:endParaRPr lang="es-CL"/>
        </a:p>
      </dgm:t>
    </dgm:pt>
    <dgm:pt modelId="{1BE7F0B4-00D3-4F8E-AF66-2FEDAD2A8B36}">
      <dgm:prSet/>
      <dgm:spPr/>
      <dgm:t>
        <a:bodyPr/>
        <a:lstStyle/>
        <a:p>
          <a:r>
            <a:rPr lang="es-CL" dirty="0" err="1"/>
            <a:t>Body</a:t>
          </a:r>
          <a:endParaRPr lang="es-CL" dirty="0"/>
        </a:p>
      </dgm:t>
    </dgm:pt>
    <dgm:pt modelId="{0ECA9413-B16E-4854-9611-156AA7F75CAE}" type="parTrans" cxnId="{0CADE979-2D1B-4C04-8D0E-C7E0F3DB6ED6}">
      <dgm:prSet/>
      <dgm:spPr/>
      <dgm:t>
        <a:bodyPr/>
        <a:lstStyle/>
        <a:p>
          <a:endParaRPr lang="es-CL"/>
        </a:p>
      </dgm:t>
    </dgm:pt>
    <dgm:pt modelId="{88D2772C-AD92-4D49-8711-4D9979B1729F}" type="sibTrans" cxnId="{0CADE979-2D1B-4C04-8D0E-C7E0F3DB6ED6}">
      <dgm:prSet/>
      <dgm:spPr/>
      <dgm:t>
        <a:bodyPr/>
        <a:lstStyle/>
        <a:p>
          <a:endParaRPr lang="es-CL"/>
        </a:p>
      </dgm:t>
    </dgm:pt>
    <dgm:pt modelId="{65A0E253-7ACE-4826-A3ED-492411FB2126}">
      <dgm:prSet/>
      <dgm:spPr/>
      <dgm:t>
        <a:bodyPr/>
        <a:lstStyle/>
        <a:p>
          <a:r>
            <a:rPr lang="es-CL" dirty="0" err="1"/>
            <a:t>Header</a:t>
          </a:r>
          <a:endParaRPr lang="es-CL" dirty="0"/>
        </a:p>
      </dgm:t>
    </dgm:pt>
    <dgm:pt modelId="{A5D83453-8962-4E4D-8379-FF450E4FE861}" type="parTrans" cxnId="{743C107C-A384-4D1E-A978-83B503A2EABF}">
      <dgm:prSet/>
      <dgm:spPr/>
      <dgm:t>
        <a:bodyPr/>
        <a:lstStyle/>
        <a:p>
          <a:endParaRPr lang="es-CL"/>
        </a:p>
      </dgm:t>
    </dgm:pt>
    <dgm:pt modelId="{B9CFC0C8-8596-4423-AB1C-876D02243349}" type="sibTrans" cxnId="{743C107C-A384-4D1E-A978-83B503A2EABF}">
      <dgm:prSet/>
      <dgm:spPr/>
      <dgm:t>
        <a:bodyPr/>
        <a:lstStyle/>
        <a:p>
          <a:endParaRPr lang="es-CL"/>
        </a:p>
      </dgm:t>
    </dgm:pt>
    <dgm:pt modelId="{7140083C-03A8-4C0D-82CA-EC7C2C4D2AF0}">
      <dgm:prSet/>
      <dgm:spPr/>
      <dgm:t>
        <a:bodyPr/>
        <a:lstStyle/>
        <a:p>
          <a:r>
            <a:rPr lang="es-CL" dirty="0"/>
            <a:t>h1</a:t>
          </a:r>
        </a:p>
      </dgm:t>
    </dgm:pt>
    <dgm:pt modelId="{68072A62-896C-4668-BC45-8FE38427D4D2}" type="parTrans" cxnId="{6AB5BE88-43B0-4E49-966D-F1303B26508A}">
      <dgm:prSet/>
      <dgm:spPr/>
      <dgm:t>
        <a:bodyPr/>
        <a:lstStyle/>
        <a:p>
          <a:endParaRPr lang="es-CL"/>
        </a:p>
      </dgm:t>
    </dgm:pt>
    <dgm:pt modelId="{02785DFE-6E4F-4C56-9C44-3FD4F7FD3A92}" type="sibTrans" cxnId="{6AB5BE88-43B0-4E49-966D-F1303B26508A}">
      <dgm:prSet/>
      <dgm:spPr/>
      <dgm:t>
        <a:bodyPr/>
        <a:lstStyle/>
        <a:p>
          <a:endParaRPr lang="es-CL"/>
        </a:p>
      </dgm:t>
    </dgm:pt>
    <dgm:pt modelId="{472E001B-C1D3-47D7-9E7C-DC449AD49174}">
      <dgm:prSet/>
      <dgm:spPr/>
      <dgm:t>
        <a:bodyPr/>
        <a:lstStyle/>
        <a:p>
          <a:r>
            <a:rPr lang="es-CL" dirty="0"/>
            <a:t>h2</a:t>
          </a:r>
        </a:p>
      </dgm:t>
    </dgm:pt>
    <dgm:pt modelId="{280559EC-FF28-44A7-9146-09F62BFA153D}" type="parTrans" cxnId="{DE00B345-714C-4DB8-9727-32AA1A571BE8}">
      <dgm:prSet/>
      <dgm:spPr/>
      <dgm:t>
        <a:bodyPr/>
        <a:lstStyle/>
        <a:p>
          <a:endParaRPr lang="es-CL"/>
        </a:p>
      </dgm:t>
    </dgm:pt>
    <dgm:pt modelId="{CF836D4B-BFB8-46B9-912F-15B128060D82}" type="sibTrans" cxnId="{DE00B345-714C-4DB8-9727-32AA1A571BE8}">
      <dgm:prSet/>
      <dgm:spPr/>
      <dgm:t>
        <a:bodyPr/>
        <a:lstStyle/>
        <a:p>
          <a:endParaRPr lang="es-CL"/>
        </a:p>
      </dgm:t>
    </dgm:pt>
    <dgm:pt modelId="{11270B1E-5578-487D-8906-7F55A967BAC3}">
      <dgm:prSet/>
      <dgm:spPr/>
      <dgm:t>
        <a:bodyPr/>
        <a:lstStyle/>
        <a:p>
          <a:r>
            <a:rPr lang="es-CL" dirty="0" err="1"/>
            <a:t>Section</a:t>
          </a:r>
          <a:endParaRPr lang="es-CL" dirty="0"/>
        </a:p>
      </dgm:t>
    </dgm:pt>
    <dgm:pt modelId="{D5AE17A5-DC21-48A6-83E0-39ACC228262C}" type="parTrans" cxnId="{E473E5DA-1A48-466F-B7DE-FE87998C32DB}">
      <dgm:prSet/>
      <dgm:spPr/>
      <dgm:t>
        <a:bodyPr/>
        <a:lstStyle/>
        <a:p>
          <a:endParaRPr lang="es-CL"/>
        </a:p>
      </dgm:t>
    </dgm:pt>
    <dgm:pt modelId="{9DF73C6A-262A-48F9-8C31-EA64C3EFF3F0}" type="sibTrans" cxnId="{E473E5DA-1A48-466F-B7DE-FE87998C32DB}">
      <dgm:prSet/>
      <dgm:spPr/>
    </dgm:pt>
    <dgm:pt modelId="{B1F1285E-CF8E-4F1C-A162-72C185B35955}">
      <dgm:prSet/>
      <dgm:spPr/>
      <dgm:t>
        <a:bodyPr/>
        <a:lstStyle/>
        <a:p>
          <a:r>
            <a:rPr lang="es-CL" dirty="0" err="1"/>
            <a:t>img</a:t>
          </a:r>
          <a:endParaRPr lang="es-CL" dirty="0"/>
        </a:p>
      </dgm:t>
    </dgm:pt>
    <dgm:pt modelId="{DB694E67-26AA-49B4-B050-2F9E73000F79}" type="parTrans" cxnId="{F5677E9D-CE77-4FB1-AE71-BC68A5EBD006}">
      <dgm:prSet/>
      <dgm:spPr/>
      <dgm:t>
        <a:bodyPr/>
        <a:lstStyle/>
        <a:p>
          <a:endParaRPr lang="es-CL"/>
        </a:p>
      </dgm:t>
    </dgm:pt>
    <dgm:pt modelId="{EEF4E0CB-6853-40A6-BC6C-ECDE9A8F38C7}" type="sibTrans" cxnId="{F5677E9D-CE77-4FB1-AE71-BC68A5EBD006}">
      <dgm:prSet/>
      <dgm:spPr/>
    </dgm:pt>
    <dgm:pt modelId="{06C9F861-1A2D-46B6-8342-12B9F37EA8E0}">
      <dgm:prSet/>
      <dgm:spPr/>
      <dgm:t>
        <a:bodyPr/>
        <a:lstStyle/>
        <a:p>
          <a:r>
            <a:rPr lang="es-CL" dirty="0"/>
            <a:t>p</a:t>
          </a:r>
        </a:p>
      </dgm:t>
    </dgm:pt>
    <dgm:pt modelId="{EA72AEB5-37D2-4E1C-A5A4-FD672CBFCF4A}" type="parTrans" cxnId="{31FBAF54-FE58-4AE7-8923-AC15764E05A8}">
      <dgm:prSet/>
      <dgm:spPr/>
      <dgm:t>
        <a:bodyPr/>
        <a:lstStyle/>
        <a:p>
          <a:endParaRPr lang="es-CL"/>
        </a:p>
      </dgm:t>
    </dgm:pt>
    <dgm:pt modelId="{B6B79D06-5131-4A01-8658-EFA2F94AE9FF}" type="sibTrans" cxnId="{31FBAF54-FE58-4AE7-8923-AC15764E05A8}">
      <dgm:prSet/>
      <dgm:spPr/>
      <dgm:t>
        <a:bodyPr/>
        <a:lstStyle/>
        <a:p>
          <a:endParaRPr lang="es-CL"/>
        </a:p>
      </dgm:t>
    </dgm:pt>
    <dgm:pt modelId="{D186725B-C7A0-4F4E-8435-0A0B149009B8}">
      <dgm:prSet/>
      <dgm:spPr/>
      <dgm:t>
        <a:bodyPr/>
        <a:lstStyle/>
        <a:p>
          <a:r>
            <a:rPr lang="es-CL" dirty="0"/>
            <a:t>Nuestro producto Estrella</a:t>
          </a:r>
        </a:p>
      </dgm:t>
    </dgm:pt>
    <dgm:pt modelId="{982873F8-B864-416D-BE09-0E9D27CE22C9}" type="parTrans" cxnId="{A46C4723-E22C-4890-804B-50AD28B2F877}">
      <dgm:prSet/>
      <dgm:spPr/>
      <dgm:t>
        <a:bodyPr/>
        <a:lstStyle/>
        <a:p>
          <a:endParaRPr lang="es-CL"/>
        </a:p>
      </dgm:t>
    </dgm:pt>
    <dgm:pt modelId="{12A627F4-96ED-472F-A1CD-2E719AFB0F48}" type="sibTrans" cxnId="{A46C4723-E22C-4890-804B-50AD28B2F877}">
      <dgm:prSet/>
      <dgm:spPr/>
      <dgm:t>
        <a:bodyPr/>
        <a:lstStyle/>
        <a:p>
          <a:endParaRPr lang="es-CL"/>
        </a:p>
      </dgm:t>
    </dgm:pt>
    <dgm:pt modelId="{DC9E4510-3C09-4088-9317-32B73998E22A}">
      <dgm:prSet/>
      <dgm:spPr/>
      <dgm:t>
        <a:bodyPr/>
        <a:lstStyle/>
        <a:p>
          <a:r>
            <a:rPr lang="es-ES" b="0" dirty="0"/>
            <a:t>Regístrate dentro de los 100 primeros </a:t>
          </a:r>
          <a:r>
            <a:rPr lang="es-CL" b="0" dirty="0"/>
            <a:t>y recibirás un descuento</a:t>
          </a:r>
          <a:endParaRPr lang="es-CL" dirty="0"/>
        </a:p>
      </dgm:t>
    </dgm:pt>
    <dgm:pt modelId="{D09FEA42-49D0-49AC-A3DF-6C33A3E5B9C0}" type="parTrans" cxnId="{471DB3DC-7E31-4FC7-A6F4-3BCD06F9B218}">
      <dgm:prSet/>
      <dgm:spPr/>
      <dgm:t>
        <a:bodyPr/>
        <a:lstStyle/>
        <a:p>
          <a:endParaRPr lang="es-CL"/>
        </a:p>
      </dgm:t>
    </dgm:pt>
    <dgm:pt modelId="{B7CEB5CB-8B67-4E12-BB95-1AB0FE00CD06}" type="sibTrans" cxnId="{471DB3DC-7E31-4FC7-A6F4-3BCD06F9B218}">
      <dgm:prSet/>
      <dgm:spPr/>
      <dgm:t>
        <a:bodyPr/>
        <a:lstStyle/>
        <a:p>
          <a:endParaRPr lang="es-CL"/>
        </a:p>
      </dgm:t>
    </dgm:pt>
    <dgm:pt modelId="{3426D12F-4128-496B-9F26-1AF4F9EBCC52}">
      <dgm:prSet/>
      <dgm:spPr/>
      <dgm:t>
        <a:bodyPr/>
        <a:lstStyle/>
        <a:p>
          <a:r>
            <a:rPr lang="es-CL" dirty="0"/>
            <a:t>te</a:t>
          </a:r>
          <a:r>
            <a:rPr lang="en-US" b="0" dirty="0"/>
            <a:t>Image copyrights to https://www.cfg.com/</a:t>
          </a:r>
          <a:r>
            <a:rPr lang="es-CL" dirty="0" err="1"/>
            <a:t>xt</a:t>
          </a:r>
          <a:endParaRPr lang="es-CL" dirty="0"/>
        </a:p>
      </dgm:t>
    </dgm:pt>
    <dgm:pt modelId="{52EFFB12-70EC-4040-93B1-7198D43539E4}" type="parTrans" cxnId="{EB24B5DA-006F-4182-87A4-C4A2259A7FF4}">
      <dgm:prSet/>
      <dgm:spPr/>
      <dgm:t>
        <a:bodyPr/>
        <a:lstStyle/>
        <a:p>
          <a:endParaRPr lang="es-CL"/>
        </a:p>
      </dgm:t>
    </dgm:pt>
    <dgm:pt modelId="{EA820A01-F35F-46B6-B24C-62221A46ED95}" type="sibTrans" cxnId="{EB24B5DA-006F-4182-87A4-C4A2259A7FF4}">
      <dgm:prSet/>
      <dgm:spPr/>
      <dgm:t>
        <a:bodyPr/>
        <a:lstStyle/>
        <a:p>
          <a:endParaRPr lang="es-CL"/>
        </a:p>
      </dgm:t>
    </dgm:pt>
    <dgm:pt modelId="{167A11F5-2280-4A05-88BB-6FF90098039C}">
      <dgm:prSet/>
      <dgm:spPr/>
      <dgm:t>
        <a:bodyPr/>
        <a:lstStyle/>
        <a:p>
          <a:r>
            <a:rPr lang="es-CL" dirty="0" err="1"/>
            <a:t>Section</a:t>
          </a:r>
          <a:endParaRPr lang="es-CL" dirty="0"/>
        </a:p>
      </dgm:t>
    </dgm:pt>
    <dgm:pt modelId="{F7E4B64E-06B0-4984-BE11-18A7CA0B5162}" type="parTrans" cxnId="{A1E52908-FCEF-471D-BE0D-7DF0409DE0CF}">
      <dgm:prSet/>
      <dgm:spPr/>
      <dgm:t>
        <a:bodyPr/>
        <a:lstStyle/>
        <a:p>
          <a:endParaRPr lang="es-CL"/>
        </a:p>
      </dgm:t>
    </dgm:pt>
    <dgm:pt modelId="{8967B825-1D35-40D4-88E0-1D11DC9F2AC4}" type="sibTrans" cxnId="{A1E52908-FCEF-471D-BE0D-7DF0409DE0CF}">
      <dgm:prSet/>
      <dgm:spPr/>
    </dgm:pt>
    <dgm:pt modelId="{172989C6-B39C-478B-A59D-7EEBEE9222C3}">
      <dgm:prSet/>
      <dgm:spPr/>
      <dgm:t>
        <a:bodyPr/>
        <a:lstStyle/>
        <a:p>
          <a:r>
            <a:rPr lang="es-CL" dirty="0" err="1"/>
            <a:t>form</a:t>
          </a:r>
          <a:endParaRPr lang="es-CL" dirty="0"/>
        </a:p>
      </dgm:t>
    </dgm:pt>
    <dgm:pt modelId="{D52796E4-567F-4DEA-8136-9CAB4D087011}" type="parTrans" cxnId="{981053E0-A273-4751-8E16-FC5D732DDDB9}">
      <dgm:prSet/>
      <dgm:spPr/>
      <dgm:t>
        <a:bodyPr/>
        <a:lstStyle/>
        <a:p>
          <a:endParaRPr lang="es-CL"/>
        </a:p>
      </dgm:t>
    </dgm:pt>
    <dgm:pt modelId="{5451C700-73AC-47CC-BA89-C6732D0CB957}" type="sibTrans" cxnId="{981053E0-A273-4751-8E16-FC5D732DDDB9}">
      <dgm:prSet/>
      <dgm:spPr/>
      <dgm:t>
        <a:bodyPr/>
        <a:lstStyle/>
        <a:p>
          <a:endParaRPr lang="es-CL"/>
        </a:p>
      </dgm:t>
    </dgm:pt>
    <dgm:pt modelId="{4CF3E439-1AE8-49AC-A163-66DEE272CBBF}">
      <dgm:prSet/>
      <dgm:spPr/>
      <dgm:t>
        <a:bodyPr/>
        <a:lstStyle/>
        <a:p>
          <a:r>
            <a:rPr lang="es-CL" dirty="0"/>
            <a:t>p</a:t>
          </a:r>
        </a:p>
      </dgm:t>
    </dgm:pt>
    <dgm:pt modelId="{7D4AC590-DB8B-4869-8122-B42250155F14}" type="parTrans" cxnId="{DE2F1D9A-B2BE-4250-8DA8-A841097E5793}">
      <dgm:prSet/>
      <dgm:spPr/>
      <dgm:t>
        <a:bodyPr/>
        <a:lstStyle/>
        <a:p>
          <a:endParaRPr lang="es-CL"/>
        </a:p>
      </dgm:t>
    </dgm:pt>
    <dgm:pt modelId="{6BFCD019-AAAD-4865-A388-077EDE0B3A8F}" type="sibTrans" cxnId="{DE2F1D9A-B2BE-4250-8DA8-A841097E5793}">
      <dgm:prSet/>
      <dgm:spPr/>
      <dgm:t>
        <a:bodyPr/>
        <a:lstStyle/>
        <a:p>
          <a:endParaRPr lang="es-CL"/>
        </a:p>
      </dgm:t>
    </dgm:pt>
    <dgm:pt modelId="{B466250D-2181-4614-A50A-DC0EEE393F92}">
      <dgm:prSet/>
      <dgm:spPr/>
      <dgm:t>
        <a:bodyPr/>
        <a:lstStyle/>
        <a:p>
          <a:r>
            <a:rPr lang="es-CL" dirty="0"/>
            <a:t>input</a:t>
          </a:r>
        </a:p>
      </dgm:t>
    </dgm:pt>
    <dgm:pt modelId="{DFF2B9FA-0B79-45E0-BEAF-709E4306C61B}" type="parTrans" cxnId="{DE9186F3-0B8B-451E-AA13-57FAD7D312A2}">
      <dgm:prSet/>
      <dgm:spPr/>
      <dgm:t>
        <a:bodyPr/>
        <a:lstStyle/>
        <a:p>
          <a:endParaRPr lang="es-CL"/>
        </a:p>
      </dgm:t>
    </dgm:pt>
    <dgm:pt modelId="{90B68C41-9EBE-4863-BDED-016FE53D52C2}" type="sibTrans" cxnId="{DE9186F3-0B8B-451E-AA13-57FAD7D312A2}">
      <dgm:prSet/>
      <dgm:spPr/>
    </dgm:pt>
    <dgm:pt modelId="{CECAB0A8-BAD0-4D76-A3FC-C557FEA4349B}">
      <dgm:prSet/>
      <dgm:spPr/>
      <dgm:t>
        <a:bodyPr/>
        <a:lstStyle/>
        <a:p>
          <a:r>
            <a:rPr lang="es-CL" dirty="0"/>
            <a:t>input</a:t>
          </a:r>
        </a:p>
      </dgm:t>
    </dgm:pt>
    <dgm:pt modelId="{1CCCE8D1-4A9F-404E-9799-A848BB725278}" type="parTrans" cxnId="{6AE59BFC-AFA3-46BA-8AAB-60F1552DB29A}">
      <dgm:prSet/>
      <dgm:spPr/>
      <dgm:t>
        <a:bodyPr/>
        <a:lstStyle/>
        <a:p>
          <a:endParaRPr lang="es-CL"/>
        </a:p>
      </dgm:t>
    </dgm:pt>
    <dgm:pt modelId="{CD692BCA-9DDF-4F72-B79F-245B5CB22523}" type="sibTrans" cxnId="{6AE59BFC-AFA3-46BA-8AAB-60F1552DB29A}">
      <dgm:prSet/>
      <dgm:spPr/>
    </dgm:pt>
    <dgm:pt modelId="{200B54E6-C4C4-4655-9674-689C1AC4ADCF}">
      <dgm:prSet/>
      <dgm:spPr/>
      <dgm:t>
        <a:bodyPr/>
        <a:lstStyle/>
        <a:p>
          <a:r>
            <a:rPr lang="es-CL" dirty="0"/>
            <a:t>p</a:t>
          </a:r>
        </a:p>
      </dgm:t>
    </dgm:pt>
    <dgm:pt modelId="{BCE94304-2D29-4CE8-A71D-0900C88EEC2E}" type="sibTrans" cxnId="{6996E616-FE90-4499-833C-FC90B93882BB}">
      <dgm:prSet/>
      <dgm:spPr/>
      <dgm:t>
        <a:bodyPr/>
        <a:lstStyle/>
        <a:p>
          <a:endParaRPr lang="es-CL"/>
        </a:p>
      </dgm:t>
    </dgm:pt>
    <dgm:pt modelId="{FAAA8649-F0DE-4F2D-BC57-70C0FFCFBB1E}" type="parTrans" cxnId="{6996E616-FE90-4499-833C-FC90B93882BB}">
      <dgm:prSet/>
      <dgm:spPr/>
      <dgm:t>
        <a:bodyPr/>
        <a:lstStyle/>
        <a:p>
          <a:endParaRPr lang="es-CL"/>
        </a:p>
      </dgm:t>
    </dgm:pt>
    <dgm:pt modelId="{AD253956-73C1-43FE-B55A-1F4A1357CE53}">
      <dgm:prSet/>
      <dgm:spPr/>
      <dgm:t>
        <a:bodyPr/>
        <a:lstStyle/>
        <a:p>
          <a:r>
            <a:rPr lang="es-CL" dirty="0" err="1"/>
            <a:t>Button</a:t>
          </a:r>
          <a:endParaRPr lang="es-CL" dirty="0"/>
        </a:p>
      </dgm:t>
    </dgm:pt>
    <dgm:pt modelId="{424CF66A-9E5A-43FE-94CA-F7599F6D8A26}" type="parTrans" cxnId="{5E9CB4FD-9D20-4CC8-B099-A5148B150095}">
      <dgm:prSet/>
      <dgm:spPr/>
      <dgm:t>
        <a:bodyPr/>
        <a:lstStyle/>
        <a:p>
          <a:endParaRPr lang="es-CL"/>
        </a:p>
      </dgm:t>
    </dgm:pt>
    <dgm:pt modelId="{2FE0C338-7978-4445-9C6A-F22C87BEDED4}" type="sibTrans" cxnId="{5E9CB4FD-9D20-4CC8-B099-A5148B150095}">
      <dgm:prSet/>
      <dgm:spPr/>
    </dgm:pt>
    <dgm:pt modelId="{830B3E45-6276-4420-AA30-C55AE22CAC73}">
      <dgm:prSet/>
      <dgm:spPr/>
      <dgm:t>
        <a:bodyPr/>
        <a:lstStyle/>
        <a:p>
          <a:r>
            <a:rPr lang="es-CL" dirty="0"/>
            <a:t>Regístrate</a:t>
          </a:r>
        </a:p>
      </dgm:t>
    </dgm:pt>
    <dgm:pt modelId="{6A5945C4-854B-4E4F-91BB-486B7EDF6A48}" type="parTrans" cxnId="{4F384644-FF8C-45A8-8E27-93975E4D65BB}">
      <dgm:prSet/>
      <dgm:spPr/>
      <dgm:t>
        <a:bodyPr/>
        <a:lstStyle/>
        <a:p>
          <a:endParaRPr lang="es-CL"/>
        </a:p>
      </dgm:t>
    </dgm:pt>
    <dgm:pt modelId="{55572057-26A0-45EC-97B2-682F69B851C3}" type="sibTrans" cxnId="{4F384644-FF8C-45A8-8E27-93975E4D65BB}">
      <dgm:prSet/>
      <dgm:spPr/>
      <dgm:t>
        <a:bodyPr/>
        <a:lstStyle/>
        <a:p>
          <a:endParaRPr lang="es-CL"/>
        </a:p>
      </dgm:t>
    </dgm:pt>
    <dgm:pt modelId="{A55A95FB-9720-49AF-B250-2F204AAF0322}">
      <dgm:prSet/>
      <dgm:spPr/>
      <dgm:t>
        <a:bodyPr/>
        <a:lstStyle/>
        <a:p>
          <a:r>
            <a:rPr lang="es-CL" dirty="0"/>
            <a:t>Nombre</a:t>
          </a:r>
        </a:p>
      </dgm:t>
    </dgm:pt>
    <dgm:pt modelId="{6DFFF364-15D9-48E1-BC44-D8112F5CB92C}" type="parTrans" cxnId="{EA98FF87-F155-4A51-9535-F57B410665D1}">
      <dgm:prSet/>
      <dgm:spPr/>
      <dgm:t>
        <a:bodyPr/>
        <a:lstStyle/>
        <a:p>
          <a:endParaRPr lang="es-CL"/>
        </a:p>
      </dgm:t>
    </dgm:pt>
    <dgm:pt modelId="{B388FC85-D275-466C-B0F1-08B296BC60E2}" type="sibTrans" cxnId="{EA98FF87-F155-4A51-9535-F57B410665D1}">
      <dgm:prSet/>
      <dgm:spPr/>
      <dgm:t>
        <a:bodyPr/>
        <a:lstStyle/>
        <a:p>
          <a:endParaRPr lang="es-CL"/>
        </a:p>
      </dgm:t>
    </dgm:pt>
    <dgm:pt modelId="{EC43C3CF-6544-428B-831B-4B0A44880946}">
      <dgm:prSet/>
      <dgm:spPr/>
      <dgm:t>
        <a:bodyPr/>
        <a:lstStyle/>
        <a:p>
          <a:r>
            <a:rPr lang="es-CL" dirty="0"/>
            <a:t>Email</a:t>
          </a:r>
        </a:p>
      </dgm:t>
    </dgm:pt>
    <dgm:pt modelId="{AB87D17D-007F-4B83-963E-F2E8318D4D8C}" type="parTrans" cxnId="{9641AB2E-B5BD-48E7-A860-1E09965F797B}">
      <dgm:prSet/>
      <dgm:spPr/>
      <dgm:t>
        <a:bodyPr/>
        <a:lstStyle/>
        <a:p>
          <a:endParaRPr lang="es-CL"/>
        </a:p>
      </dgm:t>
    </dgm:pt>
    <dgm:pt modelId="{6FC1535A-20D5-49C6-BB5A-644DEE6A3215}" type="sibTrans" cxnId="{9641AB2E-B5BD-48E7-A860-1E09965F797B}">
      <dgm:prSet/>
      <dgm:spPr/>
      <dgm:t>
        <a:bodyPr/>
        <a:lstStyle/>
        <a:p>
          <a:endParaRPr lang="es-CL"/>
        </a:p>
      </dgm:t>
    </dgm:pt>
    <dgm:pt modelId="{306D03A6-3350-4EC3-A0A1-A1476198AC24}">
      <dgm:prSet/>
      <dgm:spPr/>
      <dgm:t>
        <a:bodyPr/>
        <a:lstStyle/>
        <a:p>
          <a:r>
            <a:rPr lang="es-CL" dirty="0"/>
            <a:t>h3</a:t>
          </a:r>
        </a:p>
      </dgm:t>
    </dgm:pt>
    <dgm:pt modelId="{2E11ECBB-BD52-4855-9FF6-AD599944CFB1}" type="parTrans" cxnId="{19CB32CF-6909-45A6-A342-3E0ECC8EB31E}">
      <dgm:prSet/>
      <dgm:spPr/>
      <dgm:t>
        <a:bodyPr/>
        <a:lstStyle/>
        <a:p>
          <a:endParaRPr lang="es-CL"/>
        </a:p>
      </dgm:t>
    </dgm:pt>
    <dgm:pt modelId="{A9742205-6CE3-45CB-9D3F-F03988989266}" type="sibTrans" cxnId="{19CB32CF-6909-45A6-A342-3E0ECC8EB31E}">
      <dgm:prSet/>
      <dgm:spPr/>
      <dgm:t>
        <a:bodyPr/>
        <a:lstStyle/>
        <a:p>
          <a:endParaRPr lang="es-CL"/>
        </a:p>
      </dgm:t>
    </dgm:pt>
    <dgm:pt modelId="{102E58C7-5EA2-4270-8052-5A70C086CDE2}">
      <dgm:prSet/>
      <dgm:spPr/>
      <dgm:t>
        <a:bodyPr/>
        <a:lstStyle/>
        <a:p>
          <a:r>
            <a:rPr lang="es-CL" dirty="0" err="1"/>
            <a:t>ul</a:t>
          </a:r>
          <a:endParaRPr lang="es-CL" dirty="0"/>
        </a:p>
      </dgm:t>
    </dgm:pt>
    <dgm:pt modelId="{EC8FEEC4-D98B-4E97-AE9F-CDD1CAEE7C22}" type="parTrans" cxnId="{A299FEA2-C16E-47D2-BA31-7E686462C5CE}">
      <dgm:prSet/>
      <dgm:spPr/>
      <dgm:t>
        <a:bodyPr/>
        <a:lstStyle/>
        <a:p>
          <a:endParaRPr lang="es-CL"/>
        </a:p>
      </dgm:t>
    </dgm:pt>
    <dgm:pt modelId="{1BFBB8CB-F9A7-4F76-AEF4-5B8899E5511A}" type="sibTrans" cxnId="{A299FEA2-C16E-47D2-BA31-7E686462C5CE}">
      <dgm:prSet/>
      <dgm:spPr/>
      <dgm:t>
        <a:bodyPr/>
        <a:lstStyle/>
        <a:p>
          <a:endParaRPr lang="es-CL"/>
        </a:p>
      </dgm:t>
    </dgm:pt>
    <dgm:pt modelId="{AD6F57B1-FF38-4275-B987-721D21ACD609}">
      <dgm:prSet/>
      <dgm:spPr/>
      <dgm:t>
        <a:bodyPr/>
        <a:lstStyle/>
        <a:p>
          <a:r>
            <a:rPr lang="es-CL" dirty="0"/>
            <a:t>¡Nuestros Beneficios!</a:t>
          </a:r>
        </a:p>
      </dgm:t>
    </dgm:pt>
    <dgm:pt modelId="{E2BA5014-01B0-448C-824E-B2268BCEEC25}" type="parTrans" cxnId="{10FD3F6A-DE8E-47DA-B8DF-51E20135BDDB}">
      <dgm:prSet/>
      <dgm:spPr/>
      <dgm:t>
        <a:bodyPr/>
        <a:lstStyle/>
        <a:p>
          <a:endParaRPr lang="es-CL"/>
        </a:p>
      </dgm:t>
    </dgm:pt>
    <dgm:pt modelId="{0D6745E7-6729-4CC1-B5DF-9B7466195C81}" type="sibTrans" cxnId="{10FD3F6A-DE8E-47DA-B8DF-51E20135BDDB}">
      <dgm:prSet/>
      <dgm:spPr/>
      <dgm:t>
        <a:bodyPr/>
        <a:lstStyle/>
        <a:p>
          <a:endParaRPr lang="es-CL"/>
        </a:p>
      </dgm:t>
    </dgm:pt>
    <dgm:pt modelId="{657DC01B-0268-4B23-9847-DF76BF91F2DA}">
      <dgm:prSet/>
      <dgm:spPr/>
      <dgm:t>
        <a:bodyPr/>
        <a:lstStyle/>
        <a:p>
          <a:r>
            <a:rPr lang="es-CL" dirty="0" err="1"/>
            <a:t>li</a:t>
          </a:r>
          <a:endParaRPr lang="es-CL" dirty="0"/>
        </a:p>
      </dgm:t>
    </dgm:pt>
    <dgm:pt modelId="{AA9B33C1-A235-4E8B-B04D-A4830A0CDA1F}" type="parTrans" cxnId="{BB412394-B8DA-478B-A894-FD5B8999DDB3}">
      <dgm:prSet/>
      <dgm:spPr/>
      <dgm:t>
        <a:bodyPr/>
        <a:lstStyle/>
        <a:p>
          <a:endParaRPr lang="es-CL"/>
        </a:p>
      </dgm:t>
    </dgm:pt>
    <dgm:pt modelId="{FC58F32A-8920-46B1-8C93-83723BDE25FE}" type="sibTrans" cxnId="{BB412394-B8DA-478B-A894-FD5B8999DDB3}">
      <dgm:prSet/>
      <dgm:spPr/>
      <dgm:t>
        <a:bodyPr/>
        <a:lstStyle/>
        <a:p>
          <a:endParaRPr lang="es-CL"/>
        </a:p>
      </dgm:t>
    </dgm:pt>
    <dgm:pt modelId="{0E2AF28D-779C-4553-BFF9-8896B9B20432}">
      <dgm:prSet/>
      <dgm:spPr/>
      <dgm:t>
        <a:bodyPr/>
        <a:lstStyle/>
        <a:p>
          <a:r>
            <a:rPr lang="es-CL" dirty="0" err="1"/>
            <a:t>li</a:t>
          </a:r>
          <a:endParaRPr lang="es-CL" dirty="0"/>
        </a:p>
      </dgm:t>
    </dgm:pt>
    <dgm:pt modelId="{AF5D2426-F60A-4883-8EF0-7CFA10486AAA}" type="parTrans" cxnId="{12A553CB-A73C-4388-9EFD-8FB1423435D6}">
      <dgm:prSet/>
      <dgm:spPr/>
      <dgm:t>
        <a:bodyPr/>
        <a:lstStyle/>
        <a:p>
          <a:endParaRPr lang="es-CL"/>
        </a:p>
      </dgm:t>
    </dgm:pt>
    <dgm:pt modelId="{B89CE4C1-2B53-4C0A-A7B7-E0732FDC4CE1}" type="sibTrans" cxnId="{12A553CB-A73C-4388-9EFD-8FB1423435D6}">
      <dgm:prSet/>
      <dgm:spPr/>
      <dgm:t>
        <a:bodyPr/>
        <a:lstStyle/>
        <a:p>
          <a:endParaRPr lang="es-CL"/>
        </a:p>
      </dgm:t>
    </dgm:pt>
    <dgm:pt modelId="{F35D19EC-A3DD-4EFA-ACD1-937CA6C7250A}">
      <dgm:prSet/>
      <dgm:spPr/>
      <dgm:t>
        <a:bodyPr/>
        <a:lstStyle/>
        <a:p>
          <a:r>
            <a:rPr lang="es-CL" dirty="0" err="1"/>
            <a:t>li</a:t>
          </a:r>
          <a:endParaRPr lang="es-CL" dirty="0"/>
        </a:p>
      </dgm:t>
    </dgm:pt>
    <dgm:pt modelId="{91480178-381E-4934-AC85-7D1E781DF2E8}" type="parTrans" cxnId="{C0144C97-4494-46F5-8F42-C11F482E837C}">
      <dgm:prSet/>
      <dgm:spPr/>
      <dgm:t>
        <a:bodyPr/>
        <a:lstStyle/>
        <a:p>
          <a:endParaRPr lang="es-CL"/>
        </a:p>
      </dgm:t>
    </dgm:pt>
    <dgm:pt modelId="{DDB07E4F-0BF5-4803-AEA7-D0F48AF6EBC2}" type="sibTrans" cxnId="{C0144C97-4494-46F5-8F42-C11F482E837C}">
      <dgm:prSet/>
      <dgm:spPr/>
      <dgm:t>
        <a:bodyPr/>
        <a:lstStyle/>
        <a:p>
          <a:endParaRPr lang="es-CL"/>
        </a:p>
      </dgm:t>
    </dgm:pt>
    <dgm:pt modelId="{2C3148F3-71CE-4D7B-AA9A-DA7661B3F746}">
      <dgm:prSet/>
      <dgm:spPr/>
      <dgm:t>
        <a:bodyPr/>
        <a:lstStyle/>
        <a:p>
          <a:r>
            <a:rPr lang="es-CL" dirty="0"/>
            <a:t>Gran Precio</a:t>
          </a:r>
        </a:p>
      </dgm:t>
    </dgm:pt>
    <dgm:pt modelId="{1CE67BA4-8AE3-4134-A556-D8A750F26A58}" type="parTrans" cxnId="{8AD8CF8D-9E16-4EA0-856E-803E04B39AF8}">
      <dgm:prSet/>
      <dgm:spPr/>
      <dgm:t>
        <a:bodyPr/>
        <a:lstStyle/>
        <a:p>
          <a:endParaRPr lang="es-CL"/>
        </a:p>
      </dgm:t>
    </dgm:pt>
    <dgm:pt modelId="{1474BB40-92E5-46C2-A2E9-33D4C3400AC8}" type="sibTrans" cxnId="{8AD8CF8D-9E16-4EA0-856E-803E04B39AF8}">
      <dgm:prSet/>
      <dgm:spPr/>
      <dgm:t>
        <a:bodyPr/>
        <a:lstStyle/>
        <a:p>
          <a:endParaRPr lang="es-CL"/>
        </a:p>
      </dgm:t>
    </dgm:pt>
    <dgm:pt modelId="{602EBCBD-2470-4F7B-A182-9B18AF4C9E65}">
      <dgm:prSet/>
      <dgm:spPr/>
      <dgm:t>
        <a:bodyPr/>
        <a:lstStyle/>
        <a:p>
          <a:r>
            <a:rPr lang="es-CL" dirty="0"/>
            <a:t>Seguridad</a:t>
          </a:r>
        </a:p>
      </dgm:t>
    </dgm:pt>
    <dgm:pt modelId="{79BE026D-9E20-4BF2-BD40-C6EBE5EE33ED}" type="parTrans" cxnId="{A1C8584A-5DB4-4D95-A4AC-AD0D133CEDC8}">
      <dgm:prSet/>
      <dgm:spPr/>
      <dgm:t>
        <a:bodyPr/>
        <a:lstStyle/>
        <a:p>
          <a:endParaRPr lang="es-CL"/>
        </a:p>
      </dgm:t>
    </dgm:pt>
    <dgm:pt modelId="{4764DBEF-07E6-4BCE-BED3-B15B029CE03B}" type="sibTrans" cxnId="{A1C8584A-5DB4-4D95-A4AC-AD0D133CEDC8}">
      <dgm:prSet/>
      <dgm:spPr/>
      <dgm:t>
        <a:bodyPr/>
        <a:lstStyle/>
        <a:p>
          <a:endParaRPr lang="es-CL"/>
        </a:p>
      </dgm:t>
    </dgm:pt>
    <dgm:pt modelId="{A2C084C1-0A06-41D8-9E8B-A67DC1ACF1E6}">
      <dgm:prSet/>
      <dgm:spPr/>
      <dgm:t>
        <a:bodyPr/>
        <a:lstStyle/>
        <a:p>
          <a:r>
            <a:rPr lang="es-CL" dirty="0"/>
            <a:t>Rapidez</a:t>
          </a:r>
        </a:p>
      </dgm:t>
    </dgm:pt>
    <dgm:pt modelId="{E63B35B4-DB5C-4597-876A-CE773B335FD5}" type="parTrans" cxnId="{E1D1BC7C-9E6B-482A-880A-1326D472CAB3}">
      <dgm:prSet/>
      <dgm:spPr/>
      <dgm:t>
        <a:bodyPr/>
        <a:lstStyle/>
        <a:p>
          <a:endParaRPr lang="es-CL"/>
        </a:p>
      </dgm:t>
    </dgm:pt>
    <dgm:pt modelId="{A90ED568-B7F9-4719-9DCC-399F3B65CF87}" type="sibTrans" cxnId="{E1D1BC7C-9E6B-482A-880A-1326D472CAB3}">
      <dgm:prSet/>
      <dgm:spPr/>
      <dgm:t>
        <a:bodyPr/>
        <a:lstStyle/>
        <a:p>
          <a:endParaRPr lang="es-CL"/>
        </a:p>
      </dgm:t>
    </dgm:pt>
    <dgm:pt modelId="{5CD3A1E4-127A-4972-913A-7849F1FDC42F}">
      <dgm:prSet/>
      <dgm:spPr/>
      <dgm:t>
        <a:bodyPr/>
        <a:lstStyle/>
        <a:p>
          <a:r>
            <a:rPr lang="es-CL" dirty="0" err="1"/>
            <a:t>li</a:t>
          </a:r>
          <a:endParaRPr lang="es-CL" dirty="0"/>
        </a:p>
      </dgm:t>
    </dgm:pt>
    <dgm:pt modelId="{689E7062-86B0-438C-A7AA-DFBAEF813F93}" type="parTrans" cxnId="{061277C5-2940-4452-B970-F577752EF6B9}">
      <dgm:prSet/>
      <dgm:spPr/>
      <dgm:t>
        <a:bodyPr/>
        <a:lstStyle/>
        <a:p>
          <a:endParaRPr lang="es-CL"/>
        </a:p>
      </dgm:t>
    </dgm:pt>
    <dgm:pt modelId="{DBEA7295-A34C-4381-8165-CF6A01CAD3AC}" type="sibTrans" cxnId="{061277C5-2940-4452-B970-F577752EF6B9}">
      <dgm:prSet/>
      <dgm:spPr/>
      <dgm:t>
        <a:bodyPr/>
        <a:lstStyle/>
        <a:p>
          <a:endParaRPr lang="es-CL"/>
        </a:p>
      </dgm:t>
    </dgm:pt>
    <dgm:pt modelId="{3FA3ECF1-737D-4712-8DF7-8492C2B3C50A}">
      <dgm:prSet/>
      <dgm:spPr/>
      <dgm:t>
        <a:bodyPr/>
        <a:lstStyle/>
        <a:p>
          <a:r>
            <a:rPr lang="es-CL" dirty="0"/>
            <a:t>Flexibilidad</a:t>
          </a:r>
        </a:p>
      </dgm:t>
    </dgm:pt>
    <dgm:pt modelId="{9A29615D-413D-4B6A-AE32-FA052AAD7382}" type="parTrans" cxnId="{218B63FB-7475-43F4-A207-F2FD6BE49491}">
      <dgm:prSet/>
      <dgm:spPr/>
      <dgm:t>
        <a:bodyPr/>
        <a:lstStyle/>
        <a:p>
          <a:endParaRPr lang="es-CL"/>
        </a:p>
      </dgm:t>
    </dgm:pt>
    <dgm:pt modelId="{0925BCDA-EC3C-476B-BEFF-181F90F09E63}" type="sibTrans" cxnId="{218B63FB-7475-43F4-A207-F2FD6BE49491}">
      <dgm:prSet/>
      <dgm:spPr/>
      <dgm:t>
        <a:bodyPr/>
        <a:lstStyle/>
        <a:p>
          <a:endParaRPr lang="es-CL"/>
        </a:p>
      </dgm:t>
    </dgm:pt>
    <dgm:pt modelId="{409A5C5E-30B5-4308-B22B-3E278FBE1142}">
      <dgm:prSet/>
      <dgm:spPr/>
      <dgm:t>
        <a:bodyPr/>
        <a:lstStyle/>
        <a:p>
          <a:r>
            <a:rPr lang="es-CL" dirty="0" err="1"/>
            <a:t>Footer</a:t>
          </a:r>
          <a:endParaRPr lang="es-CL" dirty="0"/>
        </a:p>
      </dgm:t>
    </dgm:pt>
    <dgm:pt modelId="{0E151E95-427C-4AAB-8A0F-D603AFD334C7}" type="parTrans" cxnId="{FAC55110-71C6-4D48-B91A-6A2807BF5416}">
      <dgm:prSet/>
      <dgm:spPr/>
      <dgm:t>
        <a:bodyPr/>
        <a:lstStyle/>
        <a:p>
          <a:endParaRPr lang="es-CL"/>
        </a:p>
      </dgm:t>
    </dgm:pt>
    <dgm:pt modelId="{95324C16-34D3-4735-AEAA-6E1B7D8D0CBB}" type="sibTrans" cxnId="{FAC55110-71C6-4D48-B91A-6A2807BF5416}">
      <dgm:prSet/>
      <dgm:spPr/>
      <dgm:t>
        <a:bodyPr/>
        <a:lstStyle/>
        <a:p>
          <a:endParaRPr lang="es-CL"/>
        </a:p>
      </dgm:t>
    </dgm:pt>
    <dgm:pt modelId="{95775A65-6412-4F9D-8359-DC1BD50A1658}">
      <dgm:prSet/>
      <dgm:spPr/>
      <dgm:t>
        <a:bodyPr/>
        <a:lstStyle/>
        <a:p>
          <a:r>
            <a:rPr lang="es-CL" dirty="0"/>
            <a:t>Head</a:t>
          </a:r>
        </a:p>
      </dgm:t>
    </dgm:pt>
    <dgm:pt modelId="{6D889D8A-66D9-4EF8-A4C0-E93C8DE29067}" type="parTrans" cxnId="{7630596B-730D-4BA1-B4E9-12CA2CB242AF}">
      <dgm:prSet/>
      <dgm:spPr/>
      <dgm:t>
        <a:bodyPr/>
        <a:lstStyle/>
        <a:p>
          <a:endParaRPr lang="es-CL"/>
        </a:p>
      </dgm:t>
    </dgm:pt>
    <dgm:pt modelId="{0A17C77C-3460-4A6A-85FC-404779CC21C4}" type="sibTrans" cxnId="{7630596B-730D-4BA1-B4E9-12CA2CB242AF}">
      <dgm:prSet/>
      <dgm:spPr/>
      <dgm:t>
        <a:bodyPr/>
        <a:lstStyle/>
        <a:p>
          <a:endParaRPr lang="es-CL"/>
        </a:p>
      </dgm:t>
    </dgm:pt>
    <dgm:pt modelId="{37051131-575A-4EDC-AD7A-0D054C58DBC2}">
      <dgm:prSet/>
      <dgm:spPr/>
      <dgm:t>
        <a:bodyPr/>
        <a:lstStyle/>
        <a:p>
          <a:r>
            <a:rPr lang="es-CL" dirty="0"/>
            <a:t>Style</a:t>
          </a:r>
        </a:p>
      </dgm:t>
    </dgm:pt>
    <dgm:pt modelId="{733226CC-51CA-4671-9C0C-6C0285AD6E88}" type="parTrans" cxnId="{FBBFAD8B-4F68-4839-BDB1-9C275BAF264D}">
      <dgm:prSet/>
      <dgm:spPr/>
      <dgm:t>
        <a:bodyPr/>
        <a:lstStyle/>
        <a:p>
          <a:endParaRPr lang="es-CL"/>
        </a:p>
      </dgm:t>
    </dgm:pt>
    <dgm:pt modelId="{23FDA957-EC62-4ABD-AC86-26ACD3D54B8D}" type="sibTrans" cxnId="{FBBFAD8B-4F68-4839-BDB1-9C275BAF264D}">
      <dgm:prSet/>
      <dgm:spPr/>
      <dgm:t>
        <a:bodyPr/>
        <a:lstStyle/>
        <a:p>
          <a:endParaRPr lang="es-CL"/>
        </a:p>
      </dgm:t>
    </dgm:pt>
    <dgm:pt modelId="{DB0F1911-BC8F-4F81-BF29-FCF94B773973}">
      <dgm:prSet/>
      <dgm:spPr/>
      <dgm:t>
        <a:bodyPr/>
        <a:lstStyle/>
        <a:p>
          <a:r>
            <a:rPr lang="es-CL" dirty="0" err="1"/>
            <a:t>Title</a:t>
          </a:r>
          <a:endParaRPr lang="es-CL" dirty="0"/>
        </a:p>
      </dgm:t>
    </dgm:pt>
    <dgm:pt modelId="{962884A4-5D05-4A5F-A8F0-4236F566C894}" type="parTrans" cxnId="{1EB4B02D-4724-4363-B83A-86DDD0EAEBDD}">
      <dgm:prSet/>
      <dgm:spPr/>
      <dgm:t>
        <a:bodyPr/>
        <a:lstStyle/>
        <a:p>
          <a:endParaRPr lang="es-CL"/>
        </a:p>
      </dgm:t>
    </dgm:pt>
    <dgm:pt modelId="{68ADA15A-194B-4D10-B609-424DD26D2219}" type="sibTrans" cxnId="{1EB4B02D-4724-4363-B83A-86DDD0EAEBDD}">
      <dgm:prSet/>
      <dgm:spPr/>
      <dgm:t>
        <a:bodyPr/>
        <a:lstStyle/>
        <a:p>
          <a:endParaRPr lang="es-CL" dirty="0"/>
        </a:p>
      </dgm:t>
    </dgm:pt>
    <dgm:pt modelId="{52D26824-4A7B-403A-96D9-B444A41C6835}">
      <dgm:prSet/>
      <dgm:spPr/>
      <dgm:t>
        <a:bodyPr/>
        <a:lstStyle/>
        <a:p>
          <a:r>
            <a:rPr lang="es-CL" dirty="0"/>
            <a:t>Meta</a:t>
          </a:r>
        </a:p>
      </dgm:t>
    </dgm:pt>
    <dgm:pt modelId="{A751FC01-2730-4E43-8EA0-F54E76628663}" type="parTrans" cxnId="{F6EC571C-AA60-4580-88AD-C7A7EDB8C57B}">
      <dgm:prSet/>
      <dgm:spPr/>
      <dgm:t>
        <a:bodyPr/>
        <a:lstStyle/>
        <a:p>
          <a:endParaRPr lang="es-CL"/>
        </a:p>
      </dgm:t>
    </dgm:pt>
    <dgm:pt modelId="{1FE581C1-5CD0-4DF4-8AD9-2D73D73524F1}" type="sibTrans" cxnId="{F6EC571C-AA60-4580-88AD-C7A7EDB8C57B}">
      <dgm:prSet/>
      <dgm:spPr/>
    </dgm:pt>
    <dgm:pt modelId="{63913787-DF02-495B-B466-AACA639BCDB9}">
      <dgm:prSet/>
      <dgm:spPr/>
      <dgm:t>
        <a:bodyPr/>
        <a:lstStyle/>
        <a:p>
          <a:r>
            <a:rPr lang="es-CL" dirty="0" err="1"/>
            <a:t>Landing</a:t>
          </a:r>
          <a:r>
            <a:rPr lang="es-CL" dirty="0"/>
            <a:t> Page</a:t>
          </a:r>
        </a:p>
      </dgm:t>
    </dgm:pt>
    <dgm:pt modelId="{3305603A-6E7A-4E84-AC31-A2B6FCE95E9F}" type="parTrans" cxnId="{57E9B8FB-9C67-458D-9B08-482E9ACA578C}">
      <dgm:prSet/>
      <dgm:spPr/>
      <dgm:t>
        <a:bodyPr/>
        <a:lstStyle/>
        <a:p>
          <a:endParaRPr lang="es-CL"/>
        </a:p>
      </dgm:t>
    </dgm:pt>
    <dgm:pt modelId="{01331DE9-A6C4-4877-834C-8F01F6CFACDB}" type="sibTrans" cxnId="{57E9B8FB-9C67-458D-9B08-482E9ACA578C}">
      <dgm:prSet/>
      <dgm:spPr/>
      <dgm:t>
        <a:bodyPr/>
        <a:lstStyle/>
        <a:p>
          <a:endParaRPr lang="es-CL"/>
        </a:p>
      </dgm:t>
    </dgm:pt>
    <dgm:pt modelId="{6760CF76-DF4F-4AED-BA17-A82F3F13CCEE}">
      <dgm:prSet/>
      <dgm:spPr/>
      <dgm:t>
        <a:bodyPr/>
        <a:lstStyle/>
        <a:p>
          <a:r>
            <a:rPr lang="es-CL" dirty="0"/>
            <a:t>p</a:t>
          </a:r>
        </a:p>
      </dgm:t>
    </dgm:pt>
    <dgm:pt modelId="{10DABEBB-B517-43A3-B7F4-B1BAFAD8CD96}" type="parTrans" cxnId="{97E6BA6E-8382-4968-B575-538E186EA7D2}">
      <dgm:prSet/>
      <dgm:spPr/>
      <dgm:t>
        <a:bodyPr/>
        <a:lstStyle/>
        <a:p>
          <a:endParaRPr lang="es-CL"/>
        </a:p>
      </dgm:t>
    </dgm:pt>
    <dgm:pt modelId="{5AA12E49-168D-468C-89B4-4F888B7899C5}" type="sibTrans" cxnId="{97E6BA6E-8382-4968-B575-538E186EA7D2}">
      <dgm:prSet/>
      <dgm:spPr/>
      <dgm:t>
        <a:bodyPr/>
        <a:lstStyle/>
        <a:p>
          <a:endParaRPr lang="es-CL"/>
        </a:p>
      </dgm:t>
    </dgm:pt>
    <dgm:pt modelId="{F8E75065-1103-4FB2-994D-521371D1CC80}">
      <dgm:prSet/>
      <dgm:spPr/>
      <dgm:t>
        <a:bodyPr/>
        <a:lstStyle/>
        <a:p>
          <a:r>
            <a:rPr lang="es-CL" dirty="0"/>
            <a:t>p</a:t>
          </a:r>
        </a:p>
      </dgm:t>
    </dgm:pt>
    <dgm:pt modelId="{2F49B909-9043-42C8-880B-90EE6B29231C}" type="parTrans" cxnId="{5D9BAD17-15D8-44ED-BD11-306152848AC0}">
      <dgm:prSet/>
      <dgm:spPr/>
      <dgm:t>
        <a:bodyPr/>
        <a:lstStyle/>
        <a:p>
          <a:endParaRPr lang="es-CL"/>
        </a:p>
      </dgm:t>
    </dgm:pt>
    <dgm:pt modelId="{29EB99B9-9235-4AE6-804A-E2A29B4086A6}" type="sibTrans" cxnId="{5D9BAD17-15D8-44ED-BD11-306152848AC0}">
      <dgm:prSet/>
      <dgm:spPr/>
      <dgm:t>
        <a:bodyPr/>
        <a:lstStyle/>
        <a:p>
          <a:endParaRPr lang="es-CL"/>
        </a:p>
      </dgm:t>
    </dgm:pt>
    <dgm:pt modelId="{7BB2072F-61D7-4BE2-8070-D9AD92C85182}">
      <dgm:prSet/>
      <dgm:spPr/>
      <dgm:t>
        <a:bodyPr/>
        <a:lstStyle/>
        <a:p>
          <a:r>
            <a:rPr lang="es-ES" b="0"/>
            <a:t>Copyright &amp;copy; 2019-2020 -Desarrollos de Landing Pages Inc.</a:t>
          </a:r>
        </a:p>
      </dgm:t>
    </dgm:pt>
    <dgm:pt modelId="{11908644-6A2B-4B58-A656-0D17973AB595}" type="parTrans" cxnId="{52505896-0C17-49D4-A478-C2DFBAD029A0}">
      <dgm:prSet/>
      <dgm:spPr/>
      <dgm:t>
        <a:bodyPr/>
        <a:lstStyle/>
        <a:p>
          <a:endParaRPr lang="es-CL"/>
        </a:p>
      </dgm:t>
    </dgm:pt>
    <dgm:pt modelId="{3BFC0B18-80BF-47EB-B546-6A5CBC85276D}" type="sibTrans" cxnId="{52505896-0C17-49D4-A478-C2DFBAD029A0}">
      <dgm:prSet/>
      <dgm:spPr/>
      <dgm:t>
        <a:bodyPr/>
        <a:lstStyle/>
        <a:p>
          <a:endParaRPr lang="es-CL"/>
        </a:p>
      </dgm:t>
    </dgm:pt>
    <dgm:pt modelId="{3278ED4D-30D6-4C7E-8978-35249BE0B1AE}">
      <dgm:prSet/>
      <dgm:spPr/>
      <dgm:t>
        <a:bodyPr/>
        <a:lstStyle/>
        <a:p>
          <a:r>
            <a:rPr lang="es-CL" dirty="0"/>
            <a:t>a</a:t>
          </a:r>
        </a:p>
      </dgm:t>
    </dgm:pt>
    <dgm:pt modelId="{75E6650A-C88A-4C72-8D19-91A05BFE78BF}" type="parTrans" cxnId="{A758DA50-53A1-40C5-BD3D-3867913B505D}">
      <dgm:prSet/>
      <dgm:spPr/>
      <dgm:t>
        <a:bodyPr/>
        <a:lstStyle/>
        <a:p>
          <a:endParaRPr lang="es-CL"/>
        </a:p>
      </dgm:t>
    </dgm:pt>
    <dgm:pt modelId="{3D28D304-BBE9-4FB2-A078-A830D8B88F09}" type="sibTrans" cxnId="{A758DA50-53A1-40C5-BD3D-3867913B505D}">
      <dgm:prSet/>
      <dgm:spPr/>
    </dgm:pt>
    <dgm:pt modelId="{50DFC3AA-3EA3-4615-8E45-A01A589F2CC9}">
      <dgm:prSet/>
      <dgm:spPr/>
      <dgm:t>
        <a:bodyPr/>
        <a:lstStyle/>
        <a:p>
          <a:r>
            <a:rPr lang="es-CL" dirty="0"/>
            <a:t>a</a:t>
          </a:r>
        </a:p>
      </dgm:t>
    </dgm:pt>
    <dgm:pt modelId="{78C2C05D-EC26-48BF-A101-D7FE43A438D7}" type="parTrans" cxnId="{2278145C-DD4B-442D-87B8-0305990BDD28}">
      <dgm:prSet/>
      <dgm:spPr/>
      <dgm:t>
        <a:bodyPr/>
        <a:lstStyle/>
        <a:p>
          <a:endParaRPr lang="es-CL"/>
        </a:p>
      </dgm:t>
    </dgm:pt>
    <dgm:pt modelId="{4FDF6D2A-14A3-4A61-B10D-AAAB94395834}" type="sibTrans" cxnId="{2278145C-DD4B-442D-87B8-0305990BDD28}">
      <dgm:prSet/>
      <dgm:spPr/>
    </dgm:pt>
    <dgm:pt modelId="{8DA67BBE-F923-49C9-830E-BC8683C1EAC5}">
      <dgm:prSet/>
      <dgm:spPr/>
      <dgm:t>
        <a:bodyPr/>
        <a:lstStyle/>
        <a:p>
          <a:r>
            <a:rPr lang="es-CL" dirty="0"/>
            <a:t>a</a:t>
          </a:r>
        </a:p>
      </dgm:t>
    </dgm:pt>
    <dgm:pt modelId="{A5738577-305B-4B07-B127-C194B72AECCD}" type="parTrans" cxnId="{56A63C19-50DE-4440-B984-812BFE42B07A}">
      <dgm:prSet/>
      <dgm:spPr/>
      <dgm:t>
        <a:bodyPr/>
        <a:lstStyle/>
        <a:p>
          <a:endParaRPr lang="es-CL"/>
        </a:p>
      </dgm:t>
    </dgm:pt>
    <dgm:pt modelId="{3B531F57-A319-4F88-8110-B403AF8A74AF}" type="sibTrans" cxnId="{56A63C19-50DE-4440-B984-812BFE42B07A}">
      <dgm:prSet/>
      <dgm:spPr/>
    </dgm:pt>
    <dgm:pt modelId="{08AA916A-2E63-4A41-AD2C-0FA5BCD5891C}">
      <dgm:prSet/>
      <dgm:spPr/>
      <dgm:t>
        <a:bodyPr/>
        <a:lstStyle/>
        <a:p>
          <a:r>
            <a:rPr lang="es-CL" dirty="0"/>
            <a:t>a</a:t>
          </a:r>
        </a:p>
      </dgm:t>
    </dgm:pt>
    <dgm:pt modelId="{24F74E02-AC96-4F61-AAC5-916F1DA08DF8}" type="parTrans" cxnId="{7DA21334-D596-4C6F-8A08-75837925BF15}">
      <dgm:prSet/>
      <dgm:spPr/>
      <dgm:t>
        <a:bodyPr/>
        <a:lstStyle/>
        <a:p>
          <a:endParaRPr lang="es-CL"/>
        </a:p>
      </dgm:t>
    </dgm:pt>
    <dgm:pt modelId="{FD21E69E-6648-419E-BA24-3D4C9D2F22FF}" type="sibTrans" cxnId="{7DA21334-D596-4C6F-8A08-75837925BF15}">
      <dgm:prSet/>
      <dgm:spPr/>
    </dgm:pt>
    <dgm:pt modelId="{A29BB576-0C64-4B1D-B1F2-B806007E3866}">
      <dgm:prSet/>
      <dgm:spPr/>
      <dgm:t>
        <a:bodyPr/>
        <a:lstStyle/>
        <a:p>
          <a:r>
            <a:rPr lang="es-CL" dirty="0" err="1"/>
            <a:t>Like</a:t>
          </a:r>
          <a:r>
            <a:rPr lang="es-CL" dirty="0"/>
            <a:t> a red social</a:t>
          </a:r>
        </a:p>
      </dgm:t>
    </dgm:pt>
    <dgm:pt modelId="{F47FCCC0-D27D-48AF-9642-19BD9A76D354}" type="parTrans" cxnId="{0FA63487-2736-4A0D-BB70-07DA384CF07B}">
      <dgm:prSet/>
      <dgm:spPr/>
      <dgm:t>
        <a:bodyPr/>
        <a:lstStyle/>
        <a:p>
          <a:endParaRPr lang="es-CL"/>
        </a:p>
      </dgm:t>
    </dgm:pt>
    <dgm:pt modelId="{21DB5DAE-B650-49B7-B6B5-7AD40F34CA27}" type="sibTrans" cxnId="{0FA63487-2736-4A0D-BB70-07DA384CF07B}">
      <dgm:prSet/>
      <dgm:spPr/>
      <dgm:t>
        <a:bodyPr/>
        <a:lstStyle/>
        <a:p>
          <a:endParaRPr lang="es-CL"/>
        </a:p>
      </dgm:t>
    </dgm:pt>
    <dgm:pt modelId="{45F4F835-59FE-43BE-B8CA-AACBB325C93D}">
      <dgm:prSet/>
      <dgm:spPr/>
      <dgm:t>
        <a:bodyPr/>
        <a:lstStyle/>
        <a:p>
          <a:r>
            <a:rPr lang="es-CL" dirty="0" err="1"/>
            <a:t>Like</a:t>
          </a:r>
          <a:r>
            <a:rPr lang="es-CL"/>
            <a:t> a red social</a:t>
          </a:r>
        </a:p>
      </dgm:t>
    </dgm:pt>
    <dgm:pt modelId="{7D8D5E0F-0555-4B9E-8280-EC1E022DFBE3}" type="parTrans" cxnId="{D786D093-C18A-43B8-8998-4DA17697D793}">
      <dgm:prSet/>
      <dgm:spPr/>
      <dgm:t>
        <a:bodyPr/>
        <a:lstStyle/>
        <a:p>
          <a:endParaRPr lang="es-CL"/>
        </a:p>
      </dgm:t>
    </dgm:pt>
    <dgm:pt modelId="{1F7A46C2-C071-4B20-986E-CAB4898BF5F2}" type="sibTrans" cxnId="{D786D093-C18A-43B8-8998-4DA17697D793}">
      <dgm:prSet/>
      <dgm:spPr/>
      <dgm:t>
        <a:bodyPr/>
        <a:lstStyle/>
        <a:p>
          <a:endParaRPr lang="es-CL"/>
        </a:p>
      </dgm:t>
    </dgm:pt>
    <dgm:pt modelId="{1151ED7A-0460-42DC-BCA8-371B3A74605B}">
      <dgm:prSet/>
      <dgm:spPr/>
      <dgm:t>
        <a:bodyPr/>
        <a:lstStyle/>
        <a:p>
          <a:r>
            <a:rPr lang="es-CL" dirty="0" err="1"/>
            <a:t>Like</a:t>
          </a:r>
          <a:r>
            <a:rPr lang="es-CL" dirty="0"/>
            <a:t> a red social</a:t>
          </a:r>
        </a:p>
      </dgm:t>
    </dgm:pt>
    <dgm:pt modelId="{6194D975-79B0-4B16-A9E9-5BF69957C323}" type="parTrans" cxnId="{5CF8B151-FF5C-4D82-A5CE-F2E597752C6F}">
      <dgm:prSet/>
      <dgm:spPr/>
      <dgm:t>
        <a:bodyPr/>
        <a:lstStyle/>
        <a:p>
          <a:endParaRPr lang="es-CL"/>
        </a:p>
      </dgm:t>
    </dgm:pt>
    <dgm:pt modelId="{3E29DB96-962D-464D-920A-CC70B7CC9AFE}" type="sibTrans" cxnId="{5CF8B151-FF5C-4D82-A5CE-F2E597752C6F}">
      <dgm:prSet/>
      <dgm:spPr/>
      <dgm:t>
        <a:bodyPr/>
        <a:lstStyle/>
        <a:p>
          <a:endParaRPr lang="es-CL"/>
        </a:p>
      </dgm:t>
    </dgm:pt>
    <dgm:pt modelId="{A76BE1E1-06E3-442E-9416-65C807520CD6}">
      <dgm:prSet/>
      <dgm:spPr/>
      <dgm:t>
        <a:bodyPr/>
        <a:lstStyle/>
        <a:p>
          <a:r>
            <a:rPr lang="es-CL" dirty="0" err="1"/>
            <a:t>Like</a:t>
          </a:r>
          <a:r>
            <a:rPr lang="es-CL"/>
            <a:t> a red social</a:t>
          </a:r>
        </a:p>
      </dgm:t>
    </dgm:pt>
    <dgm:pt modelId="{8B84A81B-4D2F-4210-B685-414AD7ABF004}" type="parTrans" cxnId="{A626488F-A6DF-4B6B-882C-57F74CCD2387}">
      <dgm:prSet/>
      <dgm:spPr/>
      <dgm:t>
        <a:bodyPr/>
        <a:lstStyle/>
        <a:p>
          <a:endParaRPr lang="es-CL"/>
        </a:p>
      </dgm:t>
    </dgm:pt>
    <dgm:pt modelId="{F11CF6AE-C488-4063-A698-4BC9A870D7D4}" type="sibTrans" cxnId="{A626488F-A6DF-4B6B-882C-57F74CCD2387}">
      <dgm:prSet/>
      <dgm:spPr/>
      <dgm:t>
        <a:bodyPr/>
        <a:lstStyle/>
        <a:p>
          <a:endParaRPr lang="es-CL"/>
        </a:p>
      </dgm:t>
    </dgm:pt>
    <dgm:pt modelId="{36C07533-8235-4E8F-B7F3-C9892CCE084A}" type="pres">
      <dgm:prSet presAssocID="{39CECB66-0FF2-46B9-9D24-7749A1D098F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48EF42-9C9D-44DA-A6CE-C049F415B664}" type="pres">
      <dgm:prSet presAssocID="{AAC4F46D-4B91-4A46-8772-920DB8E238CE}" presName="root1" presStyleCnt="0"/>
      <dgm:spPr/>
    </dgm:pt>
    <dgm:pt modelId="{953F49FB-09C5-417B-AE2F-2A30A4C96879}" type="pres">
      <dgm:prSet presAssocID="{AAC4F46D-4B91-4A46-8772-920DB8E238CE}" presName="LevelOneTextNode" presStyleLbl="node0" presStyleIdx="0" presStyleCnt="1">
        <dgm:presLayoutVars>
          <dgm:chPref val="3"/>
        </dgm:presLayoutVars>
      </dgm:prSet>
      <dgm:spPr/>
    </dgm:pt>
    <dgm:pt modelId="{B99AB7B6-82D1-4BB4-90CF-077017263AB1}" type="pres">
      <dgm:prSet presAssocID="{AAC4F46D-4B91-4A46-8772-920DB8E238CE}" presName="level2hierChild" presStyleCnt="0"/>
      <dgm:spPr/>
    </dgm:pt>
    <dgm:pt modelId="{64B0818C-4238-4D7C-9D35-062A2C69BFF9}" type="pres">
      <dgm:prSet presAssocID="{E032C6AA-4433-4220-AC95-1391C9EB71BC}" presName="conn2-1" presStyleLbl="parChTrans1D2" presStyleIdx="0" presStyleCnt="1"/>
      <dgm:spPr/>
    </dgm:pt>
    <dgm:pt modelId="{29EEA5FE-B155-4CF6-970D-65E37F31B151}" type="pres">
      <dgm:prSet presAssocID="{E032C6AA-4433-4220-AC95-1391C9EB71BC}" presName="connTx" presStyleLbl="parChTrans1D2" presStyleIdx="0" presStyleCnt="1"/>
      <dgm:spPr/>
    </dgm:pt>
    <dgm:pt modelId="{512361B0-2C85-4578-9A43-DD0498D5AF61}" type="pres">
      <dgm:prSet presAssocID="{EB509A60-C4B1-4E92-9D8B-6AE39A86570B}" presName="root2" presStyleCnt="0"/>
      <dgm:spPr/>
    </dgm:pt>
    <dgm:pt modelId="{428319FF-5C6F-431B-814C-36A46BC78927}" type="pres">
      <dgm:prSet presAssocID="{EB509A60-C4B1-4E92-9D8B-6AE39A86570B}" presName="LevelTwoTextNode" presStyleLbl="node2" presStyleIdx="0" presStyleCnt="1">
        <dgm:presLayoutVars>
          <dgm:chPref val="3"/>
        </dgm:presLayoutVars>
      </dgm:prSet>
      <dgm:spPr/>
    </dgm:pt>
    <dgm:pt modelId="{FCCB0873-1CB1-4462-9839-6D741C28788E}" type="pres">
      <dgm:prSet presAssocID="{EB509A60-C4B1-4E92-9D8B-6AE39A86570B}" presName="level3hierChild" presStyleCnt="0"/>
      <dgm:spPr/>
    </dgm:pt>
    <dgm:pt modelId="{6C560BBA-DDD6-498B-BB81-0C16F274DD82}" type="pres">
      <dgm:prSet presAssocID="{6D889D8A-66D9-4EF8-A4C0-E93C8DE29067}" presName="conn2-1" presStyleLbl="parChTrans1D3" presStyleIdx="0" presStyleCnt="2"/>
      <dgm:spPr/>
    </dgm:pt>
    <dgm:pt modelId="{C4AEDC6E-DCF6-4689-8749-7E0BF4E65273}" type="pres">
      <dgm:prSet presAssocID="{6D889D8A-66D9-4EF8-A4C0-E93C8DE29067}" presName="connTx" presStyleLbl="parChTrans1D3" presStyleIdx="0" presStyleCnt="2"/>
      <dgm:spPr/>
    </dgm:pt>
    <dgm:pt modelId="{E766DEB0-9DF8-4F8E-922D-51B74A03FFE9}" type="pres">
      <dgm:prSet presAssocID="{95775A65-6412-4F9D-8359-DC1BD50A1658}" presName="root2" presStyleCnt="0"/>
      <dgm:spPr/>
    </dgm:pt>
    <dgm:pt modelId="{CB462031-A8DB-4810-A60E-E78B59F180EF}" type="pres">
      <dgm:prSet presAssocID="{95775A65-6412-4F9D-8359-DC1BD50A1658}" presName="LevelTwoTextNode" presStyleLbl="node3" presStyleIdx="0" presStyleCnt="2">
        <dgm:presLayoutVars>
          <dgm:chPref val="3"/>
        </dgm:presLayoutVars>
      </dgm:prSet>
      <dgm:spPr/>
    </dgm:pt>
    <dgm:pt modelId="{E29B3B14-AD46-4997-966A-E9DC077A8830}" type="pres">
      <dgm:prSet presAssocID="{95775A65-6412-4F9D-8359-DC1BD50A1658}" presName="level3hierChild" presStyleCnt="0"/>
      <dgm:spPr/>
    </dgm:pt>
    <dgm:pt modelId="{D2B4ECE4-E548-4231-91BD-E73435C2D23B}" type="pres">
      <dgm:prSet presAssocID="{962884A4-5D05-4A5F-A8F0-4236F566C894}" presName="conn2-1" presStyleLbl="parChTrans1D4" presStyleIdx="0" presStyleCnt="46"/>
      <dgm:spPr/>
    </dgm:pt>
    <dgm:pt modelId="{B697C431-9A34-4E5E-93F4-05B83546DAEA}" type="pres">
      <dgm:prSet presAssocID="{962884A4-5D05-4A5F-A8F0-4236F566C894}" presName="connTx" presStyleLbl="parChTrans1D4" presStyleIdx="0" presStyleCnt="46"/>
      <dgm:spPr/>
    </dgm:pt>
    <dgm:pt modelId="{81D881E3-79E2-4C3B-83F9-0F86EF0BEA03}" type="pres">
      <dgm:prSet presAssocID="{DB0F1911-BC8F-4F81-BF29-FCF94B773973}" presName="root2" presStyleCnt="0"/>
      <dgm:spPr/>
    </dgm:pt>
    <dgm:pt modelId="{1A4A5212-56FD-430F-9EA2-1F7B675D0AE4}" type="pres">
      <dgm:prSet presAssocID="{DB0F1911-BC8F-4F81-BF29-FCF94B773973}" presName="LevelTwoTextNode" presStyleLbl="node4" presStyleIdx="0" presStyleCnt="46">
        <dgm:presLayoutVars>
          <dgm:chPref val="3"/>
        </dgm:presLayoutVars>
      </dgm:prSet>
      <dgm:spPr/>
    </dgm:pt>
    <dgm:pt modelId="{01790FDA-095E-4FD8-84E2-65F6333208BD}" type="pres">
      <dgm:prSet presAssocID="{DB0F1911-BC8F-4F81-BF29-FCF94B773973}" presName="level3hierChild" presStyleCnt="0"/>
      <dgm:spPr/>
    </dgm:pt>
    <dgm:pt modelId="{7797CC61-82D5-4088-AE78-7BA5471A8598}" type="pres">
      <dgm:prSet presAssocID="{3305603A-6E7A-4E84-AC31-A2B6FCE95E9F}" presName="conn2-1" presStyleLbl="parChTrans1D4" presStyleIdx="1" presStyleCnt="46"/>
      <dgm:spPr/>
    </dgm:pt>
    <dgm:pt modelId="{1394113E-D7DD-4281-8002-CBEDC5225768}" type="pres">
      <dgm:prSet presAssocID="{3305603A-6E7A-4E84-AC31-A2B6FCE95E9F}" presName="connTx" presStyleLbl="parChTrans1D4" presStyleIdx="1" presStyleCnt="46"/>
      <dgm:spPr/>
    </dgm:pt>
    <dgm:pt modelId="{E4EFC371-0E33-4DFF-B7F8-8BE13074D23A}" type="pres">
      <dgm:prSet presAssocID="{63913787-DF02-495B-B466-AACA639BCDB9}" presName="root2" presStyleCnt="0"/>
      <dgm:spPr/>
    </dgm:pt>
    <dgm:pt modelId="{F844BC1C-E8E5-485D-8B3D-8E5227E6C4C4}" type="pres">
      <dgm:prSet presAssocID="{63913787-DF02-495B-B466-AACA639BCDB9}" presName="LevelTwoTextNode" presStyleLbl="node4" presStyleIdx="1" presStyleCnt="46">
        <dgm:presLayoutVars>
          <dgm:chPref val="3"/>
        </dgm:presLayoutVars>
      </dgm:prSet>
      <dgm:spPr/>
    </dgm:pt>
    <dgm:pt modelId="{27DE2A8C-BA23-4FC5-BD32-38E95C810A8F}" type="pres">
      <dgm:prSet presAssocID="{63913787-DF02-495B-B466-AACA639BCDB9}" presName="level3hierChild" presStyleCnt="0"/>
      <dgm:spPr/>
    </dgm:pt>
    <dgm:pt modelId="{B9161574-A869-4818-8981-6E9C79BBFBED}" type="pres">
      <dgm:prSet presAssocID="{733226CC-51CA-4671-9C0C-6C0285AD6E88}" presName="conn2-1" presStyleLbl="parChTrans1D4" presStyleIdx="2" presStyleCnt="46"/>
      <dgm:spPr/>
    </dgm:pt>
    <dgm:pt modelId="{9A30E12E-C8AA-4656-9CFC-EEB6002FEA1F}" type="pres">
      <dgm:prSet presAssocID="{733226CC-51CA-4671-9C0C-6C0285AD6E88}" presName="connTx" presStyleLbl="parChTrans1D4" presStyleIdx="2" presStyleCnt="46"/>
      <dgm:spPr/>
    </dgm:pt>
    <dgm:pt modelId="{DB703F97-0BF2-4A23-B9DE-F659FCAD5E89}" type="pres">
      <dgm:prSet presAssocID="{37051131-575A-4EDC-AD7A-0D054C58DBC2}" presName="root2" presStyleCnt="0"/>
      <dgm:spPr/>
    </dgm:pt>
    <dgm:pt modelId="{84ED2F69-3BA2-4DBB-A92F-766AB507AD06}" type="pres">
      <dgm:prSet presAssocID="{37051131-575A-4EDC-AD7A-0D054C58DBC2}" presName="LevelTwoTextNode" presStyleLbl="node4" presStyleIdx="2" presStyleCnt="46">
        <dgm:presLayoutVars>
          <dgm:chPref val="3"/>
        </dgm:presLayoutVars>
      </dgm:prSet>
      <dgm:spPr/>
    </dgm:pt>
    <dgm:pt modelId="{DEA50E86-579D-4388-A0A0-BFCDEBB148ED}" type="pres">
      <dgm:prSet presAssocID="{37051131-575A-4EDC-AD7A-0D054C58DBC2}" presName="level3hierChild" presStyleCnt="0"/>
      <dgm:spPr/>
    </dgm:pt>
    <dgm:pt modelId="{EB605B0B-C272-4DD8-A5BB-2282D259361C}" type="pres">
      <dgm:prSet presAssocID="{A751FC01-2730-4E43-8EA0-F54E76628663}" presName="conn2-1" presStyleLbl="parChTrans1D4" presStyleIdx="3" presStyleCnt="46"/>
      <dgm:spPr/>
    </dgm:pt>
    <dgm:pt modelId="{78A55DD4-A179-4668-AEE8-C6A0A2915026}" type="pres">
      <dgm:prSet presAssocID="{A751FC01-2730-4E43-8EA0-F54E76628663}" presName="connTx" presStyleLbl="parChTrans1D4" presStyleIdx="3" presStyleCnt="46"/>
      <dgm:spPr/>
    </dgm:pt>
    <dgm:pt modelId="{2F8BF7EC-AE6A-465E-94A1-E5BA92D905D3}" type="pres">
      <dgm:prSet presAssocID="{52D26824-4A7B-403A-96D9-B444A41C6835}" presName="root2" presStyleCnt="0"/>
      <dgm:spPr/>
    </dgm:pt>
    <dgm:pt modelId="{2BD67310-4AD5-4308-8713-65F6952032C2}" type="pres">
      <dgm:prSet presAssocID="{52D26824-4A7B-403A-96D9-B444A41C6835}" presName="LevelTwoTextNode" presStyleLbl="node4" presStyleIdx="3" presStyleCnt="46">
        <dgm:presLayoutVars>
          <dgm:chPref val="3"/>
        </dgm:presLayoutVars>
      </dgm:prSet>
      <dgm:spPr/>
    </dgm:pt>
    <dgm:pt modelId="{FB2AB373-E117-4801-A02E-D4115C452CD6}" type="pres">
      <dgm:prSet presAssocID="{52D26824-4A7B-403A-96D9-B444A41C6835}" presName="level3hierChild" presStyleCnt="0"/>
      <dgm:spPr/>
    </dgm:pt>
    <dgm:pt modelId="{E854123F-5AA6-4643-A2F0-15B6CE6220B4}" type="pres">
      <dgm:prSet presAssocID="{0ECA9413-B16E-4854-9611-156AA7F75CAE}" presName="conn2-1" presStyleLbl="parChTrans1D3" presStyleIdx="1" presStyleCnt="2"/>
      <dgm:spPr/>
    </dgm:pt>
    <dgm:pt modelId="{0E806BD2-48EC-4F29-B40F-3B9691A885AB}" type="pres">
      <dgm:prSet presAssocID="{0ECA9413-B16E-4854-9611-156AA7F75CAE}" presName="connTx" presStyleLbl="parChTrans1D3" presStyleIdx="1" presStyleCnt="2"/>
      <dgm:spPr/>
    </dgm:pt>
    <dgm:pt modelId="{D701C8E6-BFBB-4FEA-82D5-6264C8B87638}" type="pres">
      <dgm:prSet presAssocID="{1BE7F0B4-00D3-4F8E-AF66-2FEDAD2A8B36}" presName="root2" presStyleCnt="0"/>
      <dgm:spPr/>
    </dgm:pt>
    <dgm:pt modelId="{CBC34494-A661-4903-933A-1371D6EBDFC8}" type="pres">
      <dgm:prSet presAssocID="{1BE7F0B4-00D3-4F8E-AF66-2FEDAD2A8B36}" presName="LevelTwoTextNode" presStyleLbl="node3" presStyleIdx="1" presStyleCnt="2">
        <dgm:presLayoutVars>
          <dgm:chPref val="3"/>
        </dgm:presLayoutVars>
      </dgm:prSet>
      <dgm:spPr/>
    </dgm:pt>
    <dgm:pt modelId="{FD9168A3-4CEF-4493-A5EA-825D2263486C}" type="pres">
      <dgm:prSet presAssocID="{1BE7F0B4-00D3-4F8E-AF66-2FEDAD2A8B36}" presName="level3hierChild" presStyleCnt="0"/>
      <dgm:spPr/>
    </dgm:pt>
    <dgm:pt modelId="{A41B7F12-F65F-40EF-8FBC-96C28FCF8972}" type="pres">
      <dgm:prSet presAssocID="{A5D83453-8962-4E4D-8379-FF450E4FE861}" presName="conn2-1" presStyleLbl="parChTrans1D4" presStyleIdx="4" presStyleCnt="46"/>
      <dgm:spPr/>
    </dgm:pt>
    <dgm:pt modelId="{C6AEF520-6896-4F03-9FC3-ABADEF0C119D}" type="pres">
      <dgm:prSet presAssocID="{A5D83453-8962-4E4D-8379-FF450E4FE861}" presName="connTx" presStyleLbl="parChTrans1D4" presStyleIdx="4" presStyleCnt="46"/>
      <dgm:spPr/>
    </dgm:pt>
    <dgm:pt modelId="{B42C3D66-90A8-4D12-8731-E906DD65E56C}" type="pres">
      <dgm:prSet presAssocID="{65A0E253-7ACE-4826-A3ED-492411FB2126}" presName="root2" presStyleCnt="0"/>
      <dgm:spPr/>
    </dgm:pt>
    <dgm:pt modelId="{A8794E8E-7057-4C2F-B5A7-E5BB2A6F6B9E}" type="pres">
      <dgm:prSet presAssocID="{65A0E253-7ACE-4826-A3ED-492411FB2126}" presName="LevelTwoTextNode" presStyleLbl="node4" presStyleIdx="4" presStyleCnt="46">
        <dgm:presLayoutVars>
          <dgm:chPref val="3"/>
        </dgm:presLayoutVars>
      </dgm:prSet>
      <dgm:spPr/>
    </dgm:pt>
    <dgm:pt modelId="{1646C096-96A1-4AD1-BDF0-8973A84B2C20}" type="pres">
      <dgm:prSet presAssocID="{65A0E253-7ACE-4826-A3ED-492411FB2126}" presName="level3hierChild" presStyleCnt="0"/>
      <dgm:spPr/>
    </dgm:pt>
    <dgm:pt modelId="{3E7DED02-4050-4C7D-98C2-8EBB83BFE7A9}" type="pres">
      <dgm:prSet presAssocID="{68072A62-896C-4668-BC45-8FE38427D4D2}" presName="conn2-1" presStyleLbl="parChTrans1D4" presStyleIdx="5" presStyleCnt="46"/>
      <dgm:spPr/>
    </dgm:pt>
    <dgm:pt modelId="{4AD68F8B-420A-4F33-A354-0B2CDFD7A197}" type="pres">
      <dgm:prSet presAssocID="{68072A62-896C-4668-BC45-8FE38427D4D2}" presName="connTx" presStyleLbl="parChTrans1D4" presStyleIdx="5" presStyleCnt="46"/>
      <dgm:spPr/>
    </dgm:pt>
    <dgm:pt modelId="{DD39CAFE-5C9D-460E-9776-9351C6E2A0E0}" type="pres">
      <dgm:prSet presAssocID="{7140083C-03A8-4C0D-82CA-EC7C2C4D2AF0}" presName="root2" presStyleCnt="0"/>
      <dgm:spPr/>
    </dgm:pt>
    <dgm:pt modelId="{5BE57A26-9DB7-47FC-B525-7894E27132F2}" type="pres">
      <dgm:prSet presAssocID="{7140083C-03A8-4C0D-82CA-EC7C2C4D2AF0}" presName="LevelTwoTextNode" presStyleLbl="node4" presStyleIdx="5" presStyleCnt="46">
        <dgm:presLayoutVars>
          <dgm:chPref val="3"/>
        </dgm:presLayoutVars>
      </dgm:prSet>
      <dgm:spPr/>
    </dgm:pt>
    <dgm:pt modelId="{C58D56BC-21B8-486B-8E95-8AF0BB90E396}" type="pres">
      <dgm:prSet presAssocID="{7140083C-03A8-4C0D-82CA-EC7C2C4D2AF0}" presName="level3hierChild" presStyleCnt="0"/>
      <dgm:spPr/>
    </dgm:pt>
    <dgm:pt modelId="{878A7025-CC92-4343-AE0F-94EAFE832A42}" type="pres">
      <dgm:prSet presAssocID="{982873F8-B864-416D-BE09-0E9D27CE22C9}" presName="conn2-1" presStyleLbl="parChTrans1D4" presStyleIdx="6" presStyleCnt="46"/>
      <dgm:spPr/>
    </dgm:pt>
    <dgm:pt modelId="{E5735E7C-12A8-49D8-AB8D-3F65E0941008}" type="pres">
      <dgm:prSet presAssocID="{982873F8-B864-416D-BE09-0E9D27CE22C9}" presName="connTx" presStyleLbl="parChTrans1D4" presStyleIdx="6" presStyleCnt="46"/>
      <dgm:spPr/>
    </dgm:pt>
    <dgm:pt modelId="{70000FB8-6A23-40A6-80AE-92DC790455CD}" type="pres">
      <dgm:prSet presAssocID="{D186725B-C7A0-4F4E-8435-0A0B149009B8}" presName="root2" presStyleCnt="0"/>
      <dgm:spPr/>
    </dgm:pt>
    <dgm:pt modelId="{A251E971-810B-42A0-927C-CF050477D084}" type="pres">
      <dgm:prSet presAssocID="{D186725B-C7A0-4F4E-8435-0A0B149009B8}" presName="LevelTwoTextNode" presStyleLbl="node4" presStyleIdx="6" presStyleCnt="46">
        <dgm:presLayoutVars>
          <dgm:chPref val="3"/>
        </dgm:presLayoutVars>
      </dgm:prSet>
      <dgm:spPr/>
    </dgm:pt>
    <dgm:pt modelId="{E148449F-981E-4B9F-9444-999D47E3116F}" type="pres">
      <dgm:prSet presAssocID="{D186725B-C7A0-4F4E-8435-0A0B149009B8}" presName="level3hierChild" presStyleCnt="0"/>
      <dgm:spPr/>
    </dgm:pt>
    <dgm:pt modelId="{93B5B9E1-74EF-4D0E-8207-2DC11C27BCEF}" type="pres">
      <dgm:prSet presAssocID="{280559EC-FF28-44A7-9146-09F62BFA153D}" presName="conn2-1" presStyleLbl="parChTrans1D4" presStyleIdx="7" presStyleCnt="46"/>
      <dgm:spPr/>
    </dgm:pt>
    <dgm:pt modelId="{990B62DD-C69D-47F9-89FD-FB6F41B58EE0}" type="pres">
      <dgm:prSet presAssocID="{280559EC-FF28-44A7-9146-09F62BFA153D}" presName="connTx" presStyleLbl="parChTrans1D4" presStyleIdx="7" presStyleCnt="46"/>
      <dgm:spPr/>
    </dgm:pt>
    <dgm:pt modelId="{55F17D4A-B640-4A20-BEA3-0F285A286263}" type="pres">
      <dgm:prSet presAssocID="{472E001B-C1D3-47D7-9E7C-DC449AD49174}" presName="root2" presStyleCnt="0"/>
      <dgm:spPr/>
    </dgm:pt>
    <dgm:pt modelId="{A5E08102-E725-4857-BF32-39AB06F573D7}" type="pres">
      <dgm:prSet presAssocID="{472E001B-C1D3-47D7-9E7C-DC449AD49174}" presName="LevelTwoTextNode" presStyleLbl="node4" presStyleIdx="7" presStyleCnt="46">
        <dgm:presLayoutVars>
          <dgm:chPref val="3"/>
        </dgm:presLayoutVars>
      </dgm:prSet>
      <dgm:spPr/>
    </dgm:pt>
    <dgm:pt modelId="{93685E76-C529-4C68-9D37-1B361685102B}" type="pres">
      <dgm:prSet presAssocID="{472E001B-C1D3-47D7-9E7C-DC449AD49174}" presName="level3hierChild" presStyleCnt="0"/>
      <dgm:spPr/>
    </dgm:pt>
    <dgm:pt modelId="{91448D6C-7B1A-4682-BB0A-3A214BC8A75F}" type="pres">
      <dgm:prSet presAssocID="{D09FEA42-49D0-49AC-A3DF-6C33A3E5B9C0}" presName="conn2-1" presStyleLbl="parChTrans1D4" presStyleIdx="8" presStyleCnt="46"/>
      <dgm:spPr/>
    </dgm:pt>
    <dgm:pt modelId="{B3BEF8EF-1749-4A73-864B-E039A15FABBB}" type="pres">
      <dgm:prSet presAssocID="{D09FEA42-49D0-49AC-A3DF-6C33A3E5B9C0}" presName="connTx" presStyleLbl="parChTrans1D4" presStyleIdx="8" presStyleCnt="46"/>
      <dgm:spPr/>
    </dgm:pt>
    <dgm:pt modelId="{68B4E94F-DAFE-4940-9B6D-FA008A2D1F90}" type="pres">
      <dgm:prSet presAssocID="{DC9E4510-3C09-4088-9317-32B73998E22A}" presName="root2" presStyleCnt="0"/>
      <dgm:spPr/>
    </dgm:pt>
    <dgm:pt modelId="{526FA78D-8328-49B2-A92E-E6889F61923C}" type="pres">
      <dgm:prSet presAssocID="{DC9E4510-3C09-4088-9317-32B73998E22A}" presName="LevelTwoTextNode" presStyleLbl="node4" presStyleIdx="8" presStyleCnt="46">
        <dgm:presLayoutVars>
          <dgm:chPref val="3"/>
        </dgm:presLayoutVars>
      </dgm:prSet>
      <dgm:spPr/>
    </dgm:pt>
    <dgm:pt modelId="{A6E79350-A167-419F-AE35-7552C6E993B6}" type="pres">
      <dgm:prSet presAssocID="{DC9E4510-3C09-4088-9317-32B73998E22A}" presName="level3hierChild" presStyleCnt="0"/>
      <dgm:spPr/>
    </dgm:pt>
    <dgm:pt modelId="{281793ED-B36B-43F2-92E8-F525488EE397}" type="pres">
      <dgm:prSet presAssocID="{D5AE17A5-DC21-48A6-83E0-39ACC228262C}" presName="conn2-1" presStyleLbl="parChTrans1D4" presStyleIdx="9" presStyleCnt="46"/>
      <dgm:spPr/>
    </dgm:pt>
    <dgm:pt modelId="{C554F5BD-ACF6-4225-940F-6BC71BAE8E3A}" type="pres">
      <dgm:prSet presAssocID="{D5AE17A5-DC21-48A6-83E0-39ACC228262C}" presName="connTx" presStyleLbl="parChTrans1D4" presStyleIdx="9" presStyleCnt="46"/>
      <dgm:spPr/>
    </dgm:pt>
    <dgm:pt modelId="{00F9E680-F63E-4B86-A656-42339E635379}" type="pres">
      <dgm:prSet presAssocID="{11270B1E-5578-487D-8906-7F55A967BAC3}" presName="root2" presStyleCnt="0"/>
      <dgm:spPr/>
    </dgm:pt>
    <dgm:pt modelId="{65AB7D9F-343D-4786-8688-745C931D5712}" type="pres">
      <dgm:prSet presAssocID="{11270B1E-5578-487D-8906-7F55A967BAC3}" presName="LevelTwoTextNode" presStyleLbl="node4" presStyleIdx="9" presStyleCnt="46">
        <dgm:presLayoutVars>
          <dgm:chPref val="3"/>
        </dgm:presLayoutVars>
      </dgm:prSet>
      <dgm:spPr/>
    </dgm:pt>
    <dgm:pt modelId="{D1869645-45CD-4CE8-9B40-57BD3242BD07}" type="pres">
      <dgm:prSet presAssocID="{11270B1E-5578-487D-8906-7F55A967BAC3}" presName="level3hierChild" presStyleCnt="0"/>
      <dgm:spPr/>
    </dgm:pt>
    <dgm:pt modelId="{F77F2CA5-19EF-498C-9910-4E8943F02866}" type="pres">
      <dgm:prSet presAssocID="{DB694E67-26AA-49B4-B050-2F9E73000F79}" presName="conn2-1" presStyleLbl="parChTrans1D4" presStyleIdx="10" presStyleCnt="46"/>
      <dgm:spPr/>
    </dgm:pt>
    <dgm:pt modelId="{80A0311A-A3E8-4190-9FB2-4FF6A87B5723}" type="pres">
      <dgm:prSet presAssocID="{DB694E67-26AA-49B4-B050-2F9E73000F79}" presName="connTx" presStyleLbl="parChTrans1D4" presStyleIdx="10" presStyleCnt="46"/>
      <dgm:spPr/>
    </dgm:pt>
    <dgm:pt modelId="{3F585BB1-BF8D-4969-A00C-058BA373BBDA}" type="pres">
      <dgm:prSet presAssocID="{B1F1285E-CF8E-4F1C-A162-72C185B35955}" presName="root2" presStyleCnt="0"/>
      <dgm:spPr/>
    </dgm:pt>
    <dgm:pt modelId="{40932A96-98E4-4C01-83A1-C2A860C0D154}" type="pres">
      <dgm:prSet presAssocID="{B1F1285E-CF8E-4F1C-A162-72C185B35955}" presName="LevelTwoTextNode" presStyleLbl="node4" presStyleIdx="10" presStyleCnt="46">
        <dgm:presLayoutVars>
          <dgm:chPref val="3"/>
        </dgm:presLayoutVars>
      </dgm:prSet>
      <dgm:spPr/>
    </dgm:pt>
    <dgm:pt modelId="{D06914BB-580F-402E-9E75-0F0A365AD423}" type="pres">
      <dgm:prSet presAssocID="{B1F1285E-CF8E-4F1C-A162-72C185B35955}" presName="level3hierChild" presStyleCnt="0"/>
      <dgm:spPr/>
    </dgm:pt>
    <dgm:pt modelId="{F71F4588-296A-4599-8980-0451335B5783}" type="pres">
      <dgm:prSet presAssocID="{EA72AEB5-37D2-4E1C-A5A4-FD672CBFCF4A}" presName="conn2-1" presStyleLbl="parChTrans1D4" presStyleIdx="11" presStyleCnt="46"/>
      <dgm:spPr/>
    </dgm:pt>
    <dgm:pt modelId="{5D467310-AEC6-4BBB-903B-4487E0E00D5B}" type="pres">
      <dgm:prSet presAssocID="{EA72AEB5-37D2-4E1C-A5A4-FD672CBFCF4A}" presName="connTx" presStyleLbl="parChTrans1D4" presStyleIdx="11" presStyleCnt="46"/>
      <dgm:spPr/>
    </dgm:pt>
    <dgm:pt modelId="{3BB553DC-E893-489C-8816-83F12C35A2E4}" type="pres">
      <dgm:prSet presAssocID="{06C9F861-1A2D-46B6-8342-12B9F37EA8E0}" presName="root2" presStyleCnt="0"/>
      <dgm:spPr/>
    </dgm:pt>
    <dgm:pt modelId="{73BEAE76-4090-40AE-9DC6-8513B0093E97}" type="pres">
      <dgm:prSet presAssocID="{06C9F861-1A2D-46B6-8342-12B9F37EA8E0}" presName="LevelTwoTextNode" presStyleLbl="node4" presStyleIdx="11" presStyleCnt="46">
        <dgm:presLayoutVars>
          <dgm:chPref val="3"/>
        </dgm:presLayoutVars>
      </dgm:prSet>
      <dgm:spPr/>
    </dgm:pt>
    <dgm:pt modelId="{20C9519D-99F9-4DD8-A5FE-E9CC846DCAA6}" type="pres">
      <dgm:prSet presAssocID="{06C9F861-1A2D-46B6-8342-12B9F37EA8E0}" presName="level3hierChild" presStyleCnt="0"/>
      <dgm:spPr/>
    </dgm:pt>
    <dgm:pt modelId="{95FBACB3-0374-4C6C-A56A-273D3C22ED77}" type="pres">
      <dgm:prSet presAssocID="{52EFFB12-70EC-4040-93B1-7198D43539E4}" presName="conn2-1" presStyleLbl="parChTrans1D4" presStyleIdx="12" presStyleCnt="46"/>
      <dgm:spPr/>
    </dgm:pt>
    <dgm:pt modelId="{776BFC66-0EE8-4847-B6B6-BF46A4AD5E4F}" type="pres">
      <dgm:prSet presAssocID="{52EFFB12-70EC-4040-93B1-7198D43539E4}" presName="connTx" presStyleLbl="parChTrans1D4" presStyleIdx="12" presStyleCnt="46"/>
      <dgm:spPr/>
    </dgm:pt>
    <dgm:pt modelId="{C6597EDE-DC47-4A09-B213-6E680743252F}" type="pres">
      <dgm:prSet presAssocID="{3426D12F-4128-496B-9F26-1AF4F9EBCC52}" presName="root2" presStyleCnt="0"/>
      <dgm:spPr/>
    </dgm:pt>
    <dgm:pt modelId="{035F6FCC-8767-4C23-B9ED-FD139EE8219A}" type="pres">
      <dgm:prSet presAssocID="{3426D12F-4128-496B-9F26-1AF4F9EBCC52}" presName="LevelTwoTextNode" presStyleLbl="node4" presStyleIdx="12" presStyleCnt="46">
        <dgm:presLayoutVars>
          <dgm:chPref val="3"/>
        </dgm:presLayoutVars>
      </dgm:prSet>
      <dgm:spPr/>
    </dgm:pt>
    <dgm:pt modelId="{72D7F36F-C92D-4820-A536-1DB0A5CC9AFF}" type="pres">
      <dgm:prSet presAssocID="{3426D12F-4128-496B-9F26-1AF4F9EBCC52}" presName="level3hierChild" presStyleCnt="0"/>
      <dgm:spPr/>
    </dgm:pt>
    <dgm:pt modelId="{2C471852-3006-400F-A5B4-77F488F805E0}" type="pres">
      <dgm:prSet presAssocID="{F7E4B64E-06B0-4984-BE11-18A7CA0B5162}" presName="conn2-1" presStyleLbl="parChTrans1D4" presStyleIdx="13" presStyleCnt="46"/>
      <dgm:spPr/>
    </dgm:pt>
    <dgm:pt modelId="{1253A88E-4465-4AB1-9CB9-5900EC32B8CB}" type="pres">
      <dgm:prSet presAssocID="{F7E4B64E-06B0-4984-BE11-18A7CA0B5162}" presName="connTx" presStyleLbl="parChTrans1D4" presStyleIdx="13" presStyleCnt="46"/>
      <dgm:spPr/>
    </dgm:pt>
    <dgm:pt modelId="{32D7EF11-E85B-429E-A4E9-13B95BAD5E4F}" type="pres">
      <dgm:prSet presAssocID="{167A11F5-2280-4A05-88BB-6FF90098039C}" presName="root2" presStyleCnt="0"/>
      <dgm:spPr/>
    </dgm:pt>
    <dgm:pt modelId="{C390F9BC-9884-4537-B4FF-949A536D3899}" type="pres">
      <dgm:prSet presAssocID="{167A11F5-2280-4A05-88BB-6FF90098039C}" presName="LevelTwoTextNode" presStyleLbl="node4" presStyleIdx="13" presStyleCnt="46">
        <dgm:presLayoutVars>
          <dgm:chPref val="3"/>
        </dgm:presLayoutVars>
      </dgm:prSet>
      <dgm:spPr/>
    </dgm:pt>
    <dgm:pt modelId="{4177250F-1CC8-4B75-9D03-73D8A4207B71}" type="pres">
      <dgm:prSet presAssocID="{167A11F5-2280-4A05-88BB-6FF90098039C}" presName="level3hierChild" presStyleCnt="0"/>
      <dgm:spPr/>
    </dgm:pt>
    <dgm:pt modelId="{AF386013-18CE-40D7-ACB8-479A7853EAFC}" type="pres">
      <dgm:prSet presAssocID="{D52796E4-567F-4DEA-8136-9CAB4D087011}" presName="conn2-1" presStyleLbl="parChTrans1D4" presStyleIdx="14" presStyleCnt="46"/>
      <dgm:spPr/>
    </dgm:pt>
    <dgm:pt modelId="{D8EBA922-238C-4CD9-9E72-369210AE5F73}" type="pres">
      <dgm:prSet presAssocID="{D52796E4-567F-4DEA-8136-9CAB4D087011}" presName="connTx" presStyleLbl="parChTrans1D4" presStyleIdx="14" presStyleCnt="46"/>
      <dgm:spPr/>
    </dgm:pt>
    <dgm:pt modelId="{70E3271B-0163-4F29-BE27-E8A955DBEE9E}" type="pres">
      <dgm:prSet presAssocID="{172989C6-B39C-478B-A59D-7EEBEE9222C3}" presName="root2" presStyleCnt="0"/>
      <dgm:spPr/>
    </dgm:pt>
    <dgm:pt modelId="{3D522535-D574-4774-AA1A-71C86FD17918}" type="pres">
      <dgm:prSet presAssocID="{172989C6-B39C-478B-A59D-7EEBEE9222C3}" presName="LevelTwoTextNode" presStyleLbl="node4" presStyleIdx="14" presStyleCnt="46">
        <dgm:presLayoutVars>
          <dgm:chPref val="3"/>
        </dgm:presLayoutVars>
      </dgm:prSet>
      <dgm:spPr/>
    </dgm:pt>
    <dgm:pt modelId="{E4A19CB7-1DE0-4E5E-8320-89176F7B6407}" type="pres">
      <dgm:prSet presAssocID="{172989C6-B39C-478B-A59D-7EEBEE9222C3}" presName="level3hierChild" presStyleCnt="0"/>
      <dgm:spPr/>
    </dgm:pt>
    <dgm:pt modelId="{B3498691-6C80-46CE-9C26-F3A10F80B6E1}" type="pres">
      <dgm:prSet presAssocID="{7D4AC590-DB8B-4869-8122-B42250155F14}" presName="conn2-1" presStyleLbl="parChTrans1D4" presStyleIdx="15" presStyleCnt="46"/>
      <dgm:spPr/>
    </dgm:pt>
    <dgm:pt modelId="{B1C5C7DD-E035-47C8-85BA-FA39C47C7459}" type="pres">
      <dgm:prSet presAssocID="{7D4AC590-DB8B-4869-8122-B42250155F14}" presName="connTx" presStyleLbl="parChTrans1D4" presStyleIdx="15" presStyleCnt="46"/>
      <dgm:spPr/>
    </dgm:pt>
    <dgm:pt modelId="{3E07EC8E-6E65-40D3-BFF9-06FD4E9FB393}" type="pres">
      <dgm:prSet presAssocID="{4CF3E439-1AE8-49AC-A163-66DEE272CBBF}" presName="root2" presStyleCnt="0"/>
      <dgm:spPr/>
    </dgm:pt>
    <dgm:pt modelId="{0D3B5FCA-DC2B-420D-A437-02D2EAB191ED}" type="pres">
      <dgm:prSet presAssocID="{4CF3E439-1AE8-49AC-A163-66DEE272CBBF}" presName="LevelTwoTextNode" presStyleLbl="node4" presStyleIdx="15" presStyleCnt="46">
        <dgm:presLayoutVars>
          <dgm:chPref val="3"/>
        </dgm:presLayoutVars>
      </dgm:prSet>
      <dgm:spPr/>
    </dgm:pt>
    <dgm:pt modelId="{57739232-599D-462A-B12D-399B6308B2B0}" type="pres">
      <dgm:prSet presAssocID="{4CF3E439-1AE8-49AC-A163-66DEE272CBBF}" presName="level3hierChild" presStyleCnt="0"/>
      <dgm:spPr/>
    </dgm:pt>
    <dgm:pt modelId="{3DA51AC2-C0C7-4C93-A414-467599D8F82B}" type="pres">
      <dgm:prSet presAssocID="{6DFFF364-15D9-48E1-BC44-D8112F5CB92C}" presName="conn2-1" presStyleLbl="parChTrans1D4" presStyleIdx="16" presStyleCnt="46"/>
      <dgm:spPr/>
    </dgm:pt>
    <dgm:pt modelId="{AA7C895F-6EC2-4E05-BD38-4164784BB28D}" type="pres">
      <dgm:prSet presAssocID="{6DFFF364-15D9-48E1-BC44-D8112F5CB92C}" presName="connTx" presStyleLbl="parChTrans1D4" presStyleIdx="16" presStyleCnt="46"/>
      <dgm:spPr/>
    </dgm:pt>
    <dgm:pt modelId="{92008A58-2DE4-46BB-9C7A-7BC33473E194}" type="pres">
      <dgm:prSet presAssocID="{A55A95FB-9720-49AF-B250-2F204AAF0322}" presName="root2" presStyleCnt="0"/>
      <dgm:spPr/>
    </dgm:pt>
    <dgm:pt modelId="{F602E03F-4ACA-44DB-BAF9-F3DA9292A3E2}" type="pres">
      <dgm:prSet presAssocID="{A55A95FB-9720-49AF-B250-2F204AAF0322}" presName="LevelTwoTextNode" presStyleLbl="node4" presStyleIdx="16" presStyleCnt="46">
        <dgm:presLayoutVars>
          <dgm:chPref val="3"/>
        </dgm:presLayoutVars>
      </dgm:prSet>
      <dgm:spPr/>
    </dgm:pt>
    <dgm:pt modelId="{01B13E26-CF9B-42CF-9005-2113315DBB81}" type="pres">
      <dgm:prSet presAssocID="{A55A95FB-9720-49AF-B250-2F204AAF0322}" presName="level3hierChild" presStyleCnt="0"/>
      <dgm:spPr/>
    </dgm:pt>
    <dgm:pt modelId="{4558379E-FB64-4103-88DA-5D6C00661F77}" type="pres">
      <dgm:prSet presAssocID="{DFF2B9FA-0B79-45E0-BEAF-709E4306C61B}" presName="conn2-1" presStyleLbl="parChTrans1D4" presStyleIdx="17" presStyleCnt="46"/>
      <dgm:spPr/>
    </dgm:pt>
    <dgm:pt modelId="{3E2F5088-AC5B-4F07-8B50-236C5D97E371}" type="pres">
      <dgm:prSet presAssocID="{DFF2B9FA-0B79-45E0-BEAF-709E4306C61B}" presName="connTx" presStyleLbl="parChTrans1D4" presStyleIdx="17" presStyleCnt="46"/>
      <dgm:spPr/>
    </dgm:pt>
    <dgm:pt modelId="{FB5BEE5C-3AAF-4711-9DEE-EE24CD63A1FE}" type="pres">
      <dgm:prSet presAssocID="{B466250D-2181-4614-A50A-DC0EEE393F92}" presName="root2" presStyleCnt="0"/>
      <dgm:spPr/>
    </dgm:pt>
    <dgm:pt modelId="{30B5C7A5-8342-4C0F-B8DC-D1BF406E2D5C}" type="pres">
      <dgm:prSet presAssocID="{B466250D-2181-4614-A50A-DC0EEE393F92}" presName="LevelTwoTextNode" presStyleLbl="node4" presStyleIdx="17" presStyleCnt="46">
        <dgm:presLayoutVars>
          <dgm:chPref val="3"/>
        </dgm:presLayoutVars>
      </dgm:prSet>
      <dgm:spPr/>
    </dgm:pt>
    <dgm:pt modelId="{4196202B-2424-4226-938E-98C6E2868F2D}" type="pres">
      <dgm:prSet presAssocID="{B466250D-2181-4614-A50A-DC0EEE393F92}" presName="level3hierChild" presStyleCnt="0"/>
      <dgm:spPr/>
    </dgm:pt>
    <dgm:pt modelId="{C2068A68-65D8-43CF-9BBD-C32D2420C17C}" type="pres">
      <dgm:prSet presAssocID="{FAAA8649-F0DE-4F2D-BC57-70C0FFCFBB1E}" presName="conn2-1" presStyleLbl="parChTrans1D4" presStyleIdx="18" presStyleCnt="46"/>
      <dgm:spPr/>
    </dgm:pt>
    <dgm:pt modelId="{0BB6DA42-3F43-4141-BA5A-1131B7761564}" type="pres">
      <dgm:prSet presAssocID="{FAAA8649-F0DE-4F2D-BC57-70C0FFCFBB1E}" presName="connTx" presStyleLbl="parChTrans1D4" presStyleIdx="18" presStyleCnt="46"/>
      <dgm:spPr/>
    </dgm:pt>
    <dgm:pt modelId="{9C6C9B53-C6ED-4BB1-A90E-08A75351FFD2}" type="pres">
      <dgm:prSet presAssocID="{200B54E6-C4C4-4655-9674-689C1AC4ADCF}" presName="root2" presStyleCnt="0"/>
      <dgm:spPr/>
    </dgm:pt>
    <dgm:pt modelId="{B980C316-30A8-43B3-B9F0-FBDD51E62D13}" type="pres">
      <dgm:prSet presAssocID="{200B54E6-C4C4-4655-9674-689C1AC4ADCF}" presName="LevelTwoTextNode" presStyleLbl="node4" presStyleIdx="18" presStyleCnt="46">
        <dgm:presLayoutVars>
          <dgm:chPref val="3"/>
        </dgm:presLayoutVars>
      </dgm:prSet>
      <dgm:spPr/>
    </dgm:pt>
    <dgm:pt modelId="{69F78AA3-D18E-4360-A6BF-E0F9FBA5D11C}" type="pres">
      <dgm:prSet presAssocID="{200B54E6-C4C4-4655-9674-689C1AC4ADCF}" presName="level3hierChild" presStyleCnt="0"/>
      <dgm:spPr/>
    </dgm:pt>
    <dgm:pt modelId="{8A207719-57F9-4127-9143-5B0F128243D2}" type="pres">
      <dgm:prSet presAssocID="{AB87D17D-007F-4B83-963E-F2E8318D4D8C}" presName="conn2-1" presStyleLbl="parChTrans1D4" presStyleIdx="19" presStyleCnt="46"/>
      <dgm:spPr/>
    </dgm:pt>
    <dgm:pt modelId="{AAD0EDE3-483F-4C0A-86CA-89430CD8EBBC}" type="pres">
      <dgm:prSet presAssocID="{AB87D17D-007F-4B83-963E-F2E8318D4D8C}" presName="connTx" presStyleLbl="parChTrans1D4" presStyleIdx="19" presStyleCnt="46"/>
      <dgm:spPr/>
    </dgm:pt>
    <dgm:pt modelId="{FFD699F1-C31D-4DE4-B55A-E51160530912}" type="pres">
      <dgm:prSet presAssocID="{EC43C3CF-6544-428B-831B-4B0A44880946}" presName="root2" presStyleCnt="0"/>
      <dgm:spPr/>
    </dgm:pt>
    <dgm:pt modelId="{D9B16705-B01C-4191-99FB-400DC2807D8F}" type="pres">
      <dgm:prSet presAssocID="{EC43C3CF-6544-428B-831B-4B0A44880946}" presName="LevelTwoTextNode" presStyleLbl="node4" presStyleIdx="19" presStyleCnt="46">
        <dgm:presLayoutVars>
          <dgm:chPref val="3"/>
        </dgm:presLayoutVars>
      </dgm:prSet>
      <dgm:spPr/>
    </dgm:pt>
    <dgm:pt modelId="{2CF1FE23-2CEE-4BC6-B102-4DA43659CC24}" type="pres">
      <dgm:prSet presAssocID="{EC43C3CF-6544-428B-831B-4B0A44880946}" presName="level3hierChild" presStyleCnt="0"/>
      <dgm:spPr/>
    </dgm:pt>
    <dgm:pt modelId="{670832DF-EDCB-4E70-BB6E-1638D6B2E7FE}" type="pres">
      <dgm:prSet presAssocID="{1CCCE8D1-4A9F-404E-9799-A848BB725278}" presName="conn2-1" presStyleLbl="parChTrans1D4" presStyleIdx="20" presStyleCnt="46"/>
      <dgm:spPr/>
    </dgm:pt>
    <dgm:pt modelId="{B53401DC-590B-4FAB-8E30-229228107B59}" type="pres">
      <dgm:prSet presAssocID="{1CCCE8D1-4A9F-404E-9799-A848BB725278}" presName="connTx" presStyleLbl="parChTrans1D4" presStyleIdx="20" presStyleCnt="46"/>
      <dgm:spPr/>
    </dgm:pt>
    <dgm:pt modelId="{FCF3E909-633E-43D3-AB3E-06063594C6E5}" type="pres">
      <dgm:prSet presAssocID="{CECAB0A8-BAD0-4D76-A3FC-C557FEA4349B}" presName="root2" presStyleCnt="0"/>
      <dgm:spPr/>
    </dgm:pt>
    <dgm:pt modelId="{5F445577-7A1C-47C4-BA51-542EA946E75F}" type="pres">
      <dgm:prSet presAssocID="{CECAB0A8-BAD0-4D76-A3FC-C557FEA4349B}" presName="LevelTwoTextNode" presStyleLbl="node4" presStyleIdx="20" presStyleCnt="46">
        <dgm:presLayoutVars>
          <dgm:chPref val="3"/>
        </dgm:presLayoutVars>
      </dgm:prSet>
      <dgm:spPr/>
    </dgm:pt>
    <dgm:pt modelId="{134F19AC-9B82-49F5-888B-B4EB738A2062}" type="pres">
      <dgm:prSet presAssocID="{CECAB0A8-BAD0-4D76-A3FC-C557FEA4349B}" presName="level3hierChild" presStyleCnt="0"/>
      <dgm:spPr/>
    </dgm:pt>
    <dgm:pt modelId="{EF8BBF49-66DE-4F0A-8839-9353CBD029F9}" type="pres">
      <dgm:prSet presAssocID="{424CF66A-9E5A-43FE-94CA-F7599F6D8A26}" presName="conn2-1" presStyleLbl="parChTrans1D4" presStyleIdx="21" presStyleCnt="46"/>
      <dgm:spPr/>
    </dgm:pt>
    <dgm:pt modelId="{0FC6D7F8-6448-4E43-8139-DA0C5A3803FB}" type="pres">
      <dgm:prSet presAssocID="{424CF66A-9E5A-43FE-94CA-F7599F6D8A26}" presName="connTx" presStyleLbl="parChTrans1D4" presStyleIdx="21" presStyleCnt="46"/>
      <dgm:spPr/>
    </dgm:pt>
    <dgm:pt modelId="{FC3CAC22-0499-4C86-99B9-F62729CEA234}" type="pres">
      <dgm:prSet presAssocID="{AD253956-73C1-43FE-B55A-1F4A1357CE53}" presName="root2" presStyleCnt="0"/>
      <dgm:spPr/>
    </dgm:pt>
    <dgm:pt modelId="{62561B00-A5E0-4B6F-8DA0-06D18ED910B7}" type="pres">
      <dgm:prSet presAssocID="{AD253956-73C1-43FE-B55A-1F4A1357CE53}" presName="LevelTwoTextNode" presStyleLbl="node4" presStyleIdx="21" presStyleCnt="46">
        <dgm:presLayoutVars>
          <dgm:chPref val="3"/>
        </dgm:presLayoutVars>
      </dgm:prSet>
      <dgm:spPr/>
    </dgm:pt>
    <dgm:pt modelId="{FE694371-DC32-46F1-B7D3-A2D158A2F333}" type="pres">
      <dgm:prSet presAssocID="{AD253956-73C1-43FE-B55A-1F4A1357CE53}" presName="level3hierChild" presStyleCnt="0"/>
      <dgm:spPr/>
    </dgm:pt>
    <dgm:pt modelId="{C489CBC1-E524-4C1B-BF3A-5C8488CD8F44}" type="pres">
      <dgm:prSet presAssocID="{6A5945C4-854B-4E4F-91BB-486B7EDF6A48}" presName="conn2-1" presStyleLbl="parChTrans1D4" presStyleIdx="22" presStyleCnt="46"/>
      <dgm:spPr/>
    </dgm:pt>
    <dgm:pt modelId="{30C58776-2F17-494D-8213-D5330B7A905E}" type="pres">
      <dgm:prSet presAssocID="{6A5945C4-854B-4E4F-91BB-486B7EDF6A48}" presName="connTx" presStyleLbl="parChTrans1D4" presStyleIdx="22" presStyleCnt="46"/>
      <dgm:spPr/>
    </dgm:pt>
    <dgm:pt modelId="{53C27F48-80F5-4FE0-903D-8C8FDB084ABC}" type="pres">
      <dgm:prSet presAssocID="{830B3E45-6276-4420-AA30-C55AE22CAC73}" presName="root2" presStyleCnt="0"/>
      <dgm:spPr/>
    </dgm:pt>
    <dgm:pt modelId="{D356A10E-570B-439C-8EEA-899F3F2E225C}" type="pres">
      <dgm:prSet presAssocID="{830B3E45-6276-4420-AA30-C55AE22CAC73}" presName="LevelTwoTextNode" presStyleLbl="node4" presStyleIdx="22" presStyleCnt="46">
        <dgm:presLayoutVars>
          <dgm:chPref val="3"/>
        </dgm:presLayoutVars>
      </dgm:prSet>
      <dgm:spPr/>
    </dgm:pt>
    <dgm:pt modelId="{0028CD15-7201-4BFF-B249-B99AE1B1305D}" type="pres">
      <dgm:prSet presAssocID="{830B3E45-6276-4420-AA30-C55AE22CAC73}" presName="level3hierChild" presStyleCnt="0"/>
      <dgm:spPr/>
    </dgm:pt>
    <dgm:pt modelId="{9FA09283-1CD2-4D19-B592-58A754778737}" type="pres">
      <dgm:prSet presAssocID="{2E11ECBB-BD52-4855-9FF6-AD599944CFB1}" presName="conn2-1" presStyleLbl="parChTrans1D4" presStyleIdx="23" presStyleCnt="46"/>
      <dgm:spPr/>
    </dgm:pt>
    <dgm:pt modelId="{33442E7C-92FC-4B0D-9DC4-01B2AB046328}" type="pres">
      <dgm:prSet presAssocID="{2E11ECBB-BD52-4855-9FF6-AD599944CFB1}" presName="connTx" presStyleLbl="parChTrans1D4" presStyleIdx="23" presStyleCnt="46"/>
      <dgm:spPr/>
    </dgm:pt>
    <dgm:pt modelId="{1EFC34C4-FD53-44D9-A0B9-DB82CC45B1A3}" type="pres">
      <dgm:prSet presAssocID="{306D03A6-3350-4EC3-A0A1-A1476198AC24}" presName="root2" presStyleCnt="0"/>
      <dgm:spPr/>
    </dgm:pt>
    <dgm:pt modelId="{E2D6D2D3-DB30-4A69-9735-813CDEABEF4A}" type="pres">
      <dgm:prSet presAssocID="{306D03A6-3350-4EC3-A0A1-A1476198AC24}" presName="LevelTwoTextNode" presStyleLbl="node4" presStyleIdx="23" presStyleCnt="46">
        <dgm:presLayoutVars>
          <dgm:chPref val="3"/>
        </dgm:presLayoutVars>
      </dgm:prSet>
      <dgm:spPr/>
    </dgm:pt>
    <dgm:pt modelId="{21BE479D-2835-4D33-A4C4-7B86933B2694}" type="pres">
      <dgm:prSet presAssocID="{306D03A6-3350-4EC3-A0A1-A1476198AC24}" presName="level3hierChild" presStyleCnt="0"/>
      <dgm:spPr/>
    </dgm:pt>
    <dgm:pt modelId="{AAAA1C6B-FFC9-4CAE-878A-DCEC0A5874D9}" type="pres">
      <dgm:prSet presAssocID="{E2BA5014-01B0-448C-824E-B2268BCEEC25}" presName="conn2-1" presStyleLbl="parChTrans1D4" presStyleIdx="24" presStyleCnt="46"/>
      <dgm:spPr/>
    </dgm:pt>
    <dgm:pt modelId="{52FDC298-CED8-4A14-831E-62C6F1E62F41}" type="pres">
      <dgm:prSet presAssocID="{E2BA5014-01B0-448C-824E-B2268BCEEC25}" presName="connTx" presStyleLbl="parChTrans1D4" presStyleIdx="24" presStyleCnt="46"/>
      <dgm:spPr/>
    </dgm:pt>
    <dgm:pt modelId="{20EB6CCE-6F5C-4CED-A6D1-5CA2B989C8F4}" type="pres">
      <dgm:prSet presAssocID="{AD6F57B1-FF38-4275-B987-721D21ACD609}" presName="root2" presStyleCnt="0"/>
      <dgm:spPr/>
    </dgm:pt>
    <dgm:pt modelId="{CCA4B7DB-08C5-432D-8A8C-D4A382ABE7EA}" type="pres">
      <dgm:prSet presAssocID="{AD6F57B1-FF38-4275-B987-721D21ACD609}" presName="LevelTwoTextNode" presStyleLbl="node4" presStyleIdx="24" presStyleCnt="46">
        <dgm:presLayoutVars>
          <dgm:chPref val="3"/>
        </dgm:presLayoutVars>
      </dgm:prSet>
      <dgm:spPr/>
    </dgm:pt>
    <dgm:pt modelId="{81E7A37D-336F-46AC-8FD6-5E954AD82867}" type="pres">
      <dgm:prSet presAssocID="{AD6F57B1-FF38-4275-B987-721D21ACD609}" presName="level3hierChild" presStyleCnt="0"/>
      <dgm:spPr/>
    </dgm:pt>
    <dgm:pt modelId="{413DD59E-E3EA-4260-8A80-02FF70B1A189}" type="pres">
      <dgm:prSet presAssocID="{EC8FEEC4-D98B-4E97-AE9F-CDD1CAEE7C22}" presName="conn2-1" presStyleLbl="parChTrans1D4" presStyleIdx="25" presStyleCnt="46"/>
      <dgm:spPr/>
    </dgm:pt>
    <dgm:pt modelId="{100ED701-C67A-4139-AC60-2046E59D45CA}" type="pres">
      <dgm:prSet presAssocID="{EC8FEEC4-D98B-4E97-AE9F-CDD1CAEE7C22}" presName="connTx" presStyleLbl="parChTrans1D4" presStyleIdx="25" presStyleCnt="46"/>
      <dgm:spPr/>
    </dgm:pt>
    <dgm:pt modelId="{567B9D83-B980-460B-94B5-7A91B7A5B05A}" type="pres">
      <dgm:prSet presAssocID="{102E58C7-5EA2-4270-8052-5A70C086CDE2}" presName="root2" presStyleCnt="0"/>
      <dgm:spPr/>
    </dgm:pt>
    <dgm:pt modelId="{930FED14-8BE7-459F-837F-2B30FD7AC666}" type="pres">
      <dgm:prSet presAssocID="{102E58C7-5EA2-4270-8052-5A70C086CDE2}" presName="LevelTwoTextNode" presStyleLbl="node4" presStyleIdx="25" presStyleCnt="46">
        <dgm:presLayoutVars>
          <dgm:chPref val="3"/>
        </dgm:presLayoutVars>
      </dgm:prSet>
      <dgm:spPr/>
    </dgm:pt>
    <dgm:pt modelId="{56052FD9-03C4-4AD3-9DC0-95E478B76328}" type="pres">
      <dgm:prSet presAssocID="{102E58C7-5EA2-4270-8052-5A70C086CDE2}" presName="level3hierChild" presStyleCnt="0"/>
      <dgm:spPr/>
    </dgm:pt>
    <dgm:pt modelId="{53663D82-3BF7-4D20-80BE-F156D1850B3F}" type="pres">
      <dgm:prSet presAssocID="{AA9B33C1-A235-4E8B-B04D-A4830A0CDA1F}" presName="conn2-1" presStyleLbl="parChTrans1D4" presStyleIdx="26" presStyleCnt="46"/>
      <dgm:spPr/>
    </dgm:pt>
    <dgm:pt modelId="{19300E92-D8E0-437F-AB14-A5437D6F9241}" type="pres">
      <dgm:prSet presAssocID="{AA9B33C1-A235-4E8B-B04D-A4830A0CDA1F}" presName="connTx" presStyleLbl="parChTrans1D4" presStyleIdx="26" presStyleCnt="46"/>
      <dgm:spPr/>
    </dgm:pt>
    <dgm:pt modelId="{3E9358FD-B693-472C-A3F7-FDFD966F1CED}" type="pres">
      <dgm:prSet presAssocID="{657DC01B-0268-4B23-9847-DF76BF91F2DA}" presName="root2" presStyleCnt="0"/>
      <dgm:spPr/>
    </dgm:pt>
    <dgm:pt modelId="{FEF67F6E-43B3-4D6F-BC25-228759A86401}" type="pres">
      <dgm:prSet presAssocID="{657DC01B-0268-4B23-9847-DF76BF91F2DA}" presName="LevelTwoTextNode" presStyleLbl="node4" presStyleIdx="26" presStyleCnt="46">
        <dgm:presLayoutVars>
          <dgm:chPref val="3"/>
        </dgm:presLayoutVars>
      </dgm:prSet>
      <dgm:spPr/>
    </dgm:pt>
    <dgm:pt modelId="{91B5A811-D70D-483D-B52F-5F82D91E131F}" type="pres">
      <dgm:prSet presAssocID="{657DC01B-0268-4B23-9847-DF76BF91F2DA}" presName="level3hierChild" presStyleCnt="0"/>
      <dgm:spPr/>
    </dgm:pt>
    <dgm:pt modelId="{6C10F916-A685-4433-A509-EC8BE7FAB648}" type="pres">
      <dgm:prSet presAssocID="{E63B35B4-DB5C-4597-876A-CE773B335FD5}" presName="conn2-1" presStyleLbl="parChTrans1D4" presStyleIdx="27" presStyleCnt="46"/>
      <dgm:spPr/>
    </dgm:pt>
    <dgm:pt modelId="{23BBCC49-5EC8-4DAB-8774-B427CC000B05}" type="pres">
      <dgm:prSet presAssocID="{E63B35B4-DB5C-4597-876A-CE773B335FD5}" presName="connTx" presStyleLbl="parChTrans1D4" presStyleIdx="27" presStyleCnt="46"/>
      <dgm:spPr/>
    </dgm:pt>
    <dgm:pt modelId="{64B1BBC5-0951-46E0-A137-57FB221A7994}" type="pres">
      <dgm:prSet presAssocID="{A2C084C1-0A06-41D8-9E8B-A67DC1ACF1E6}" presName="root2" presStyleCnt="0"/>
      <dgm:spPr/>
    </dgm:pt>
    <dgm:pt modelId="{EFD1F631-F587-44D0-A195-8CE28984D74B}" type="pres">
      <dgm:prSet presAssocID="{A2C084C1-0A06-41D8-9E8B-A67DC1ACF1E6}" presName="LevelTwoTextNode" presStyleLbl="node4" presStyleIdx="27" presStyleCnt="46">
        <dgm:presLayoutVars>
          <dgm:chPref val="3"/>
        </dgm:presLayoutVars>
      </dgm:prSet>
      <dgm:spPr/>
    </dgm:pt>
    <dgm:pt modelId="{1BF77946-305A-4BD0-9478-7C0AD083DFF2}" type="pres">
      <dgm:prSet presAssocID="{A2C084C1-0A06-41D8-9E8B-A67DC1ACF1E6}" presName="level3hierChild" presStyleCnt="0"/>
      <dgm:spPr/>
    </dgm:pt>
    <dgm:pt modelId="{64F78E55-E7C1-4539-A813-F9615859F569}" type="pres">
      <dgm:prSet presAssocID="{AF5D2426-F60A-4883-8EF0-7CFA10486AAA}" presName="conn2-1" presStyleLbl="parChTrans1D4" presStyleIdx="28" presStyleCnt="46"/>
      <dgm:spPr/>
    </dgm:pt>
    <dgm:pt modelId="{AA658E83-511E-4E3A-AE97-CB0A77CC6BA0}" type="pres">
      <dgm:prSet presAssocID="{AF5D2426-F60A-4883-8EF0-7CFA10486AAA}" presName="connTx" presStyleLbl="parChTrans1D4" presStyleIdx="28" presStyleCnt="46"/>
      <dgm:spPr/>
    </dgm:pt>
    <dgm:pt modelId="{30A5ACA3-2388-4999-985F-DE61196D46AB}" type="pres">
      <dgm:prSet presAssocID="{0E2AF28D-779C-4553-BFF9-8896B9B20432}" presName="root2" presStyleCnt="0"/>
      <dgm:spPr/>
    </dgm:pt>
    <dgm:pt modelId="{1C6EB619-0CA2-4EF6-BB05-DBF2A48B0296}" type="pres">
      <dgm:prSet presAssocID="{0E2AF28D-779C-4553-BFF9-8896B9B20432}" presName="LevelTwoTextNode" presStyleLbl="node4" presStyleIdx="28" presStyleCnt="46">
        <dgm:presLayoutVars>
          <dgm:chPref val="3"/>
        </dgm:presLayoutVars>
      </dgm:prSet>
      <dgm:spPr/>
    </dgm:pt>
    <dgm:pt modelId="{4D5B5CE8-A4AD-4239-982C-DFFC573283BB}" type="pres">
      <dgm:prSet presAssocID="{0E2AF28D-779C-4553-BFF9-8896B9B20432}" presName="level3hierChild" presStyleCnt="0"/>
      <dgm:spPr/>
    </dgm:pt>
    <dgm:pt modelId="{0FA269A8-E9CD-4EAA-AA44-B040B61EC1D2}" type="pres">
      <dgm:prSet presAssocID="{79BE026D-9E20-4BF2-BD40-C6EBE5EE33ED}" presName="conn2-1" presStyleLbl="parChTrans1D4" presStyleIdx="29" presStyleCnt="46"/>
      <dgm:spPr/>
    </dgm:pt>
    <dgm:pt modelId="{5D1E5BDF-2841-45E6-AABE-31F29AD03057}" type="pres">
      <dgm:prSet presAssocID="{79BE026D-9E20-4BF2-BD40-C6EBE5EE33ED}" presName="connTx" presStyleLbl="parChTrans1D4" presStyleIdx="29" presStyleCnt="46"/>
      <dgm:spPr/>
    </dgm:pt>
    <dgm:pt modelId="{41EF824B-F533-4707-8D9E-F5419700374E}" type="pres">
      <dgm:prSet presAssocID="{602EBCBD-2470-4F7B-A182-9B18AF4C9E65}" presName="root2" presStyleCnt="0"/>
      <dgm:spPr/>
    </dgm:pt>
    <dgm:pt modelId="{54BA5D06-CFEC-4EAB-9BCF-AC7D2F7300BF}" type="pres">
      <dgm:prSet presAssocID="{602EBCBD-2470-4F7B-A182-9B18AF4C9E65}" presName="LevelTwoTextNode" presStyleLbl="node4" presStyleIdx="29" presStyleCnt="46">
        <dgm:presLayoutVars>
          <dgm:chPref val="3"/>
        </dgm:presLayoutVars>
      </dgm:prSet>
      <dgm:spPr/>
    </dgm:pt>
    <dgm:pt modelId="{7398A3A8-7772-4AA5-8C7F-4716727079D0}" type="pres">
      <dgm:prSet presAssocID="{602EBCBD-2470-4F7B-A182-9B18AF4C9E65}" presName="level3hierChild" presStyleCnt="0"/>
      <dgm:spPr/>
    </dgm:pt>
    <dgm:pt modelId="{A37E6E4C-15DD-4B3E-BEE9-11DB6CC165E1}" type="pres">
      <dgm:prSet presAssocID="{91480178-381E-4934-AC85-7D1E781DF2E8}" presName="conn2-1" presStyleLbl="parChTrans1D4" presStyleIdx="30" presStyleCnt="46"/>
      <dgm:spPr/>
    </dgm:pt>
    <dgm:pt modelId="{54EEE415-23CC-4178-8AA0-65A53D86CA7B}" type="pres">
      <dgm:prSet presAssocID="{91480178-381E-4934-AC85-7D1E781DF2E8}" presName="connTx" presStyleLbl="parChTrans1D4" presStyleIdx="30" presStyleCnt="46"/>
      <dgm:spPr/>
    </dgm:pt>
    <dgm:pt modelId="{2340FEB5-55A8-43A7-AEF1-EEF483540EFA}" type="pres">
      <dgm:prSet presAssocID="{F35D19EC-A3DD-4EFA-ACD1-937CA6C7250A}" presName="root2" presStyleCnt="0"/>
      <dgm:spPr/>
    </dgm:pt>
    <dgm:pt modelId="{B756ADFC-48C3-4602-BD1C-945685CE0A00}" type="pres">
      <dgm:prSet presAssocID="{F35D19EC-A3DD-4EFA-ACD1-937CA6C7250A}" presName="LevelTwoTextNode" presStyleLbl="node4" presStyleIdx="30" presStyleCnt="46">
        <dgm:presLayoutVars>
          <dgm:chPref val="3"/>
        </dgm:presLayoutVars>
      </dgm:prSet>
      <dgm:spPr/>
    </dgm:pt>
    <dgm:pt modelId="{ED1598CD-88D9-4D61-8D75-1AE8CE3070D0}" type="pres">
      <dgm:prSet presAssocID="{F35D19EC-A3DD-4EFA-ACD1-937CA6C7250A}" presName="level3hierChild" presStyleCnt="0"/>
      <dgm:spPr/>
    </dgm:pt>
    <dgm:pt modelId="{94F7B812-9473-4D5D-B286-74BA74FCA052}" type="pres">
      <dgm:prSet presAssocID="{1CE67BA4-8AE3-4134-A556-D8A750F26A58}" presName="conn2-1" presStyleLbl="parChTrans1D4" presStyleIdx="31" presStyleCnt="46"/>
      <dgm:spPr/>
    </dgm:pt>
    <dgm:pt modelId="{84BCE661-366E-4AAA-B912-A2579D618446}" type="pres">
      <dgm:prSet presAssocID="{1CE67BA4-8AE3-4134-A556-D8A750F26A58}" presName="connTx" presStyleLbl="parChTrans1D4" presStyleIdx="31" presStyleCnt="46"/>
      <dgm:spPr/>
    </dgm:pt>
    <dgm:pt modelId="{7408F6E7-B5D8-4CC2-94A1-33FD082A040B}" type="pres">
      <dgm:prSet presAssocID="{2C3148F3-71CE-4D7B-AA9A-DA7661B3F746}" presName="root2" presStyleCnt="0"/>
      <dgm:spPr/>
    </dgm:pt>
    <dgm:pt modelId="{C8223459-85D8-42F0-824F-F6F1A6E438AB}" type="pres">
      <dgm:prSet presAssocID="{2C3148F3-71CE-4D7B-AA9A-DA7661B3F746}" presName="LevelTwoTextNode" presStyleLbl="node4" presStyleIdx="31" presStyleCnt="46">
        <dgm:presLayoutVars>
          <dgm:chPref val="3"/>
        </dgm:presLayoutVars>
      </dgm:prSet>
      <dgm:spPr/>
    </dgm:pt>
    <dgm:pt modelId="{2AEE1DC9-20F9-4C3E-B81B-D9F34B773059}" type="pres">
      <dgm:prSet presAssocID="{2C3148F3-71CE-4D7B-AA9A-DA7661B3F746}" presName="level3hierChild" presStyleCnt="0"/>
      <dgm:spPr/>
    </dgm:pt>
    <dgm:pt modelId="{61629D02-6232-49B5-B305-AE6DBBB9D34B}" type="pres">
      <dgm:prSet presAssocID="{689E7062-86B0-438C-A7AA-DFBAEF813F93}" presName="conn2-1" presStyleLbl="parChTrans1D4" presStyleIdx="32" presStyleCnt="46"/>
      <dgm:spPr/>
    </dgm:pt>
    <dgm:pt modelId="{90CA286A-3B3B-4623-9C48-D6F9ED17152E}" type="pres">
      <dgm:prSet presAssocID="{689E7062-86B0-438C-A7AA-DFBAEF813F93}" presName="connTx" presStyleLbl="parChTrans1D4" presStyleIdx="32" presStyleCnt="46"/>
      <dgm:spPr/>
    </dgm:pt>
    <dgm:pt modelId="{529F0E28-50AC-4D7E-99FD-30E0D596A68F}" type="pres">
      <dgm:prSet presAssocID="{5CD3A1E4-127A-4972-913A-7849F1FDC42F}" presName="root2" presStyleCnt="0"/>
      <dgm:spPr/>
    </dgm:pt>
    <dgm:pt modelId="{B35D3E4A-0882-4D2B-B9B1-03208853B758}" type="pres">
      <dgm:prSet presAssocID="{5CD3A1E4-127A-4972-913A-7849F1FDC42F}" presName="LevelTwoTextNode" presStyleLbl="node4" presStyleIdx="32" presStyleCnt="46">
        <dgm:presLayoutVars>
          <dgm:chPref val="3"/>
        </dgm:presLayoutVars>
      </dgm:prSet>
      <dgm:spPr/>
    </dgm:pt>
    <dgm:pt modelId="{0238E7B0-4A6F-48AA-A518-01E542AAACE0}" type="pres">
      <dgm:prSet presAssocID="{5CD3A1E4-127A-4972-913A-7849F1FDC42F}" presName="level3hierChild" presStyleCnt="0"/>
      <dgm:spPr/>
    </dgm:pt>
    <dgm:pt modelId="{6E63D769-58F3-4DCF-BFA8-43314FBE934E}" type="pres">
      <dgm:prSet presAssocID="{9A29615D-413D-4B6A-AE32-FA052AAD7382}" presName="conn2-1" presStyleLbl="parChTrans1D4" presStyleIdx="33" presStyleCnt="46"/>
      <dgm:spPr/>
    </dgm:pt>
    <dgm:pt modelId="{068D8E8A-8A5C-4920-B52A-5EE621D150D9}" type="pres">
      <dgm:prSet presAssocID="{9A29615D-413D-4B6A-AE32-FA052AAD7382}" presName="connTx" presStyleLbl="parChTrans1D4" presStyleIdx="33" presStyleCnt="46"/>
      <dgm:spPr/>
    </dgm:pt>
    <dgm:pt modelId="{AAD1B2C5-3FA8-4879-8045-A70A0C3CE962}" type="pres">
      <dgm:prSet presAssocID="{3FA3ECF1-737D-4712-8DF7-8492C2B3C50A}" presName="root2" presStyleCnt="0"/>
      <dgm:spPr/>
    </dgm:pt>
    <dgm:pt modelId="{D5661ADB-E670-4E34-88F4-CF09F1269098}" type="pres">
      <dgm:prSet presAssocID="{3FA3ECF1-737D-4712-8DF7-8492C2B3C50A}" presName="LevelTwoTextNode" presStyleLbl="node4" presStyleIdx="33" presStyleCnt="46">
        <dgm:presLayoutVars>
          <dgm:chPref val="3"/>
        </dgm:presLayoutVars>
      </dgm:prSet>
      <dgm:spPr/>
    </dgm:pt>
    <dgm:pt modelId="{9A7224AD-E576-46C3-925F-5841FD3CEDB8}" type="pres">
      <dgm:prSet presAssocID="{3FA3ECF1-737D-4712-8DF7-8492C2B3C50A}" presName="level3hierChild" presStyleCnt="0"/>
      <dgm:spPr/>
    </dgm:pt>
    <dgm:pt modelId="{D59CE5F2-69DB-44C5-9C5C-7B2776DE8BAF}" type="pres">
      <dgm:prSet presAssocID="{0E151E95-427C-4AAB-8A0F-D603AFD334C7}" presName="conn2-1" presStyleLbl="parChTrans1D4" presStyleIdx="34" presStyleCnt="46"/>
      <dgm:spPr/>
    </dgm:pt>
    <dgm:pt modelId="{403C88E3-0AD4-41D4-B23F-B1DF5EF7957E}" type="pres">
      <dgm:prSet presAssocID="{0E151E95-427C-4AAB-8A0F-D603AFD334C7}" presName="connTx" presStyleLbl="parChTrans1D4" presStyleIdx="34" presStyleCnt="46"/>
      <dgm:spPr/>
    </dgm:pt>
    <dgm:pt modelId="{A422FB97-01B9-4DF9-B667-BD8F21777B68}" type="pres">
      <dgm:prSet presAssocID="{409A5C5E-30B5-4308-B22B-3E278FBE1142}" presName="root2" presStyleCnt="0"/>
      <dgm:spPr/>
    </dgm:pt>
    <dgm:pt modelId="{3719650D-88EA-4A77-91C6-13797D568071}" type="pres">
      <dgm:prSet presAssocID="{409A5C5E-30B5-4308-B22B-3E278FBE1142}" presName="LevelTwoTextNode" presStyleLbl="node4" presStyleIdx="34" presStyleCnt="46">
        <dgm:presLayoutVars>
          <dgm:chPref val="3"/>
        </dgm:presLayoutVars>
      </dgm:prSet>
      <dgm:spPr/>
    </dgm:pt>
    <dgm:pt modelId="{AC02689E-1373-4D3A-8849-E6F7324B8101}" type="pres">
      <dgm:prSet presAssocID="{409A5C5E-30B5-4308-B22B-3E278FBE1142}" presName="level3hierChild" presStyleCnt="0"/>
      <dgm:spPr/>
    </dgm:pt>
    <dgm:pt modelId="{DFC49396-9D32-42DA-A6F4-F13166D62626}" type="pres">
      <dgm:prSet presAssocID="{10DABEBB-B517-43A3-B7F4-B1BAFAD8CD96}" presName="conn2-1" presStyleLbl="parChTrans1D4" presStyleIdx="35" presStyleCnt="46"/>
      <dgm:spPr/>
    </dgm:pt>
    <dgm:pt modelId="{05706C04-449F-4049-9606-703CEACF33D5}" type="pres">
      <dgm:prSet presAssocID="{10DABEBB-B517-43A3-B7F4-B1BAFAD8CD96}" presName="connTx" presStyleLbl="parChTrans1D4" presStyleIdx="35" presStyleCnt="46"/>
      <dgm:spPr/>
    </dgm:pt>
    <dgm:pt modelId="{E8E9B021-45D4-442C-AAA4-12D247345705}" type="pres">
      <dgm:prSet presAssocID="{6760CF76-DF4F-4AED-BA17-A82F3F13CCEE}" presName="root2" presStyleCnt="0"/>
      <dgm:spPr/>
    </dgm:pt>
    <dgm:pt modelId="{8E63E04E-5A15-4102-BF94-E2A6ADA6F180}" type="pres">
      <dgm:prSet presAssocID="{6760CF76-DF4F-4AED-BA17-A82F3F13CCEE}" presName="LevelTwoTextNode" presStyleLbl="node4" presStyleIdx="35" presStyleCnt="46">
        <dgm:presLayoutVars>
          <dgm:chPref val="3"/>
        </dgm:presLayoutVars>
      </dgm:prSet>
      <dgm:spPr/>
    </dgm:pt>
    <dgm:pt modelId="{C9ADFC1F-6346-4BE3-A0DD-3784DA48123B}" type="pres">
      <dgm:prSet presAssocID="{6760CF76-DF4F-4AED-BA17-A82F3F13CCEE}" presName="level3hierChild" presStyleCnt="0"/>
      <dgm:spPr/>
    </dgm:pt>
    <dgm:pt modelId="{4AEB5DC8-5B86-4DF1-BF97-0C3AF4E2131B}" type="pres">
      <dgm:prSet presAssocID="{75E6650A-C88A-4C72-8D19-91A05BFE78BF}" presName="conn2-1" presStyleLbl="parChTrans1D4" presStyleIdx="36" presStyleCnt="46"/>
      <dgm:spPr/>
    </dgm:pt>
    <dgm:pt modelId="{0A0938CA-3D97-4BB7-906D-309BA74FA847}" type="pres">
      <dgm:prSet presAssocID="{75E6650A-C88A-4C72-8D19-91A05BFE78BF}" presName="connTx" presStyleLbl="parChTrans1D4" presStyleIdx="36" presStyleCnt="46"/>
      <dgm:spPr/>
    </dgm:pt>
    <dgm:pt modelId="{4E7316F3-9B23-4288-B6DB-556EE20C8AF6}" type="pres">
      <dgm:prSet presAssocID="{3278ED4D-30D6-4C7E-8978-35249BE0B1AE}" presName="root2" presStyleCnt="0"/>
      <dgm:spPr/>
    </dgm:pt>
    <dgm:pt modelId="{72D1C143-7021-4B93-B273-420BC3FB2D8B}" type="pres">
      <dgm:prSet presAssocID="{3278ED4D-30D6-4C7E-8978-35249BE0B1AE}" presName="LevelTwoTextNode" presStyleLbl="node4" presStyleIdx="36" presStyleCnt="46">
        <dgm:presLayoutVars>
          <dgm:chPref val="3"/>
        </dgm:presLayoutVars>
      </dgm:prSet>
      <dgm:spPr/>
    </dgm:pt>
    <dgm:pt modelId="{49F8A69C-65BA-4292-86FB-3126D2EF4204}" type="pres">
      <dgm:prSet presAssocID="{3278ED4D-30D6-4C7E-8978-35249BE0B1AE}" presName="level3hierChild" presStyleCnt="0"/>
      <dgm:spPr/>
    </dgm:pt>
    <dgm:pt modelId="{D39719D3-A3D8-4F3F-B41D-C543D716484C}" type="pres">
      <dgm:prSet presAssocID="{F47FCCC0-D27D-48AF-9642-19BD9A76D354}" presName="conn2-1" presStyleLbl="parChTrans1D4" presStyleIdx="37" presStyleCnt="46"/>
      <dgm:spPr/>
    </dgm:pt>
    <dgm:pt modelId="{CB13F196-F5C0-46EE-93B2-7596191995B1}" type="pres">
      <dgm:prSet presAssocID="{F47FCCC0-D27D-48AF-9642-19BD9A76D354}" presName="connTx" presStyleLbl="parChTrans1D4" presStyleIdx="37" presStyleCnt="46"/>
      <dgm:spPr/>
    </dgm:pt>
    <dgm:pt modelId="{BE8CBBD3-FB2C-4DF3-94FD-F67BD71F9101}" type="pres">
      <dgm:prSet presAssocID="{A29BB576-0C64-4B1D-B1F2-B806007E3866}" presName="root2" presStyleCnt="0"/>
      <dgm:spPr/>
    </dgm:pt>
    <dgm:pt modelId="{D4ED7794-E893-48DA-95E8-D35BB96ABA8B}" type="pres">
      <dgm:prSet presAssocID="{A29BB576-0C64-4B1D-B1F2-B806007E3866}" presName="LevelTwoTextNode" presStyleLbl="node4" presStyleIdx="37" presStyleCnt="46">
        <dgm:presLayoutVars>
          <dgm:chPref val="3"/>
        </dgm:presLayoutVars>
      </dgm:prSet>
      <dgm:spPr/>
    </dgm:pt>
    <dgm:pt modelId="{45B14695-523A-4F00-92B4-0E5B7153EDAF}" type="pres">
      <dgm:prSet presAssocID="{A29BB576-0C64-4B1D-B1F2-B806007E3866}" presName="level3hierChild" presStyleCnt="0"/>
      <dgm:spPr/>
    </dgm:pt>
    <dgm:pt modelId="{CBF535E7-3398-4150-9430-437EC9A23BCC}" type="pres">
      <dgm:prSet presAssocID="{78C2C05D-EC26-48BF-A101-D7FE43A438D7}" presName="conn2-1" presStyleLbl="parChTrans1D4" presStyleIdx="38" presStyleCnt="46"/>
      <dgm:spPr/>
    </dgm:pt>
    <dgm:pt modelId="{12879E35-0F2D-4B82-AC61-A89962D8876B}" type="pres">
      <dgm:prSet presAssocID="{78C2C05D-EC26-48BF-A101-D7FE43A438D7}" presName="connTx" presStyleLbl="parChTrans1D4" presStyleIdx="38" presStyleCnt="46"/>
      <dgm:spPr/>
    </dgm:pt>
    <dgm:pt modelId="{1CA40ECE-B18D-4640-AA51-F5F22BE177F1}" type="pres">
      <dgm:prSet presAssocID="{50DFC3AA-3EA3-4615-8E45-A01A589F2CC9}" presName="root2" presStyleCnt="0"/>
      <dgm:spPr/>
    </dgm:pt>
    <dgm:pt modelId="{C648B8E1-47DC-4CD0-B500-03CA30FA1E8A}" type="pres">
      <dgm:prSet presAssocID="{50DFC3AA-3EA3-4615-8E45-A01A589F2CC9}" presName="LevelTwoTextNode" presStyleLbl="node4" presStyleIdx="38" presStyleCnt="46">
        <dgm:presLayoutVars>
          <dgm:chPref val="3"/>
        </dgm:presLayoutVars>
      </dgm:prSet>
      <dgm:spPr/>
    </dgm:pt>
    <dgm:pt modelId="{15177C62-E38F-43C0-8EC4-CB08DCAA6451}" type="pres">
      <dgm:prSet presAssocID="{50DFC3AA-3EA3-4615-8E45-A01A589F2CC9}" presName="level3hierChild" presStyleCnt="0"/>
      <dgm:spPr/>
    </dgm:pt>
    <dgm:pt modelId="{0B8BF6C1-6755-4FFE-AD1A-1CDADB4A7232}" type="pres">
      <dgm:prSet presAssocID="{7D8D5E0F-0555-4B9E-8280-EC1E022DFBE3}" presName="conn2-1" presStyleLbl="parChTrans1D4" presStyleIdx="39" presStyleCnt="46"/>
      <dgm:spPr/>
    </dgm:pt>
    <dgm:pt modelId="{10D6BAE1-DE1F-42A0-8110-F63698B32508}" type="pres">
      <dgm:prSet presAssocID="{7D8D5E0F-0555-4B9E-8280-EC1E022DFBE3}" presName="connTx" presStyleLbl="parChTrans1D4" presStyleIdx="39" presStyleCnt="46"/>
      <dgm:spPr/>
    </dgm:pt>
    <dgm:pt modelId="{39FE95FB-014A-406D-8ADB-EB08AB456981}" type="pres">
      <dgm:prSet presAssocID="{45F4F835-59FE-43BE-B8CA-AACBB325C93D}" presName="root2" presStyleCnt="0"/>
      <dgm:spPr/>
    </dgm:pt>
    <dgm:pt modelId="{8B007A2F-CE19-44F1-AE7A-E3C3F738F31D}" type="pres">
      <dgm:prSet presAssocID="{45F4F835-59FE-43BE-B8CA-AACBB325C93D}" presName="LevelTwoTextNode" presStyleLbl="node4" presStyleIdx="39" presStyleCnt="46">
        <dgm:presLayoutVars>
          <dgm:chPref val="3"/>
        </dgm:presLayoutVars>
      </dgm:prSet>
      <dgm:spPr/>
    </dgm:pt>
    <dgm:pt modelId="{1C0469CC-E2AB-4FFA-98D9-F8D042485D6C}" type="pres">
      <dgm:prSet presAssocID="{45F4F835-59FE-43BE-B8CA-AACBB325C93D}" presName="level3hierChild" presStyleCnt="0"/>
      <dgm:spPr/>
    </dgm:pt>
    <dgm:pt modelId="{BAFE0C9A-2BC5-4B92-8DAC-3564E0E12774}" type="pres">
      <dgm:prSet presAssocID="{A5738577-305B-4B07-B127-C194B72AECCD}" presName="conn2-1" presStyleLbl="parChTrans1D4" presStyleIdx="40" presStyleCnt="46"/>
      <dgm:spPr/>
    </dgm:pt>
    <dgm:pt modelId="{86E44C1E-30A4-4622-B1AC-A9354E683FE8}" type="pres">
      <dgm:prSet presAssocID="{A5738577-305B-4B07-B127-C194B72AECCD}" presName="connTx" presStyleLbl="parChTrans1D4" presStyleIdx="40" presStyleCnt="46"/>
      <dgm:spPr/>
    </dgm:pt>
    <dgm:pt modelId="{2E2DBB5F-E01C-4A25-BC11-A326307C1E78}" type="pres">
      <dgm:prSet presAssocID="{8DA67BBE-F923-49C9-830E-BC8683C1EAC5}" presName="root2" presStyleCnt="0"/>
      <dgm:spPr/>
    </dgm:pt>
    <dgm:pt modelId="{5468CB16-47E1-46CF-B16A-9285451FA269}" type="pres">
      <dgm:prSet presAssocID="{8DA67BBE-F923-49C9-830E-BC8683C1EAC5}" presName="LevelTwoTextNode" presStyleLbl="node4" presStyleIdx="40" presStyleCnt="46">
        <dgm:presLayoutVars>
          <dgm:chPref val="3"/>
        </dgm:presLayoutVars>
      </dgm:prSet>
      <dgm:spPr/>
    </dgm:pt>
    <dgm:pt modelId="{A0FF4ECC-48D4-41A4-B7D4-F6E7A2EBCA81}" type="pres">
      <dgm:prSet presAssocID="{8DA67BBE-F923-49C9-830E-BC8683C1EAC5}" presName="level3hierChild" presStyleCnt="0"/>
      <dgm:spPr/>
    </dgm:pt>
    <dgm:pt modelId="{F574241E-2808-4CE7-AF88-4FB407C44FB8}" type="pres">
      <dgm:prSet presAssocID="{6194D975-79B0-4B16-A9E9-5BF69957C323}" presName="conn2-1" presStyleLbl="parChTrans1D4" presStyleIdx="41" presStyleCnt="46"/>
      <dgm:spPr/>
    </dgm:pt>
    <dgm:pt modelId="{4F810D04-334C-447C-B948-D0EE57EAC908}" type="pres">
      <dgm:prSet presAssocID="{6194D975-79B0-4B16-A9E9-5BF69957C323}" presName="connTx" presStyleLbl="parChTrans1D4" presStyleIdx="41" presStyleCnt="46"/>
      <dgm:spPr/>
    </dgm:pt>
    <dgm:pt modelId="{0B8DD0FF-DCA0-4AE6-99C6-18EC79BE5C21}" type="pres">
      <dgm:prSet presAssocID="{1151ED7A-0460-42DC-BCA8-371B3A74605B}" presName="root2" presStyleCnt="0"/>
      <dgm:spPr/>
    </dgm:pt>
    <dgm:pt modelId="{8ADA02EF-4802-442C-B96A-B0D074481BA9}" type="pres">
      <dgm:prSet presAssocID="{1151ED7A-0460-42DC-BCA8-371B3A74605B}" presName="LevelTwoTextNode" presStyleLbl="node4" presStyleIdx="41" presStyleCnt="46">
        <dgm:presLayoutVars>
          <dgm:chPref val="3"/>
        </dgm:presLayoutVars>
      </dgm:prSet>
      <dgm:spPr/>
    </dgm:pt>
    <dgm:pt modelId="{4016EDFC-23D4-417C-9CCE-AB1EAAADDC52}" type="pres">
      <dgm:prSet presAssocID="{1151ED7A-0460-42DC-BCA8-371B3A74605B}" presName="level3hierChild" presStyleCnt="0"/>
      <dgm:spPr/>
    </dgm:pt>
    <dgm:pt modelId="{CEC4EEC7-F289-4FAE-95EA-233DDF796901}" type="pres">
      <dgm:prSet presAssocID="{24F74E02-AC96-4F61-AAC5-916F1DA08DF8}" presName="conn2-1" presStyleLbl="parChTrans1D4" presStyleIdx="42" presStyleCnt="46"/>
      <dgm:spPr/>
    </dgm:pt>
    <dgm:pt modelId="{6E179E87-C7E8-4900-A3CC-5E93B4E68DF5}" type="pres">
      <dgm:prSet presAssocID="{24F74E02-AC96-4F61-AAC5-916F1DA08DF8}" presName="connTx" presStyleLbl="parChTrans1D4" presStyleIdx="42" presStyleCnt="46"/>
      <dgm:spPr/>
    </dgm:pt>
    <dgm:pt modelId="{502D1175-542E-468B-94B4-1C306EA26BC7}" type="pres">
      <dgm:prSet presAssocID="{08AA916A-2E63-4A41-AD2C-0FA5BCD5891C}" presName="root2" presStyleCnt="0"/>
      <dgm:spPr/>
    </dgm:pt>
    <dgm:pt modelId="{21DBC2FC-1617-4C7D-AA77-2A7C6C031772}" type="pres">
      <dgm:prSet presAssocID="{08AA916A-2E63-4A41-AD2C-0FA5BCD5891C}" presName="LevelTwoTextNode" presStyleLbl="node4" presStyleIdx="42" presStyleCnt="46">
        <dgm:presLayoutVars>
          <dgm:chPref val="3"/>
        </dgm:presLayoutVars>
      </dgm:prSet>
      <dgm:spPr/>
    </dgm:pt>
    <dgm:pt modelId="{AAAB020B-1154-431C-81F6-A95317D476F2}" type="pres">
      <dgm:prSet presAssocID="{08AA916A-2E63-4A41-AD2C-0FA5BCD5891C}" presName="level3hierChild" presStyleCnt="0"/>
      <dgm:spPr/>
    </dgm:pt>
    <dgm:pt modelId="{2EED1F3C-7359-48CC-B29C-3606FEE218FD}" type="pres">
      <dgm:prSet presAssocID="{8B84A81B-4D2F-4210-B685-414AD7ABF004}" presName="conn2-1" presStyleLbl="parChTrans1D4" presStyleIdx="43" presStyleCnt="46"/>
      <dgm:spPr/>
    </dgm:pt>
    <dgm:pt modelId="{3F0712FF-8614-4889-90DA-5EE6FFC9DF7F}" type="pres">
      <dgm:prSet presAssocID="{8B84A81B-4D2F-4210-B685-414AD7ABF004}" presName="connTx" presStyleLbl="parChTrans1D4" presStyleIdx="43" presStyleCnt="46"/>
      <dgm:spPr/>
    </dgm:pt>
    <dgm:pt modelId="{6DEAC7B6-C94B-40D8-BF40-F2205A98B9CB}" type="pres">
      <dgm:prSet presAssocID="{A76BE1E1-06E3-442E-9416-65C807520CD6}" presName="root2" presStyleCnt="0"/>
      <dgm:spPr/>
    </dgm:pt>
    <dgm:pt modelId="{CCE25C65-D818-4E44-A3FD-E18F82AB8343}" type="pres">
      <dgm:prSet presAssocID="{A76BE1E1-06E3-442E-9416-65C807520CD6}" presName="LevelTwoTextNode" presStyleLbl="node4" presStyleIdx="43" presStyleCnt="46">
        <dgm:presLayoutVars>
          <dgm:chPref val="3"/>
        </dgm:presLayoutVars>
      </dgm:prSet>
      <dgm:spPr/>
    </dgm:pt>
    <dgm:pt modelId="{3BBDA546-084D-4F28-9577-B8FB76AD939E}" type="pres">
      <dgm:prSet presAssocID="{A76BE1E1-06E3-442E-9416-65C807520CD6}" presName="level3hierChild" presStyleCnt="0"/>
      <dgm:spPr/>
    </dgm:pt>
    <dgm:pt modelId="{C6D9D4C0-26AF-4D12-90F9-BB0FC4BE96E6}" type="pres">
      <dgm:prSet presAssocID="{2F49B909-9043-42C8-880B-90EE6B29231C}" presName="conn2-1" presStyleLbl="parChTrans1D4" presStyleIdx="44" presStyleCnt="46"/>
      <dgm:spPr/>
    </dgm:pt>
    <dgm:pt modelId="{E9DD066C-9D3F-4C0C-8A54-B9325E7C15B9}" type="pres">
      <dgm:prSet presAssocID="{2F49B909-9043-42C8-880B-90EE6B29231C}" presName="connTx" presStyleLbl="parChTrans1D4" presStyleIdx="44" presStyleCnt="46"/>
      <dgm:spPr/>
    </dgm:pt>
    <dgm:pt modelId="{0A0D4C1B-73E3-4948-ACBA-96EDD1A7887A}" type="pres">
      <dgm:prSet presAssocID="{F8E75065-1103-4FB2-994D-521371D1CC80}" presName="root2" presStyleCnt="0"/>
      <dgm:spPr/>
    </dgm:pt>
    <dgm:pt modelId="{FF95FBB3-CC89-4B5A-95E7-684522F14838}" type="pres">
      <dgm:prSet presAssocID="{F8E75065-1103-4FB2-994D-521371D1CC80}" presName="LevelTwoTextNode" presStyleLbl="node4" presStyleIdx="44" presStyleCnt="46">
        <dgm:presLayoutVars>
          <dgm:chPref val="3"/>
        </dgm:presLayoutVars>
      </dgm:prSet>
      <dgm:spPr/>
    </dgm:pt>
    <dgm:pt modelId="{B5CDFE0D-2A29-4D56-80BE-206ECE5EDE1D}" type="pres">
      <dgm:prSet presAssocID="{F8E75065-1103-4FB2-994D-521371D1CC80}" presName="level3hierChild" presStyleCnt="0"/>
      <dgm:spPr/>
    </dgm:pt>
    <dgm:pt modelId="{3BBE3085-77B1-4E54-8BCF-C88A9893CD8F}" type="pres">
      <dgm:prSet presAssocID="{11908644-6A2B-4B58-A656-0D17973AB595}" presName="conn2-1" presStyleLbl="parChTrans1D4" presStyleIdx="45" presStyleCnt="46"/>
      <dgm:spPr/>
    </dgm:pt>
    <dgm:pt modelId="{69C941F1-4E9E-4D8D-912F-BEB626729D87}" type="pres">
      <dgm:prSet presAssocID="{11908644-6A2B-4B58-A656-0D17973AB595}" presName="connTx" presStyleLbl="parChTrans1D4" presStyleIdx="45" presStyleCnt="46"/>
      <dgm:spPr/>
    </dgm:pt>
    <dgm:pt modelId="{8E0706B5-571A-41CF-9C24-0AA15B26918C}" type="pres">
      <dgm:prSet presAssocID="{7BB2072F-61D7-4BE2-8070-D9AD92C85182}" presName="root2" presStyleCnt="0"/>
      <dgm:spPr/>
    </dgm:pt>
    <dgm:pt modelId="{F1717572-2C10-4F6A-BA90-F634FB65B35E}" type="pres">
      <dgm:prSet presAssocID="{7BB2072F-61D7-4BE2-8070-D9AD92C85182}" presName="LevelTwoTextNode" presStyleLbl="node4" presStyleIdx="45" presStyleCnt="46">
        <dgm:presLayoutVars>
          <dgm:chPref val="3"/>
        </dgm:presLayoutVars>
      </dgm:prSet>
      <dgm:spPr/>
    </dgm:pt>
    <dgm:pt modelId="{43573D1E-D552-4226-9714-D85201F527B7}" type="pres">
      <dgm:prSet presAssocID="{7BB2072F-61D7-4BE2-8070-D9AD92C85182}" presName="level3hierChild" presStyleCnt="0"/>
      <dgm:spPr/>
    </dgm:pt>
  </dgm:ptLst>
  <dgm:cxnLst>
    <dgm:cxn modelId="{B9DD0100-EA8A-4D11-AE65-6E0E1939EE5E}" type="presOf" srcId="{78C2C05D-EC26-48BF-A101-D7FE43A438D7}" destId="{CBF535E7-3398-4150-9430-437EC9A23BCC}" srcOrd="0" destOrd="0" presId="urn:microsoft.com/office/officeart/2008/layout/HorizontalMultiLevelHierarchy"/>
    <dgm:cxn modelId="{48DEB602-F7B3-4C15-B6B6-187978793E16}" type="presOf" srcId="{DFF2B9FA-0B79-45E0-BEAF-709E4306C61B}" destId="{4558379E-FB64-4103-88DA-5D6C00661F77}" srcOrd="0" destOrd="0" presId="urn:microsoft.com/office/officeart/2008/layout/HorizontalMultiLevelHierarchy"/>
    <dgm:cxn modelId="{17957203-9D47-465E-A495-25B366426E52}" type="presOf" srcId="{DB0F1911-BC8F-4F81-BF29-FCF94B773973}" destId="{1A4A5212-56FD-430F-9EA2-1F7B675D0AE4}" srcOrd="0" destOrd="0" presId="urn:microsoft.com/office/officeart/2008/layout/HorizontalMultiLevelHierarchy"/>
    <dgm:cxn modelId="{8D5E6406-9D58-4F8F-8EE7-DCAB3F428AC2}" type="presOf" srcId="{06C9F861-1A2D-46B6-8342-12B9F37EA8E0}" destId="{73BEAE76-4090-40AE-9DC6-8513B0093E97}" srcOrd="0" destOrd="0" presId="urn:microsoft.com/office/officeart/2008/layout/HorizontalMultiLevelHierarchy"/>
    <dgm:cxn modelId="{A1E52908-FCEF-471D-BE0D-7DF0409DE0CF}" srcId="{1BE7F0B4-00D3-4F8E-AF66-2FEDAD2A8B36}" destId="{167A11F5-2280-4A05-88BB-6FF90098039C}" srcOrd="2" destOrd="0" parTransId="{F7E4B64E-06B0-4984-BE11-18A7CA0B5162}" sibTransId="{8967B825-1D35-40D4-88E0-1D11DC9F2AC4}"/>
    <dgm:cxn modelId="{4B57A00A-1E04-405F-A46B-C7CCA980E7A7}" type="presOf" srcId="{AF5D2426-F60A-4883-8EF0-7CFA10486AAA}" destId="{64F78E55-E7C1-4539-A813-F9615859F569}" srcOrd="0" destOrd="0" presId="urn:microsoft.com/office/officeart/2008/layout/HorizontalMultiLevelHierarchy"/>
    <dgm:cxn modelId="{9DE1B70A-FBEE-4445-BE49-3A9D0230CC1D}" type="presOf" srcId="{6DFFF364-15D9-48E1-BC44-D8112F5CB92C}" destId="{AA7C895F-6EC2-4E05-BD38-4164784BB28D}" srcOrd="1" destOrd="0" presId="urn:microsoft.com/office/officeart/2008/layout/HorizontalMultiLevelHierarchy"/>
    <dgm:cxn modelId="{99162D0B-2CC8-4186-95D6-B85AF57EE534}" type="presOf" srcId="{2F49B909-9043-42C8-880B-90EE6B29231C}" destId="{E9DD066C-9D3F-4C0C-8A54-B9325E7C15B9}" srcOrd="1" destOrd="0" presId="urn:microsoft.com/office/officeart/2008/layout/HorizontalMultiLevelHierarchy"/>
    <dgm:cxn modelId="{19E5580E-E9B1-4E8C-954D-DF882C3C9525}" type="presOf" srcId="{733226CC-51CA-4671-9C0C-6C0285AD6E88}" destId="{9A30E12E-C8AA-4656-9CFC-EEB6002FEA1F}" srcOrd="1" destOrd="0" presId="urn:microsoft.com/office/officeart/2008/layout/HorizontalMultiLevelHierarchy"/>
    <dgm:cxn modelId="{FAC55110-71C6-4D48-B91A-6A2807BF5416}" srcId="{1BE7F0B4-00D3-4F8E-AF66-2FEDAD2A8B36}" destId="{409A5C5E-30B5-4308-B22B-3E278FBE1142}" srcOrd="3" destOrd="0" parTransId="{0E151E95-427C-4AAB-8A0F-D603AFD334C7}" sibTransId="{95324C16-34D3-4735-AEAA-6E1B7D8D0CBB}"/>
    <dgm:cxn modelId="{9B7AF011-D24A-4A5A-BB16-21CFA0DC47EA}" type="presOf" srcId="{982873F8-B864-416D-BE09-0E9D27CE22C9}" destId="{878A7025-CC92-4343-AE0F-94EAFE832A42}" srcOrd="0" destOrd="0" presId="urn:microsoft.com/office/officeart/2008/layout/HorizontalMultiLevelHierarchy"/>
    <dgm:cxn modelId="{B3A56A12-B295-47FA-A651-AE737D82686A}" type="presOf" srcId="{65A0E253-7ACE-4826-A3ED-492411FB2126}" destId="{A8794E8E-7057-4C2F-B5A7-E5BB2A6F6B9E}" srcOrd="0" destOrd="0" presId="urn:microsoft.com/office/officeart/2008/layout/HorizontalMultiLevelHierarchy"/>
    <dgm:cxn modelId="{B6CF6C16-2CB1-4B24-8192-F5E4312677FB}" type="presOf" srcId="{6194D975-79B0-4B16-A9E9-5BF69957C323}" destId="{4F810D04-334C-447C-B948-D0EE57EAC908}" srcOrd="1" destOrd="0" presId="urn:microsoft.com/office/officeart/2008/layout/HorizontalMultiLevelHierarchy"/>
    <dgm:cxn modelId="{6996E616-FE90-4499-833C-FC90B93882BB}" srcId="{172989C6-B39C-478B-A59D-7EEBEE9222C3}" destId="{200B54E6-C4C4-4655-9674-689C1AC4ADCF}" srcOrd="2" destOrd="0" parTransId="{FAAA8649-F0DE-4F2D-BC57-70C0FFCFBB1E}" sibTransId="{BCE94304-2D29-4CE8-A71D-0900C88EEC2E}"/>
    <dgm:cxn modelId="{5D9BAD17-15D8-44ED-BD11-306152848AC0}" srcId="{409A5C5E-30B5-4308-B22B-3E278FBE1142}" destId="{F8E75065-1103-4FB2-994D-521371D1CC80}" srcOrd="1" destOrd="0" parTransId="{2F49B909-9043-42C8-880B-90EE6B29231C}" sibTransId="{29EB99B9-9235-4AE6-804A-E2A29B4086A6}"/>
    <dgm:cxn modelId="{D0050619-85CC-4401-A954-DC60E15FFE0D}" type="presOf" srcId="{2E11ECBB-BD52-4855-9FF6-AD599944CFB1}" destId="{9FA09283-1CD2-4D19-B592-58A754778737}" srcOrd="0" destOrd="0" presId="urn:microsoft.com/office/officeart/2008/layout/HorizontalMultiLevelHierarchy"/>
    <dgm:cxn modelId="{56A63C19-50DE-4440-B984-812BFE42B07A}" srcId="{6760CF76-DF4F-4AED-BA17-A82F3F13CCEE}" destId="{8DA67BBE-F923-49C9-830E-BC8683C1EAC5}" srcOrd="2" destOrd="0" parTransId="{A5738577-305B-4B07-B127-C194B72AECCD}" sibTransId="{3B531F57-A319-4F88-8110-B403AF8A74AF}"/>
    <dgm:cxn modelId="{D1291A1A-67DF-4BBE-AEFB-CC3D14ABCC66}" type="presOf" srcId="{F7E4B64E-06B0-4984-BE11-18A7CA0B5162}" destId="{2C471852-3006-400F-A5B4-77F488F805E0}" srcOrd="0" destOrd="0" presId="urn:microsoft.com/office/officeart/2008/layout/HorizontalMultiLevelHierarchy"/>
    <dgm:cxn modelId="{C40C241A-228C-486A-BCD2-1550EC1FFEAC}" type="presOf" srcId="{EC43C3CF-6544-428B-831B-4B0A44880946}" destId="{D9B16705-B01C-4191-99FB-400DC2807D8F}" srcOrd="0" destOrd="0" presId="urn:microsoft.com/office/officeart/2008/layout/HorizontalMultiLevelHierarchy"/>
    <dgm:cxn modelId="{6E7A2F1A-97E2-4CC3-8B0E-1D701E1B8C99}" type="presOf" srcId="{FAAA8649-F0DE-4F2D-BC57-70C0FFCFBB1E}" destId="{C2068A68-65D8-43CF-9BBD-C32D2420C17C}" srcOrd="0" destOrd="0" presId="urn:microsoft.com/office/officeart/2008/layout/HorizontalMultiLevelHierarchy"/>
    <dgm:cxn modelId="{F6EC571C-AA60-4580-88AD-C7A7EDB8C57B}" srcId="{95775A65-6412-4F9D-8359-DC1BD50A1658}" destId="{52D26824-4A7B-403A-96D9-B444A41C6835}" srcOrd="2" destOrd="0" parTransId="{A751FC01-2730-4E43-8EA0-F54E76628663}" sibTransId="{1FE581C1-5CD0-4DF4-8AD9-2D73D73524F1}"/>
    <dgm:cxn modelId="{E318D61D-260A-430F-BA16-83486FAFA054}" type="presOf" srcId="{A5D83453-8962-4E4D-8379-FF450E4FE861}" destId="{A41B7F12-F65F-40EF-8FBC-96C28FCF8972}" srcOrd="0" destOrd="0" presId="urn:microsoft.com/office/officeart/2008/layout/HorizontalMultiLevelHierarchy"/>
    <dgm:cxn modelId="{B7B1FA1D-D167-43FD-AAF6-D7AFD08B5EDD}" type="presOf" srcId="{68072A62-896C-4668-BC45-8FE38427D4D2}" destId="{4AD68F8B-420A-4F33-A354-0B2CDFD7A197}" srcOrd="1" destOrd="0" presId="urn:microsoft.com/office/officeart/2008/layout/HorizontalMultiLevelHierarchy"/>
    <dgm:cxn modelId="{63CA691E-B707-4ED6-9A09-91F2478C4315}" type="presOf" srcId="{733226CC-51CA-4671-9C0C-6C0285AD6E88}" destId="{B9161574-A869-4818-8981-6E9C79BBFBED}" srcOrd="0" destOrd="0" presId="urn:microsoft.com/office/officeart/2008/layout/HorizontalMultiLevelHierarchy"/>
    <dgm:cxn modelId="{6C88E91F-AF85-4250-AE94-48940B5517BF}" type="presOf" srcId="{6DFFF364-15D9-48E1-BC44-D8112F5CB92C}" destId="{3DA51AC2-C0C7-4C93-A414-467599D8F82B}" srcOrd="0" destOrd="0" presId="urn:microsoft.com/office/officeart/2008/layout/HorizontalMultiLevelHierarchy"/>
    <dgm:cxn modelId="{182C4620-847B-48A5-9B8E-0258823EDD90}" type="presOf" srcId="{A2C084C1-0A06-41D8-9E8B-A67DC1ACF1E6}" destId="{EFD1F631-F587-44D0-A195-8CE28984D74B}" srcOrd="0" destOrd="0" presId="urn:microsoft.com/office/officeart/2008/layout/HorizontalMultiLevelHierarchy"/>
    <dgm:cxn modelId="{A46C4723-E22C-4890-804B-50AD28B2F877}" srcId="{7140083C-03A8-4C0D-82CA-EC7C2C4D2AF0}" destId="{D186725B-C7A0-4F4E-8435-0A0B149009B8}" srcOrd="0" destOrd="0" parTransId="{982873F8-B864-416D-BE09-0E9D27CE22C9}" sibTransId="{12A627F4-96ED-472F-A1CD-2E719AFB0F48}"/>
    <dgm:cxn modelId="{ADC1F523-A170-4DAC-9E7C-C5867AA2C94B}" type="presOf" srcId="{6A5945C4-854B-4E4F-91BB-486B7EDF6A48}" destId="{C489CBC1-E524-4C1B-BF3A-5C8488CD8F44}" srcOrd="0" destOrd="0" presId="urn:microsoft.com/office/officeart/2008/layout/HorizontalMultiLevelHierarchy"/>
    <dgm:cxn modelId="{F5CE6A25-D6EB-4A33-9F81-2EC943AABF24}" type="presOf" srcId="{472E001B-C1D3-47D7-9E7C-DC449AD49174}" destId="{A5E08102-E725-4857-BF32-39AB06F573D7}" srcOrd="0" destOrd="0" presId="urn:microsoft.com/office/officeart/2008/layout/HorizontalMultiLevelHierarchy"/>
    <dgm:cxn modelId="{B60D8125-ABCA-486D-9792-54693C6F8271}" type="presOf" srcId="{91480178-381E-4934-AC85-7D1E781DF2E8}" destId="{A37E6E4C-15DD-4B3E-BEE9-11DB6CC165E1}" srcOrd="0" destOrd="0" presId="urn:microsoft.com/office/officeart/2008/layout/HorizontalMultiLevelHierarchy"/>
    <dgm:cxn modelId="{D703192B-D898-479E-AB86-BDECAF289983}" type="presOf" srcId="{6194D975-79B0-4B16-A9E9-5BF69957C323}" destId="{F574241E-2808-4CE7-AF88-4FB407C44FB8}" srcOrd="0" destOrd="0" presId="urn:microsoft.com/office/officeart/2008/layout/HorizontalMultiLevelHierarchy"/>
    <dgm:cxn modelId="{46DCEE2C-6982-40A8-8496-4E29B39CAE2D}" type="presOf" srcId="{52EFFB12-70EC-4040-93B1-7198D43539E4}" destId="{776BFC66-0EE8-4847-B6B6-BF46A4AD5E4F}" srcOrd="1" destOrd="0" presId="urn:microsoft.com/office/officeart/2008/layout/HorizontalMultiLevelHierarchy"/>
    <dgm:cxn modelId="{1EB4B02D-4724-4363-B83A-86DDD0EAEBDD}" srcId="{95775A65-6412-4F9D-8359-DC1BD50A1658}" destId="{DB0F1911-BC8F-4F81-BF29-FCF94B773973}" srcOrd="0" destOrd="0" parTransId="{962884A4-5D05-4A5F-A8F0-4236F566C894}" sibTransId="{68ADA15A-194B-4D10-B609-424DD26D2219}"/>
    <dgm:cxn modelId="{9641AB2E-B5BD-48E7-A860-1E09965F797B}" srcId="{200B54E6-C4C4-4655-9674-689C1AC4ADCF}" destId="{EC43C3CF-6544-428B-831B-4B0A44880946}" srcOrd="0" destOrd="0" parTransId="{AB87D17D-007F-4B83-963E-F2E8318D4D8C}" sibTransId="{6FC1535A-20D5-49C6-BB5A-644DEE6A3215}"/>
    <dgm:cxn modelId="{F73D5A30-599B-4B49-AF64-4773B1C4DA9F}" type="presOf" srcId="{3305603A-6E7A-4E84-AC31-A2B6FCE95E9F}" destId="{7797CC61-82D5-4088-AE78-7BA5471A8598}" srcOrd="0" destOrd="0" presId="urn:microsoft.com/office/officeart/2008/layout/HorizontalMultiLevelHierarchy"/>
    <dgm:cxn modelId="{1A5EED30-9EEF-4649-A4E8-2B55EDF88207}" type="presOf" srcId="{6D889D8A-66D9-4EF8-A4C0-E93C8DE29067}" destId="{6C560BBA-DDD6-498B-BB81-0C16F274DD82}" srcOrd="0" destOrd="0" presId="urn:microsoft.com/office/officeart/2008/layout/HorizontalMultiLevelHierarchy"/>
    <dgm:cxn modelId="{CC075631-C9E0-4B35-B78C-0C113B423D91}" type="presOf" srcId="{F7E4B64E-06B0-4984-BE11-18A7CA0B5162}" destId="{1253A88E-4465-4AB1-9CB9-5900EC32B8CB}" srcOrd="1" destOrd="0" presId="urn:microsoft.com/office/officeart/2008/layout/HorizontalMultiLevelHierarchy"/>
    <dgm:cxn modelId="{E1D7F231-0958-4D3E-A258-6023124D9632}" type="presOf" srcId="{AA9B33C1-A235-4E8B-B04D-A4830A0CDA1F}" destId="{53663D82-3BF7-4D20-80BE-F156D1850B3F}" srcOrd="0" destOrd="0" presId="urn:microsoft.com/office/officeart/2008/layout/HorizontalMultiLevelHierarchy"/>
    <dgm:cxn modelId="{583C6132-0356-41CD-8EA1-55A272A1339A}" type="presOf" srcId="{0E151E95-427C-4AAB-8A0F-D603AFD334C7}" destId="{403C88E3-0AD4-41D4-B23F-B1DF5EF7957E}" srcOrd="1" destOrd="0" presId="urn:microsoft.com/office/officeart/2008/layout/HorizontalMultiLevelHierarchy"/>
    <dgm:cxn modelId="{966FFE32-0E32-4E2A-BA23-CAB3FE5AD278}" type="presOf" srcId="{AA9B33C1-A235-4E8B-B04D-A4830A0CDA1F}" destId="{19300E92-D8E0-437F-AB14-A5437D6F9241}" srcOrd="1" destOrd="0" presId="urn:microsoft.com/office/officeart/2008/layout/HorizontalMultiLevelHierarchy"/>
    <dgm:cxn modelId="{5EE80133-9F81-41E5-A4CF-7C0ABE8701A1}" type="presOf" srcId="{DB694E67-26AA-49B4-B050-2F9E73000F79}" destId="{F77F2CA5-19EF-498C-9910-4E8943F02866}" srcOrd="0" destOrd="0" presId="urn:microsoft.com/office/officeart/2008/layout/HorizontalMultiLevelHierarchy"/>
    <dgm:cxn modelId="{7DA21334-D596-4C6F-8A08-75837925BF15}" srcId="{6760CF76-DF4F-4AED-BA17-A82F3F13CCEE}" destId="{08AA916A-2E63-4A41-AD2C-0FA5BCD5891C}" srcOrd="3" destOrd="0" parTransId="{24F74E02-AC96-4F61-AAC5-916F1DA08DF8}" sibTransId="{FD21E69E-6648-419E-BA24-3D4C9D2F22FF}"/>
    <dgm:cxn modelId="{163C2834-D84F-4D84-AD7F-9FB99AE71B73}" type="presOf" srcId="{A751FC01-2730-4E43-8EA0-F54E76628663}" destId="{78A55DD4-A179-4668-AEE8-C6A0A2915026}" srcOrd="1" destOrd="0" presId="urn:microsoft.com/office/officeart/2008/layout/HorizontalMultiLevelHierarchy"/>
    <dgm:cxn modelId="{D9B64C34-C159-4B0E-9236-ACCE268095D2}" type="presOf" srcId="{37051131-575A-4EDC-AD7A-0D054C58DBC2}" destId="{84ED2F69-3BA2-4DBB-A92F-766AB507AD06}" srcOrd="0" destOrd="0" presId="urn:microsoft.com/office/officeart/2008/layout/HorizontalMultiLevelHierarchy"/>
    <dgm:cxn modelId="{1742CC34-D559-4D1B-A655-0B7074F394A0}" type="presOf" srcId="{D186725B-C7A0-4F4E-8435-0A0B149009B8}" destId="{A251E971-810B-42A0-927C-CF050477D084}" srcOrd="0" destOrd="0" presId="urn:microsoft.com/office/officeart/2008/layout/HorizontalMultiLevelHierarchy"/>
    <dgm:cxn modelId="{D7E0F636-3816-4883-B959-7D67D15346A4}" type="presOf" srcId="{79BE026D-9E20-4BF2-BD40-C6EBE5EE33ED}" destId="{0FA269A8-E9CD-4EAA-AA44-B040B61EC1D2}" srcOrd="0" destOrd="0" presId="urn:microsoft.com/office/officeart/2008/layout/HorizontalMultiLevelHierarchy"/>
    <dgm:cxn modelId="{61160538-AE0F-4D2C-BA72-CB2B3C3C63C6}" type="presOf" srcId="{F35D19EC-A3DD-4EFA-ACD1-937CA6C7250A}" destId="{B756ADFC-48C3-4602-BD1C-945685CE0A00}" srcOrd="0" destOrd="0" presId="urn:microsoft.com/office/officeart/2008/layout/HorizontalMultiLevelHierarchy"/>
    <dgm:cxn modelId="{CC2FC238-E7B6-45DD-AFD5-D30B32CB0E3C}" type="presOf" srcId="{A55A95FB-9720-49AF-B250-2F204AAF0322}" destId="{F602E03F-4ACA-44DB-BAF9-F3DA9292A3E2}" srcOrd="0" destOrd="0" presId="urn:microsoft.com/office/officeart/2008/layout/HorizontalMultiLevelHierarchy"/>
    <dgm:cxn modelId="{7302F039-AF13-4735-A69F-C34A3E2E6042}" type="presOf" srcId="{DC9E4510-3C09-4088-9317-32B73998E22A}" destId="{526FA78D-8328-49B2-A92E-E6889F61923C}" srcOrd="0" destOrd="0" presId="urn:microsoft.com/office/officeart/2008/layout/HorizontalMultiLevelHierarchy"/>
    <dgm:cxn modelId="{4D8F153A-F522-41E3-B896-CC584E368E5F}" type="presOf" srcId="{52D26824-4A7B-403A-96D9-B444A41C6835}" destId="{2BD67310-4AD5-4308-8713-65F6952032C2}" srcOrd="0" destOrd="0" presId="urn:microsoft.com/office/officeart/2008/layout/HorizontalMultiLevelHierarchy"/>
    <dgm:cxn modelId="{41BD2D3C-60FD-4430-B304-CF703CC28532}" type="presOf" srcId="{79BE026D-9E20-4BF2-BD40-C6EBE5EE33ED}" destId="{5D1E5BDF-2841-45E6-AABE-31F29AD03057}" srcOrd="1" destOrd="0" presId="urn:microsoft.com/office/officeart/2008/layout/HorizontalMultiLevelHierarchy"/>
    <dgm:cxn modelId="{0C01E93D-D850-4123-B05A-45188015B77A}" type="presOf" srcId="{3FA3ECF1-737D-4712-8DF7-8492C2B3C50A}" destId="{D5661ADB-E670-4E34-88F4-CF09F1269098}" srcOrd="0" destOrd="0" presId="urn:microsoft.com/office/officeart/2008/layout/HorizontalMultiLevelHierarchy"/>
    <dgm:cxn modelId="{BECC8E5B-7E53-4037-A06A-3D623B468EB3}" type="presOf" srcId="{75E6650A-C88A-4C72-8D19-91A05BFE78BF}" destId="{0A0938CA-3D97-4BB7-906D-309BA74FA847}" srcOrd="1" destOrd="0" presId="urn:microsoft.com/office/officeart/2008/layout/HorizontalMultiLevelHierarchy"/>
    <dgm:cxn modelId="{2278145C-DD4B-442D-87B8-0305990BDD28}" srcId="{6760CF76-DF4F-4AED-BA17-A82F3F13CCEE}" destId="{50DFC3AA-3EA3-4615-8E45-A01A589F2CC9}" srcOrd="1" destOrd="0" parTransId="{78C2C05D-EC26-48BF-A101-D7FE43A438D7}" sibTransId="{4FDF6D2A-14A3-4A61-B10D-AAAB94395834}"/>
    <dgm:cxn modelId="{6F4CD35D-5216-44C0-BF29-E4B93DD3E438}" type="presOf" srcId="{68072A62-896C-4668-BC45-8FE38427D4D2}" destId="{3E7DED02-4050-4C7D-98C2-8EBB83BFE7A9}" srcOrd="0" destOrd="0" presId="urn:microsoft.com/office/officeart/2008/layout/HorizontalMultiLevelHierarchy"/>
    <dgm:cxn modelId="{D1FCC160-D8D2-49DB-AC1D-F7F65FFA7CFB}" type="presOf" srcId="{52EFFB12-70EC-4040-93B1-7198D43539E4}" destId="{95FBACB3-0374-4C6C-A56A-273D3C22ED77}" srcOrd="0" destOrd="0" presId="urn:microsoft.com/office/officeart/2008/layout/HorizontalMultiLevelHierarchy"/>
    <dgm:cxn modelId="{5E606A62-9556-4E83-9200-4CA443606D6D}" type="presOf" srcId="{AD253956-73C1-43FE-B55A-1F4A1357CE53}" destId="{62561B00-A5E0-4B6F-8DA0-06D18ED910B7}" srcOrd="0" destOrd="0" presId="urn:microsoft.com/office/officeart/2008/layout/HorizontalMultiLevelHierarchy"/>
    <dgm:cxn modelId="{33746D63-F313-499B-8427-3CCDDA7F177B}" type="presOf" srcId="{D5AE17A5-DC21-48A6-83E0-39ACC228262C}" destId="{C554F5BD-ACF6-4225-940F-6BC71BAE8E3A}" srcOrd="1" destOrd="0" presId="urn:microsoft.com/office/officeart/2008/layout/HorizontalMultiLevelHierarchy"/>
    <dgm:cxn modelId="{38152C44-A7F0-4DC0-A54D-15F906C473C3}" type="presOf" srcId="{8B84A81B-4D2F-4210-B685-414AD7ABF004}" destId="{3F0712FF-8614-4889-90DA-5EE6FFC9DF7F}" srcOrd="1" destOrd="0" presId="urn:microsoft.com/office/officeart/2008/layout/HorizontalMultiLevelHierarchy"/>
    <dgm:cxn modelId="{4F384644-FF8C-45A8-8E27-93975E4D65BB}" srcId="{AD253956-73C1-43FE-B55A-1F4A1357CE53}" destId="{830B3E45-6276-4420-AA30-C55AE22CAC73}" srcOrd="0" destOrd="0" parTransId="{6A5945C4-854B-4E4F-91BB-486B7EDF6A48}" sibTransId="{55572057-26A0-45EC-97B2-682F69B851C3}"/>
    <dgm:cxn modelId="{6A981145-2C9F-433E-B204-5C9F33F0F76D}" type="presOf" srcId="{2E11ECBB-BD52-4855-9FF6-AD599944CFB1}" destId="{33442E7C-92FC-4B0D-9DC4-01B2AB046328}" srcOrd="1" destOrd="0" presId="urn:microsoft.com/office/officeart/2008/layout/HorizontalMultiLevelHierarchy"/>
    <dgm:cxn modelId="{DE00B345-714C-4DB8-9727-32AA1A571BE8}" srcId="{65A0E253-7ACE-4826-A3ED-492411FB2126}" destId="{472E001B-C1D3-47D7-9E7C-DC449AD49174}" srcOrd="1" destOrd="0" parTransId="{280559EC-FF28-44A7-9146-09F62BFA153D}" sibTransId="{CF836D4B-BFB8-46B9-912F-15B128060D82}"/>
    <dgm:cxn modelId="{63495566-36F3-44A0-A5A9-F40FE7F64E68}" type="presOf" srcId="{A76BE1E1-06E3-442E-9416-65C807520CD6}" destId="{CCE25C65-D818-4E44-A3FD-E18F82AB8343}" srcOrd="0" destOrd="0" presId="urn:microsoft.com/office/officeart/2008/layout/HorizontalMultiLevelHierarchy"/>
    <dgm:cxn modelId="{89DEEC66-F3B4-4F78-8E09-E14EB53F8F5D}" type="presOf" srcId="{E2BA5014-01B0-448C-824E-B2268BCEEC25}" destId="{52FDC298-CED8-4A14-831E-62C6F1E62F41}" srcOrd="1" destOrd="0" presId="urn:microsoft.com/office/officeart/2008/layout/HorizontalMultiLevelHierarchy"/>
    <dgm:cxn modelId="{3BB32467-D82B-4804-85DB-4085820F6493}" type="presOf" srcId="{EB509A60-C4B1-4E92-9D8B-6AE39A86570B}" destId="{428319FF-5C6F-431B-814C-36A46BC78927}" srcOrd="0" destOrd="0" presId="urn:microsoft.com/office/officeart/2008/layout/HorizontalMultiLevelHierarchy"/>
    <dgm:cxn modelId="{B19E4247-A0AC-41D2-AF53-ED0D5BF94799}" type="presOf" srcId="{A5D83453-8962-4E4D-8379-FF450E4FE861}" destId="{C6AEF520-6896-4F03-9FC3-ABADEF0C119D}" srcOrd="1" destOrd="0" presId="urn:microsoft.com/office/officeart/2008/layout/HorizontalMultiLevelHierarchy"/>
    <dgm:cxn modelId="{C8EC6469-778D-46D4-8369-34E35D976DDD}" type="presOf" srcId="{689E7062-86B0-438C-A7AA-DFBAEF813F93}" destId="{61629D02-6232-49B5-B305-AE6DBBB9D34B}" srcOrd="0" destOrd="0" presId="urn:microsoft.com/office/officeart/2008/layout/HorizontalMultiLevelHierarchy"/>
    <dgm:cxn modelId="{2DBD9E49-E1F9-4176-AC50-2DC11B4849A3}" type="presOf" srcId="{172989C6-B39C-478B-A59D-7EEBEE9222C3}" destId="{3D522535-D574-4774-AA1A-71C86FD17918}" srcOrd="0" destOrd="0" presId="urn:microsoft.com/office/officeart/2008/layout/HorizontalMultiLevelHierarchy"/>
    <dgm:cxn modelId="{10FD3F6A-DE8E-47DA-B8DF-51E20135BDDB}" srcId="{306D03A6-3350-4EC3-A0A1-A1476198AC24}" destId="{AD6F57B1-FF38-4275-B987-721D21ACD609}" srcOrd="0" destOrd="0" parTransId="{E2BA5014-01B0-448C-824E-B2268BCEEC25}" sibTransId="{0D6745E7-6729-4CC1-B5DF-9B7466195C81}"/>
    <dgm:cxn modelId="{A1C8584A-5DB4-4D95-A4AC-AD0D133CEDC8}" srcId="{0E2AF28D-779C-4553-BFF9-8896B9B20432}" destId="{602EBCBD-2470-4F7B-A182-9B18AF4C9E65}" srcOrd="0" destOrd="0" parTransId="{79BE026D-9E20-4BF2-BD40-C6EBE5EE33ED}" sibTransId="{4764DBEF-07E6-4BCE-BED3-B15B029CE03B}"/>
    <dgm:cxn modelId="{7630596B-730D-4BA1-B4E9-12CA2CB242AF}" srcId="{EB509A60-C4B1-4E92-9D8B-6AE39A86570B}" destId="{95775A65-6412-4F9D-8359-DC1BD50A1658}" srcOrd="0" destOrd="0" parTransId="{6D889D8A-66D9-4EF8-A4C0-E93C8DE29067}" sibTransId="{0A17C77C-3460-4A6A-85FC-404779CC21C4}"/>
    <dgm:cxn modelId="{B207176C-707D-4F76-A3BD-BDBCDDC2B68F}" type="presOf" srcId="{1BE7F0B4-00D3-4F8E-AF66-2FEDAD2A8B36}" destId="{CBC34494-A661-4903-933A-1371D6EBDFC8}" srcOrd="0" destOrd="0" presId="urn:microsoft.com/office/officeart/2008/layout/HorizontalMultiLevelHierarchy"/>
    <dgm:cxn modelId="{1BDF736C-A21A-4215-ABD0-CABE71D829A5}" type="presOf" srcId="{3426D12F-4128-496B-9F26-1AF4F9EBCC52}" destId="{035F6FCC-8767-4C23-B9ED-FD139EE8219A}" srcOrd="0" destOrd="0" presId="urn:microsoft.com/office/officeart/2008/layout/HorizontalMultiLevelHierarchy"/>
    <dgm:cxn modelId="{B5169B4C-4AD1-481A-88FA-BF91E55582F4}" type="presOf" srcId="{63913787-DF02-495B-B466-AACA639BCDB9}" destId="{F844BC1C-E8E5-485D-8B3D-8E5227E6C4C4}" srcOrd="0" destOrd="0" presId="urn:microsoft.com/office/officeart/2008/layout/HorizontalMultiLevelHierarchy"/>
    <dgm:cxn modelId="{FE31204D-7E63-4018-911A-0827BD8407D1}" type="presOf" srcId="{1CCCE8D1-4A9F-404E-9799-A848BB725278}" destId="{670832DF-EDCB-4E70-BB6E-1638D6B2E7FE}" srcOrd="0" destOrd="0" presId="urn:microsoft.com/office/officeart/2008/layout/HorizontalMultiLevelHierarchy"/>
    <dgm:cxn modelId="{3F472E6D-2B69-4B58-802D-CADA89EAE7CE}" type="presOf" srcId="{AF5D2426-F60A-4883-8EF0-7CFA10486AAA}" destId="{AA658E83-511E-4E3A-AE97-CB0A77CC6BA0}" srcOrd="1" destOrd="0" presId="urn:microsoft.com/office/officeart/2008/layout/HorizontalMultiLevelHierarchy"/>
    <dgm:cxn modelId="{01FF216E-8280-4AAD-99AA-5CAB0014B5DD}" type="presOf" srcId="{9A29615D-413D-4B6A-AE32-FA052AAD7382}" destId="{6E63D769-58F3-4DCF-BFA8-43314FBE934E}" srcOrd="0" destOrd="0" presId="urn:microsoft.com/office/officeart/2008/layout/HorizontalMultiLevelHierarchy"/>
    <dgm:cxn modelId="{97E6BA6E-8382-4968-B575-538E186EA7D2}" srcId="{409A5C5E-30B5-4308-B22B-3E278FBE1142}" destId="{6760CF76-DF4F-4AED-BA17-A82F3F13CCEE}" srcOrd="0" destOrd="0" parTransId="{10DABEBB-B517-43A3-B7F4-B1BAFAD8CD96}" sibTransId="{5AA12E49-168D-468C-89B4-4F888B7899C5}"/>
    <dgm:cxn modelId="{F5617F50-C237-4CC8-9F17-8A24E930611B}" type="presOf" srcId="{75E6650A-C88A-4C72-8D19-91A05BFE78BF}" destId="{4AEB5DC8-5B86-4DF1-BF97-0C3AF4E2131B}" srcOrd="0" destOrd="0" presId="urn:microsoft.com/office/officeart/2008/layout/HorizontalMultiLevelHierarchy"/>
    <dgm:cxn modelId="{A758DA50-53A1-40C5-BD3D-3867913B505D}" srcId="{6760CF76-DF4F-4AED-BA17-A82F3F13CCEE}" destId="{3278ED4D-30D6-4C7E-8978-35249BE0B1AE}" srcOrd="0" destOrd="0" parTransId="{75E6650A-C88A-4C72-8D19-91A05BFE78BF}" sibTransId="{3D28D304-BBE9-4FB2-A078-A830D8B88F09}"/>
    <dgm:cxn modelId="{0FED8C51-44A1-4624-AAAF-ECFF4BD6C4A5}" type="presOf" srcId="{A5738577-305B-4B07-B127-C194B72AECCD}" destId="{BAFE0C9A-2BC5-4B92-8DAC-3564E0E12774}" srcOrd="0" destOrd="0" presId="urn:microsoft.com/office/officeart/2008/layout/HorizontalMultiLevelHierarchy"/>
    <dgm:cxn modelId="{D838B171-7AD2-4D5E-AA70-EA4739DE1CCD}" type="presOf" srcId="{D5AE17A5-DC21-48A6-83E0-39ACC228262C}" destId="{281793ED-B36B-43F2-92E8-F525488EE397}" srcOrd="0" destOrd="0" presId="urn:microsoft.com/office/officeart/2008/layout/HorizontalMultiLevelHierarchy"/>
    <dgm:cxn modelId="{5CF8B151-FF5C-4D82-A5CE-F2E597752C6F}" srcId="{8DA67BBE-F923-49C9-830E-BC8683C1EAC5}" destId="{1151ED7A-0460-42DC-BCA8-371B3A74605B}" srcOrd="0" destOrd="0" parTransId="{6194D975-79B0-4B16-A9E9-5BF69957C323}" sibTransId="{3E29DB96-962D-464D-920A-CC70B7CC9AFE}"/>
    <dgm:cxn modelId="{392DDB51-58D8-4B6B-883F-77B8FB727B5C}" type="presOf" srcId="{602EBCBD-2470-4F7B-A182-9B18AF4C9E65}" destId="{54BA5D06-CFEC-4EAB-9BCF-AC7D2F7300BF}" srcOrd="0" destOrd="0" presId="urn:microsoft.com/office/officeart/2008/layout/HorizontalMultiLevelHierarchy"/>
    <dgm:cxn modelId="{349EFE52-300F-464F-874C-F0B9B264982F}" type="presOf" srcId="{7140083C-03A8-4C0D-82CA-EC7C2C4D2AF0}" destId="{5BE57A26-9DB7-47FC-B525-7894E27132F2}" srcOrd="0" destOrd="0" presId="urn:microsoft.com/office/officeart/2008/layout/HorizontalMultiLevelHierarchy"/>
    <dgm:cxn modelId="{862D3773-EA45-4340-8272-F48884545073}" type="presOf" srcId="{409A5C5E-30B5-4308-B22B-3E278FBE1142}" destId="{3719650D-88EA-4A77-91C6-13797D568071}" srcOrd="0" destOrd="0" presId="urn:microsoft.com/office/officeart/2008/layout/HorizontalMultiLevelHierarchy"/>
    <dgm:cxn modelId="{77096F54-8489-444F-B006-BD2FAD0546B6}" type="presOf" srcId="{962884A4-5D05-4A5F-A8F0-4236F566C894}" destId="{D2B4ECE4-E548-4231-91BD-E73435C2D23B}" srcOrd="0" destOrd="0" presId="urn:microsoft.com/office/officeart/2008/layout/HorizontalMultiLevelHierarchy"/>
    <dgm:cxn modelId="{31FBAF54-FE58-4AE7-8923-AC15764E05A8}" srcId="{11270B1E-5578-487D-8906-7F55A967BAC3}" destId="{06C9F861-1A2D-46B6-8342-12B9F37EA8E0}" srcOrd="1" destOrd="0" parTransId="{EA72AEB5-37D2-4E1C-A5A4-FD672CBFCF4A}" sibTransId="{B6B79D06-5131-4A01-8658-EFA2F94AE9FF}"/>
    <dgm:cxn modelId="{086B4B55-547C-4E3B-8279-28698416B063}" type="presOf" srcId="{50DFC3AA-3EA3-4615-8E45-A01A589F2CC9}" destId="{C648B8E1-47DC-4CD0-B500-03CA30FA1E8A}" srcOrd="0" destOrd="0" presId="urn:microsoft.com/office/officeart/2008/layout/HorizontalMultiLevelHierarchy"/>
    <dgm:cxn modelId="{219A6E75-D1D0-4B7A-BC3E-8C606FB30F10}" type="presOf" srcId="{F47FCCC0-D27D-48AF-9642-19BD9A76D354}" destId="{CB13F196-F5C0-46EE-93B2-7596191995B1}" srcOrd="1" destOrd="0" presId="urn:microsoft.com/office/officeart/2008/layout/HorizontalMultiLevelHierarchy"/>
    <dgm:cxn modelId="{2EEB3976-B3E0-49D3-ADEB-D58F6A128626}" type="presOf" srcId="{7D8D5E0F-0555-4B9E-8280-EC1E022DFBE3}" destId="{10D6BAE1-DE1F-42A0-8110-F63698B32508}" srcOrd="1" destOrd="0" presId="urn:microsoft.com/office/officeart/2008/layout/HorizontalMultiLevelHierarchy"/>
    <dgm:cxn modelId="{3504B856-0373-4E81-8944-217D01BD0F58}" type="presOf" srcId="{280559EC-FF28-44A7-9146-09F62BFA153D}" destId="{93B5B9E1-74EF-4D0E-8207-2DC11C27BCEF}" srcOrd="0" destOrd="0" presId="urn:microsoft.com/office/officeart/2008/layout/HorizontalMultiLevelHierarchy"/>
    <dgm:cxn modelId="{CDFDED57-6A47-4E3F-8C7E-F3ED3E7A7170}" type="presOf" srcId="{11908644-6A2B-4B58-A656-0D17973AB595}" destId="{69C941F1-4E9E-4D8D-912F-BEB626729D87}" srcOrd="1" destOrd="0" presId="urn:microsoft.com/office/officeart/2008/layout/HorizontalMultiLevelHierarchy"/>
    <dgm:cxn modelId="{9B8B4C78-4397-4F5D-93D3-05B30E34508F}" type="presOf" srcId="{982873F8-B864-416D-BE09-0E9D27CE22C9}" destId="{E5735E7C-12A8-49D8-AB8D-3F65E0941008}" srcOrd="1" destOrd="0" presId="urn:microsoft.com/office/officeart/2008/layout/HorizontalMultiLevelHierarchy"/>
    <dgm:cxn modelId="{C2FF2C59-29F5-4E8E-8952-329AF0845212}" type="presOf" srcId="{9A29615D-413D-4B6A-AE32-FA052AAD7382}" destId="{068D8E8A-8A5C-4920-B52A-5EE621D150D9}" srcOrd="1" destOrd="0" presId="urn:microsoft.com/office/officeart/2008/layout/HorizontalMultiLevelHierarchy"/>
    <dgm:cxn modelId="{0CADE979-2D1B-4C04-8D0E-C7E0F3DB6ED6}" srcId="{EB509A60-C4B1-4E92-9D8B-6AE39A86570B}" destId="{1BE7F0B4-00D3-4F8E-AF66-2FEDAD2A8B36}" srcOrd="1" destOrd="0" parTransId="{0ECA9413-B16E-4854-9611-156AA7F75CAE}" sibTransId="{88D2772C-AD92-4D49-8711-4D9979B1729F}"/>
    <dgm:cxn modelId="{FD88C07A-846B-49D2-A500-B41A9F044767}" type="presOf" srcId="{3305603A-6E7A-4E84-AC31-A2B6FCE95E9F}" destId="{1394113E-D7DD-4281-8002-CBEDC5225768}" srcOrd="1" destOrd="0" presId="urn:microsoft.com/office/officeart/2008/layout/HorizontalMultiLevelHierarchy"/>
    <dgm:cxn modelId="{B5AD7E7B-485C-4B56-95F9-791B91217006}" type="presOf" srcId="{AB87D17D-007F-4B83-963E-F2E8318D4D8C}" destId="{AAD0EDE3-483F-4C0A-86CA-89430CD8EBBC}" srcOrd="1" destOrd="0" presId="urn:microsoft.com/office/officeart/2008/layout/HorizontalMultiLevelHierarchy"/>
    <dgm:cxn modelId="{743C107C-A384-4D1E-A978-83B503A2EABF}" srcId="{1BE7F0B4-00D3-4F8E-AF66-2FEDAD2A8B36}" destId="{65A0E253-7ACE-4826-A3ED-492411FB2126}" srcOrd="0" destOrd="0" parTransId="{A5D83453-8962-4E4D-8379-FF450E4FE861}" sibTransId="{B9CFC0C8-8596-4423-AB1C-876D02243349}"/>
    <dgm:cxn modelId="{E1D1BC7C-9E6B-482A-880A-1326D472CAB3}" srcId="{657DC01B-0268-4B23-9847-DF76BF91F2DA}" destId="{A2C084C1-0A06-41D8-9E8B-A67DC1ACF1E6}" srcOrd="0" destOrd="0" parTransId="{E63B35B4-DB5C-4597-876A-CE773B335FD5}" sibTransId="{A90ED568-B7F9-4719-9DCC-399F3B65CF87}"/>
    <dgm:cxn modelId="{52E9A87E-1798-40A4-92A2-C73BEA3CD5D2}" type="presOf" srcId="{6760CF76-DF4F-4AED-BA17-A82F3F13CCEE}" destId="{8E63E04E-5A15-4102-BF94-E2A6ADA6F180}" srcOrd="0" destOrd="0" presId="urn:microsoft.com/office/officeart/2008/layout/HorizontalMultiLevelHierarchy"/>
    <dgm:cxn modelId="{09228583-7F90-4741-BA5C-A4AD951811F9}" type="presOf" srcId="{830B3E45-6276-4420-AA30-C55AE22CAC73}" destId="{D356A10E-570B-439C-8EEA-899F3F2E225C}" srcOrd="0" destOrd="0" presId="urn:microsoft.com/office/officeart/2008/layout/HorizontalMultiLevelHierarchy"/>
    <dgm:cxn modelId="{42A73B85-2008-4AF7-844D-FA9D58160A42}" type="presOf" srcId="{2C3148F3-71CE-4D7B-AA9A-DA7661B3F746}" destId="{C8223459-85D8-42F0-824F-F6F1A6E438AB}" srcOrd="0" destOrd="0" presId="urn:microsoft.com/office/officeart/2008/layout/HorizontalMultiLevelHierarchy"/>
    <dgm:cxn modelId="{0FA63487-2736-4A0D-BB70-07DA384CF07B}" srcId="{3278ED4D-30D6-4C7E-8978-35249BE0B1AE}" destId="{A29BB576-0C64-4B1D-B1F2-B806007E3866}" srcOrd="0" destOrd="0" parTransId="{F47FCCC0-D27D-48AF-9642-19BD9A76D354}" sibTransId="{21DB5DAE-B650-49B7-B6B5-7AD40F34CA27}"/>
    <dgm:cxn modelId="{B1A6CF87-561A-4566-8DE7-FA3DAC0B8AF5}" type="presOf" srcId="{424CF66A-9E5A-43FE-94CA-F7599F6D8A26}" destId="{0FC6D7F8-6448-4E43-8139-DA0C5A3803FB}" srcOrd="1" destOrd="0" presId="urn:microsoft.com/office/officeart/2008/layout/HorizontalMultiLevelHierarchy"/>
    <dgm:cxn modelId="{EA98FF87-F155-4A51-9535-F57B410665D1}" srcId="{4CF3E439-1AE8-49AC-A163-66DEE272CBBF}" destId="{A55A95FB-9720-49AF-B250-2F204AAF0322}" srcOrd="0" destOrd="0" parTransId="{6DFFF364-15D9-48E1-BC44-D8112F5CB92C}" sibTransId="{B388FC85-D275-466C-B0F1-08B296BC60E2}"/>
    <dgm:cxn modelId="{6AB5BE88-43B0-4E49-966D-F1303B26508A}" srcId="{65A0E253-7ACE-4826-A3ED-492411FB2126}" destId="{7140083C-03A8-4C0D-82CA-EC7C2C4D2AF0}" srcOrd="0" destOrd="0" parTransId="{68072A62-896C-4668-BC45-8FE38427D4D2}" sibTransId="{02785DFE-6E4F-4C56-9C44-3FD4F7FD3A92}"/>
    <dgm:cxn modelId="{C15A4F89-6B0C-4093-AEA2-5AB73C08E4C1}" type="presOf" srcId="{B466250D-2181-4614-A50A-DC0EEE393F92}" destId="{30B5C7A5-8342-4C0F-B8DC-D1BF406E2D5C}" srcOrd="0" destOrd="0" presId="urn:microsoft.com/office/officeart/2008/layout/HorizontalMultiLevelHierarchy"/>
    <dgm:cxn modelId="{FBBFAD8B-4F68-4839-BDB1-9C275BAF264D}" srcId="{95775A65-6412-4F9D-8359-DC1BD50A1658}" destId="{37051131-575A-4EDC-AD7A-0D054C58DBC2}" srcOrd="1" destOrd="0" parTransId="{733226CC-51CA-4671-9C0C-6C0285AD6E88}" sibTransId="{23FDA957-EC62-4ABD-AC86-26ACD3D54B8D}"/>
    <dgm:cxn modelId="{79199E8C-7E5D-4ECD-8FC4-338BF94BC9F7}" type="presOf" srcId="{7D4AC590-DB8B-4869-8122-B42250155F14}" destId="{B1C5C7DD-E035-47C8-85BA-FA39C47C7459}" srcOrd="1" destOrd="0" presId="urn:microsoft.com/office/officeart/2008/layout/HorizontalMultiLevelHierarchy"/>
    <dgm:cxn modelId="{C5B1028D-652D-4C07-AC15-F718EBB7672C}" type="presOf" srcId="{167A11F5-2280-4A05-88BB-6FF90098039C}" destId="{C390F9BC-9884-4537-B4FF-949A536D3899}" srcOrd="0" destOrd="0" presId="urn:microsoft.com/office/officeart/2008/layout/HorizontalMultiLevelHierarchy"/>
    <dgm:cxn modelId="{F0DF608D-0DB6-472C-B22B-2338DB1F8F89}" type="presOf" srcId="{08AA916A-2E63-4A41-AD2C-0FA5BCD5891C}" destId="{21DBC2FC-1617-4C7D-AA77-2A7C6C031772}" srcOrd="0" destOrd="0" presId="urn:microsoft.com/office/officeart/2008/layout/HorizontalMultiLevelHierarchy"/>
    <dgm:cxn modelId="{8AD8CF8D-9E16-4EA0-856E-803E04B39AF8}" srcId="{F35D19EC-A3DD-4EFA-ACD1-937CA6C7250A}" destId="{2C3148F3-71CE-4D7B-AA9A-DA7661B3F746}" srcOrd="0" destOrd="0" parTransId="{1CE67BA4-8AE3-4134-A556-D8A750F26A58}" sibTransId="{1474BB40-92E5-46C2-A2E9-33D4C3400AC8}"/>
    <dgm:cxn modelId="{B11EC78E-3A21-4058-B83D-82160062D68F}" type="presOf" srcId="{10DABEBB-B517-43A3-B7F4-B1BAFAD8CD96}" destId="{DFC49396-9D32-42DA-A6F4-F13166D62626}" srcOrd="0" destOrd="0" presId="urn:microsoft.com/office/officeart/2008/layout/HorizontalMultiLevelHierarchy"/>
    <dgm:cxn modelId="{A626488F-A6DF-4B6B-882C-57F74CCD2387}" srcId="{08AA916A-2E63-4A41-AD2C-0FA5BCD5891C}" destId="{A76BE1E1-06E3-442E-9416-65C807520CD6}" srcOrd="0" destOrd="0" parTransId="{8B84A81B-4D2F-4210-B685-414AD7ABF004}" sibTransId="{F11CF6AE-C488-4063-A698-4BC9A870D7D4}"/>
    <dgm:cxn modelId="{DC6B0290-6B73-4154-80EE-74F372CD24A9}" type="presOf" srcId="{DB694E67-26AA-49B4-B050-2F9E73000F79}" destId="{80A0311A-A3E8-4190-9FB2-4FF6A87B5723}" srcOrd="1" destOrd="0" presId="urn:microsoft.com/office/officeart/2008/layout/HorizontalMultiLevelHierarchy"/>
    <dgm:cxn modelId="{ED0FE392-97E0-4A2F-86F6-10A98731A4BE}" type="presOf" srcId="{EC8FEEC4-D98B-4E97-AE9F-CDD1CAEE7C22}" destId="{413DD59E-E3EA-4260-8A80-02FF70B1A189}" srcOrd="0" destOrd="0" presId="urn:microsoft.com/office/officeart/2008/layout/HorizontalMultiLevelHierarchy"/>
    <dgm:cxn modelId="{D9C3C393-B5EA-4956-853A-A48FE792792D}" type="presOf" srcId="{3278ED4D-30D6-4C7E-8978-35249BE0B1AE}" destId="{72D1C143-7021-4B93-B273-420BC3FB2D8B}" srcOrd="0" destOrd="0" presId="urn:microsoft.com/office/officeart/2008/layout/HorizontalMultiLevelHierarchy"/>
    <dgm:cxn modelId="{D786D093-C18A-43B8-8998-4DA17697D793}" srcId="{50DFC3AA-3EA3-4615-8E45-A01A589F2CC9}" destId="{45F4F835-59FE-43BE-B8CA-AACBB325C93D}" srcOrd="0" destOrd="0" parTransId="{7D8D5E0F-0555-4B9E-8280-EC1E022DFBE3}" sibTransId="{1F7A46C2-C071-4B20-986E-CAB4898BF5F2}"/>
    <dgm:cxn modelId="{BB412394-B8DA-478B-A894-FD5B8999DDB3}" srcId="{102E58C7-5EA2-4270-8052-5A70C086CDE2}" destId="{657DC01B-0268-4B23-9847-DF76BF91F2DA}" srcOrd="0" destOrd="0" parTransId="{AA9B33C1-A235-4E8B-B04D-A4830A0CDA1F}" sibTransId="{FC58F32A-8920-46B1-8C93-83723BDE25FE}"/>
    <dgm:cxn modelId="{5EBB8B94-A97A-48DF-BB66-09A007D5BCB1}" type="presOf" srcId="{280559EC-FF28-44A7-9146-09F62BFA153D}" destId="{990B62DD-C69D-47F9-89FD-FB6F41B58EE0}" srcOrd="1" destOrd="0" presId="urn:microsoft.com/office/officeart/2008/layout/HorizontalMultiLevelHierarchy"/>
    <dgm:cxn modelId="{CF455195-9A33-4013-A46B-573986D33526}" type="presOf" srcId="{D09FEA42-49D0-49AC-A3DF-6C33A3E5B9C0}" destId="{B3BEF8EF-1749-4A73-864B-E039A15FABBB}" srcOrd="1" destOrd="0" presId="urn:microsoft.com/office/officeart/2008/layout/HorizontalMultiLevelHierarchy"/>
    <dgm:cxn modelId="{7CC28E95-E50B-4192-91E9-FFC2F5E5C07D}" type="presOf" srcId="{8DA67BBE-F923-49C9-830E-BC8683C1EAC5}" destId="{5468CB16-47E1-46CF-B16A-9285451FA269}" srcOrd="0" destOrd="0" presId="urn:microsoft.com/office/officeart/2008/layout/HorizontalMultiLevelHierarchy"/>
    <dgm:cxn modelId="{470F1A96-8A67-4A7A-BB5B-099948B723F0}" type="presOf" srcId="{AB87D17D-007F-4B83-963E-F2E8318D4D8C}" destId="{8A207719-57F9-4127-9143-5B0F128243D2}" srcOrd="0" destOrd="0" presId="urn:microsoft.com/office/officeart/2008/layout/HorizontalMultiLevelHierarchy"/>
    <dgm:cxn modelId="{52505896-0C17-49D4-A478-C2DFBAD029A0}" srcId="{F8E75065-1103-4FB2-994D-521371D1CC80}" destId="{7BB2072F-61D7-4BE2-8070-D9AD92C85182}" srcOrd="0" destOrd="0" parTransId="{11908644-6A2B-4B58-A656-0D17973AB595}" sibTransId="{3BFC0B18-80BF-47EB-B546-6A5CBC85276D}"/>
    <dgm:cxn modelId="{C0144C97-4494-46F5-8F42-C11F482E837C}" srcId="{102E58C7-5EA2-4270-8052-5A70C086CDE2}" destId="{F35D19EC-A3DD-4EFA-ACD1-937CA6C7250A}" srcOrd="2" destOrd="0" parTransId="{91480178-381E-4934-AC85-7D1E781DF2E8}" sibTransId="{DDB07E4F-0BF5-4803-AEA7-D0F48AF6EBC2}"/>
    <dgm:cxn modelId="{26CF5799-3BBB-4DCF-BBD1-F666229AB626}" srcId="{AAC4F46D-4B91-4A46-8772-920DB8E238CE}" destId="{EB509A60-C4B1-4E92-9D8B-6AE39A86570B}" srcOrd="0" destOrd="0" parTransId="{E032C6AA-4433-4220-AC95-1391C9EB71BC}" sibTransId="{2F16799B-30B6-48C8-9662-AF6793BB90E2}"/>
    <dgm:cxn modelId="{DE2F1D9A-B2BE-4250-8DA8-A841097E5793}" srcId="{172989C6-B39C-478B-A59D-7EEBEE9222C3}" destId="{4CF3E439-1AE8-49AC-A163-66DEE272CBBF}" srcOrd="0" destOrd="0" parTransId="{7D4AC590-DB8B-4869-8122-B42250155F14}" sibTransId="{6BFCD019-AAAD-4865-A388-077EDE0B3A8F}"/>
    <dgm:cxn modelId="{E761219C-51AB-47EA-ACD1-8BA02B8197DD}" type="presOf" srcId="{24F74E02-AC96-4F61-AAC5-916F1DA08DF8}" destId="{6E179E87-C7E8-4900-A3CC-5E93B4E68DF5}" srcOrd="1" destOrd="0" presId="urn:microsoft.com/office/officeart/2008/layout/HorizontalMultiLevelHierarchy"/>
    <dgm:cxn modelId="{F5677E9D-CE77-4FB1-AE71-BC68A5EBD006}" srcId="{11270B1E-5578-487D-8906-7F55A967BAC3}" destId="{B1F1285E-CF8E-4F1C-A162-72C185B35955}" srcOrd="0" destOrd="0" parTransId="{DB694E67-26AA-49B4-B050-2F9E73000F79}" sibTransId="{EEF4E0CB-6853-40A6-BC6C-ECDE9A8F38C7}"/>
    <dgm:cxn modelId="{6DC23B9E-3645-49CC-B726-C0571AC19BDA}" srcId="{39CECB66-0FF2-46B9-9D24-7749A1D098FE}" destId="{AAC4F46D-4B91-4A46-8772-920DB8E238CE}" srcOrd="0" destOrd="0" parTransId="{2E5BBAA8-D365-4C9E-BBBE-CF1700D18D58}" sibTransId="{3EDB6F9B-3A18-4F78-885F-2A82B2073D20}"/>
    <dgm:cxn modelId="{7FFC729E-C70C-49A3-93CF-2A9D032BF4EF}" type="presOf" srcId="{FAAA8649-F0DE-4F2D-BC57-70C0FFCFBB1E}" destId="{0BB6DA42-3F43-4141-BA5A-1131B7761564}" srcOrd="1" destOrd="0" presId="urn:microsoft.com/office/officeart/2008/layout/HorizontalMultiLevelHierarchy"/>
    <dgm:cxn modelId="{B0DE2AA2-B6AC-456A-8B75-6138F9575BEA}" type="presOf" srcId="{10DABEBB-B517-43A3-B7F4-B1BAFAD8CD96}" destId="{05706C04-449F-4049-9606-703CEACF33D5}" srcOrd="1" destOrd="0" presId="urn:microsoft.com/office/officeart/2008/layout/HorizontalMultiLevelHierarchy"/>
    <dgm:cxn modelId="{6AE564A2-DE09-47CF-83D6-B71C2A620E41}" type="presOf" srcId="{1CE67BA4-8AE3-4134-A556-D8A750F26A58}" destId="{84BCE661-366E-4AAA-B912-A2579D618446}" srcOrd="1" destOrd="0" presId="urn:microsoft.com/office/officeart/2008/layout/HorizontalMultiLevelHierarchy"/>
    <dgm:cxn modelId="{DEA46BA2-6398-47AB-8494-31305190DDE0}" type="presOf" srcId="{EA72AEB5-37D2-4E1C-A5A4-FD672CBFCF4A}" destId="{5D467310-AEC6-4BBB-903B-4487E0E00D5B}" srcOrd="1" destOrd="0" presId="urn:microsoft.com/office/officeart/2008/layout/HorizontalMultiLevelHierarchy"/>
    <dgm:cxn modelId="{A299FEA2-C16E-47D2-BA31-7E686462C5CE}" srcId="{167A11F5-2280-4A05-88BB-6FF90098039C}" destId="{102E58C7-5EA2-4270-8052-5A70C086CDE2}" srcOrd="2" destOrd="0" parTransId="{EC8FEEC4-D98B-4E97-AE9F-CDD1CAEE7C22}" sibTransId="{1BFBB8CB-F9A7-4F76-AEF4-5B8899E5511A}"/>
    <dgm:cxn modelId="{3DC33DA5-E367-4E4B-8946-22A7C628E97F}" type="presOf" srcId="{0ECA9413-B16E-4854-9611-156AA7F75CAE}" destId="{E854123F-5AA6-4643-A2F0-15B6CE6220B4}" srcOrd="0" destOrd="0" presId="urn:microsoft.com/office/officeart/2008/layout/HorizontalMultiLevelHierarchy"/>
    <dgm:cxn modelId="{0C8FF2A5-CA77-4BC6-812C-283595CA84FF}" type="presOf" srcId="{EA72AEB5-37D2-4E1C-A5A4-FD672CBFCF4A}" destId="{F71F4588-296A-4599-8980-0451335B5783}" srcOrd="0" destOrd="0" presId="urn:microsoft.com/office/officeart/2008/layout/HorizontalMultiLevelHierarchy"/>
    <dgm:cxn modelId="{5E0E87A7-9CCA-4013-952E-FF5AA8B08F5E}" type="presOf" srcId="{E63B35B4-DB5C-4597-876A-CE773B335FD5}" destId="{6C10F916-A685-4433-A509-EC8BE7FAB648}" srcOrd="0" destOrd="0" presId="urn:microsoft.com/office/officeart/2008/layout/HorizontalMultiLevelHierarchy"/>
    <dgm:cxn modelId="{2DBD93A7-A89C-4ED2-8016-EEB26FC47C50}" type="presOf" srcId="{F47FCCC0-D27D-48AF-9642-19BD9A76D354}" destId="{D39719D3-A3D8-4F3F-B41D-C543D716484C}" srcOrd="0" destOrd="0" presId="urn:microsoft.com/office/officeart/2008/layout/HorizontalMultiLevelHierarchy"/>
    <dgm:cxn modelId="{C0AC9BA7-034C-4F6F-B1BB-C1580335BFF9}" type="presOf" srcId="{A751FC01-2730-4E43-8EA0-F54E76628663}" destId="{EB605B0B-C272-4DD8-A5BB-2282D259361C}" srcOrd="0" destOrd="0" presId="urn:microsoft.com/office/officeart/2008/layout/HorizontalMultiLevelHierarchy"/>
    <dgm:cxn modelId="{CCED77A9-46ED-4E1A-901B-17B28D3F9347}" type="presOf" srcId="{200B54E6-C4C4-4655-9674-689C1AC4ADCF}" destId="{B980C316-30A8-43B3-B9F0-FBDD51E62D13}" srcOrd="0" destOrd="0" presId="urn:microsoft.com/office/officeart/2008/layout/HorizontalMultiLevelHierarchy"/>
    <dgm:cxn modelId="{211021AA-3595-4A8F-BF32-CA39304A2508}" type="presOf" srcId="{D52796E4-567F-4DEA-8136-9CAB4D087011}" destId="{AF386013-18CE-40D7-ACB8-479A7853EAFC}" srcOrd="0" destOrd="0" presId="urn:microsoft.com/office/officeart/2008/layout/HorizontalMultiLevelHierarchy"/>
    <dgm:cxn modelId="{C64A58AA-E870-4AAB-B6F2-6B6221226AEB}" type="presOf" srcId="{6D889D8A-66D9-4EF8-A4C0-E93C8DE29067}" destId="{C4AEDC6E-DCF6-4689-8749-7E0BF4E65273}" srcOrd="1" destOrd="0" presId="urn:microsoft.com/office/officeart/2008/layout/HorizontalMultiLevelHierarchy"/>
    <dgm:cxn modelId="{E78020AC-0AC9-484D-B6C1-E32EDA619344}" type="presOf" srcId="{7D8D5E0F-0555-4B9E-8280-EC1E022DFBE3}" destId="{0B8BF6C1-6755-4FFE-AD1A-1CDADB4A7232}" srcOrd="0" destOrd="0" presId="urn:microsoft.com/office/officeart/2008/layout/HorizontalMultiLevelHierarchy"/>
    <dgm:cxn modelId="{58C096B0-3D9B-4D4D-A5DF-3BBB48B668CE}" type="presOf" srcId="{306D03A6-3350-4EC3-A0A1-A1476198AC24}" destId="{E2D6D2D3-DB30-4A69-9735-813CDEABEF4A}" srcOrd="0" destOrd="0" presId="urn:microsoft.com/office/officeart/2008/layout/HorizontalMultiLevelHierarchy"/>
    <dgm:cxn modelId="{C8D7CFB0-A8A4-4098-93AA-D12E8E715EEF}" type="presOf" srcId="{E032C6AA-4433-4220-AC95-1391C9EB71BC}" destId="{64B0818C-4238-4D7C-9D35-062A2C69BFF9}" srcOrd="0" destOrd="0" presId="urn:microsoft.com/office/officeart/2008/layout/HorizontalMultiLevelHierarchy"/>
    <dgm:cxn modelId="{FA17C9B4-5609-4147-8BC9-A940C617985E}" type="presOf" srcId="{A29BB576-0C64-4B1D-B1F2-B806007E3866}" destId="{D4ED7794-E893-48DA-95E8-D35BB96ABA8B}" srcOrd="0" destOrd="0" presId="urn:microsoft.com/office/officeart/2008/layout/HorizontalMultiLevelHierarchy"/>
    <dgm:cxn modelId="{2DADD3B5-E27F-4389-9099-F6C00982CB6A}" type="presOf" srcId="{45F4F835-59FE-43BE-B8CA-AACBB325C93D}" destId="{8B007A2F-CE19-44F1-AE7A-E3C3F738F31D}" srcOrd="0" destOrd="0" presId="urn:microsoft.com/office/officeart/2008/layout/HorizontalMultiLevelHierarchy"/>
    <dgm:cxn modelId="{3CE7DAB8-60E4-4F01-9A96-74D001611840}" type="presOf" srcId="{F8E75065-1103-4FB2-994D-521371D1CC80}" destId="{FF95FBB3-CC89-4B5A-95E7-684522F14838}" srcOrd="0" destOrd="0" presId="urn:microsoft.com/office/officeart/2008/layout/HorizontalMultiLevelHierarchy"/>
    <dgm:cxn modelId="{64126BB9-12A4-4236-A7A0-EDF30C8D8711}" type="presOf" srcId="{E63B35B4-DB5C-4597-876A-CE773B335FD5}" destId="{23BBCC49-5EC8-4DAB-8774-B427CC000B05}" srcOrd="1" destOrd="0" presId="urn:microsoft.com/office/officeart/2008/layout/HorizontalMultiLevelHierarchy"/>
    <dgm:cxn modelId="{B9FB6EB9-4298-48BE-A77D-6BE87601A9D5}" type="presOf" srcId="{0E2AF28D-779C-4553-BFF9-8896B9B20432}" destId="{1C6EB619-0CA2-4EF6-BB05-DBF2A48B0296}" srcOrd="0" destOrd="0" presId="urn:microsoft.com/office/officeart/2008/layout/HorizontalMultiLevelHierarchy"/>
    <dgm:cxn modelId="{A614ACBB-B4B0-4372-9D1D-AD8CC24A3EBB}" type="presOf" srcId="{7D4AC590-DB8B-4869-8122-B42250155F14}" destId="{B3498691-6C80-46CE-9C26-F3A10F80B6E1}" srcOrd="0" destOrd="0" presId="urn:microsoft.com/office/officeart/2008/layout/HorizontalMultiLevelHierarchy"/>
    <dgm:cxn modelId="{E53755BC-6B78-47D2-B82F-A023532C942E}" type="presOf" srcId="{B1F1285E-CF8E-4F1C-A162-72C185B35955}" destId="{40932A96-98E4-4C01-83A1-C2A860C0D154}" srcOrd="0" destOrd="0" presId="urn:microsoft.com/office/officeart/2008/layout/HorizontalMultiLevelHierarchy"/>
    <dgm:cxn modelId="{95A202C0-F86B-4027-B475-07B0BF191E51}" type="presOf" srcId="{24F74E02-AC96-4F61-AAC5-916F1DA08DF8}" destId="{CEC4EEC7-F289-4FAE-95EA-233DDF796901}" srcOrd="0" destOrd="0" presId="urn:microsoft.com/office/officeart/2008/layout/HorizontalMultiLevelHierarchy"/>
    <dgm:cxn modelId="{A0CF9CC3-CD29-4305-A311-94B88280F489}" type="presOf" srcId="{657DC01B-0268-4B23-9847-DF76BF91F2DA}" destId="{FEF67F6E-43B3-4D6F-BC25-228759A86401}" srcOrd="0" destOrd="0" presId="urn:microsoft.com/office/officeart/2008/layout/HorizontalMultiLevelHierarchy"/>
    <dgm:cxn modelId="{061277C5-2940-4452-B970-F577752EF6B9}" srcId="{102E58C7-5EA2-4270-8052-5A70C086CDE2}" destId="{5CD3A1E4-127A-4972-913A-7849F1FDC42F}" srcOrd="3" destOrd="0" parTransId="{689E7062-86B0-438C-A7AA-DFBAEF813F93}" sibTransId="{DBEA7295-A34C-4381-8165-CF6A01CAD3AC}"/>
    <dgm:cxn modelId="{4A9A3DC6-3811-45A7-98DE-4AA862995BCE}" type="presOf" srcId="{E032C6AA-4433-4220-AC95-1391C9EB71BC}" destId="{29EEA5FE-B155-4CF6-970D-65E37F31B151}" srcOrd="1" destOrd="0" presId="urn:microsoft.com/office/officeart/2008/layout/HorizontalMultiLevelHierarchy"/>
    <dgm:cxn modelId="{31FBB8C7-92FB-4E33-9F81-013FB1FE0C6C}" type="presOf" srcId="{2F49B909-9043-42C8-880B-90EE6B29231C}" destId="{C6D9D4C0-26AF-4D12-90F9-BB0FC4BE96E6}" srcOrd="0" destOrd="0" presId="urn:microsoft.com/office/officeart/2008/layout/HorizontalMultiLevelHierarchy"/>
    <dgm:cxn modelId="{FB53B5C8-BBD9-4B2D-ABC8-B638A7C03D7F}" type="presOf" srcId="{11908644-6A2B-4B58-A656-0D17973AB595}" destId="{3BBE3085-77B1-4E54-8BCF-C88A9893CD8F}" srcOrd="0" destOrd="0" presId="urn:microsoft.com/office/officeart/2008/layout/HorizontalMultiLevelHierarchy"/>
    <dgm:cxn modelId="{12A553CB-A73C-4388-9EFD-8FB1423435D6}" srcId="{102E58C7-5EA2-4270-8052-5A70C086CDE2}" destId="{0E2AF28D-779C-4553-BFF9-8896B9B20432}" srcOrd="1" destOrd="0" parTransId="{AF5D2426-F60A-4883-8EF0-7CFA10486AAA}" sibTransId="{B89CE4C1-2B53-4C0A-A7B7-E0732FDC4CE1}"/>
    <dgm:cxn modelId="{95EE9ECC-81E9-454B-B75E-C9EBFBDC6815}" type="presOf" srcId="{D09FEA42-49D0-49AC-A3DF-6C33A3E5B9C0}" destId="{91448D6C-7B1A-4682-BB0A-3A214BC8A75F}" srcOrd="0" destOrd="0" presId="urn:microsoft.com/office/officeart/2008/layout/HorizontalMultiLevelHierarchy"/>
    <dgm:cxn modelId="{19CB32CF-6909-45A6-A342-3E0ECC8EB31E}" srcId="{167A11F5-2280-4A05-88BB-6FF90098039C}" destId="{306D03A6-3350-4EC3-A0A1-A1476198AC24}" srcOrd="1" destOrd="0" parTransId="{2E11ECBB-BD52-4855-9FF6-AD599944CFB1}" sibTransId="{A9742205-6CE3-45CB-9D3F-F03988989266}"/>
    <dgm:cxn modelId="{BB626CCF-B73B-4FC8-B3DB-254E31C719FB}" type="presOf" srcId="{E2BA5014-01B0-448C-824E-B2268BCEEC25}" destId="{AAAA1C6B-FFC9-4CAE-878A-DCEC0A5874D9}" srcOrd="0" destOrd="0" presId="urn:microsoft.com/office/officeart/2008/layout/HorizontalMultiLevelHierarchy"/>
    <dgm:cxn modelId="{3DABDBD1-3B1F-4D81-8530-8664F87AC878}" type="presOf" srcId="{A5738577-305B-4B07-B127-C194B72AECCD}" destId="{86E44C1E-30A4-4622-B1AC-A9354E683FE8}" srcOrd="1" destOrd="0" presId="urn:microsoft.com/office/officeart/2008/layout/HorizontalMultiLevelHierarchy"/>
    <dgm:cxn modelId="{995E46D2-DD04-4127-A4F4-4CC9CDBED943}" type="presOf" srcId="{91480178-381E-4934-AC85-7D1E781DF2E8}" destId="{54EEE415-23CC-4178-8AA0-65A53D86CA7B}" srcOrd="1" destOrd="0" presId="urn:microsoft.com/office/officeart/2008/layout/HorizontalMultiLevelHierarchy"/>
    <dgm:cxn modelId="{F3BD27D3-626C-4A07-A6E5-1D807AB1BD0E}" type="presOf" srcId="{78C2C05D-EC26-48BF-A101-D7FE43A438D7}" destId="{12879E35-0F2D-4B82-AC61-A89962D8876B}" srcOrd="1" destOrd="0" presId="urn:microsoft.com/office/officeart/2008/layout/HorizontalMultiLevelHierarchy"/>
    <dgm:cxn modelId="{344640D3-3F58-4870-AB15-6BA2DD74C06F}" type="presOf" srcId="{0ECA9413-B16E-4854-9611-156AA7F75CAE}" destId="{0E806BD2-48EC-4F29-B40F-3B9691A885AB}" srcOrd="1" destOrd="0" presId="urn:microsoft.com/office/officeart/2008/layout/HorizontalMultiLevelHierarchy"/>
    <dgm:cxn modelId="{DAA756D4-C9C8-4057-8897-5DC3D7D1EC33}" type="presOf" srcId="{962884A4-5D05-4A5F-A8F0-4236F566C894}" destId="{B697C431-9A34-4E5E-93F4-05B83546DAEA}" srcOrd="1" destOrd="0" presId="urn:microsoft.com/office/officeart/2008/layout/HorizontalMultiLevelHierarchy"/>
    <dgm:cxn modelId="{3735EBD6-05C8-462A-80A7-D40EEABD7090}" type="presOf" srcId="{DFF2B9FA-0B79-45E0-BEAF-709E4306C61B}" destId="{3E2F5088-AC5B-4F07-8B50-236C5D97E371}" srcOrd="1" destOrd="0" presId="urn:microsoft.com/office/officeart/2008/layout/HorizontalMultiLevelHierarchy"/>
    <dgm:cxn modelId="{6BE54CD7-9B04-47EA-A082-8842D916651E}" type="presOf" srcId="{4CF3E439-1AE8-49AC-A163-66DEE272CBBF}" destId="{0D3B5FCA-DC2B-420D-A437-02D2EAB191ED}" srcOrd="0" destOrd="0" presId="urn:microsoft.com/office/officeart/2008/layout/HorizontalMultiLevelHierarchy"/>
    <dgm:cxn modelId="{1910A7D7-3E3D-4025-A017-E7A989B8938D}" type="presOf" srcId="{0E151E95-427C-4AAB-8A0F-D603AFD334C7}" destId="{D59CE5F2-69DB-44C5-9C5C-7B2776DE8BAF}" srcOrd="0" destOrd="0" presId="urn:microsoft.com/office/officeart/2008/layout/HorizontalMultiLevelHierarchy"/>
    <dgm:cxn modelId="{EB24B5DA-006F-4182-87A4-C4A2259A7FF4}" srcId="{06C9F861-1A2D-46B6-8342-12B9F37EA8E0}" destId="{3426D12F-4128-496B-9F26-1AF4F9EBCC52}" srcOrd="0" destOrd="0" parTransId="{52EFFB12-70EC-4040-93B1-7198D43539E4}" sibTransId="{EA820A01-F35F-46B6-B24C-62221A46ED95}"/>
    <dgm:cxn modelId="{E473E5DA-1A48-466F-B7DE-FE87998C32DB}" srcId="{1BE7F0B4-00D3-4F8E-AF66-2FEDAD2A8B36}" destId="{11270B1E-5578-487D-8906-7F55A967BAC3}" srcOrd="1" destOrd="0" parTransId="{D5AE17A5-DC21-48A6-83E0-39ACC228262C}" sibTransId="{9DF73C6A-262A-48F9-8C31-EA64C3EFF3F0}"/>
    <dgm:cxn modelId="{612590DB-0170-4AA3-8A4C-9EF59188CB64}" type="presOf" srcId="{102E58C7-5EA2-4270-8052-5A70C086CDE2}" destId="{930FED14-8BE7-459F-837F-2B30FD7AC666}" srcOrd="0" destOrd="0" presId="urn:microsoft.com/office/officeart/2008/layout/HorizontalMultiLevelHierarchy"/>
    <dgm:cxn modelId="{471DB3DC-7E31-4FC7-A6F4-3BCD06F9B218}" srcId="{472E001B-C1D3-47D7-9E7C-DC449AD49174}" destId="{DC9E4510-3C09-4088-9317-32B73998E22A}" srcOrd="0" destOrd="0" parTransId="{D09FEA42-49D0-49AC-A3DF-6C33A3E5B9C0}" sibTransId="{B7CEB5CB-8B67-4E12-BB95-1AB0FE00CD06}"/>
    <dgm:cxn modelId="{7D55CADC-A23F-40A5-8F5D-49E8E7F7AA81}" type="presOf" srcId="{424CF66A-9E5A-43FE-94CA-F7599F6D8A26}" destId="{EF8BBF49-66DE-4F0A-8839-9353CBD029F9}" srcOrd="0" destOrd="0" presId="urn:microsoft.com/office/officeart/2008/layout/HorizontalMultiLevelHierarchy"/>
    <dgm:cxn modelId="{981053E0-A273-4751-8E16-FC5D732DDDB9}" srcId="{167A11F5-2280-4A05-88BB-6FF90098039C}" destId="{172989C6-B39C-478B-A59D-7EEBEE9222C3}" srcOrd="0" destOrd="0" parTransId="{D52796E4-567F-4DEA-8136-9CAB4D087011}" sibTransId="{5451C700-73AC-47CC-BA89-C6732D0CB957}"/>
    <dgm:cxn modelId="{8EB459E0-DF3A-49FE-ADC5-C2EA5EC55B00}" type="presOf" srcId="{7BB2072F-61D7-4BE2-8070-D9AD92C85182}" destId="{F1717572-2C10-4F6A-BA90-F634FB65B35E}" srcOrd="0" destOrd="0" presId="urn:microsoft.com/office/officeart/2008/layout/HorizontalMultiLevelHierarchy"/>
    <dgm:cxn modelId="{619D78E1-2989-40AB-A1AB-8794814E4A23}" type="presOf" srcId="{95775A65-6412-4F9D-8359-DC1BD50A1658}" destId="{CB462031-A8DB-4810-A60E-E78B59F180EF}" srcOrd="0" destOrd="0" presId="urn:microsoft.com/office/officeart/2008/layout/HorizontalMultiLevelHierarchy"/>
    <dgm:cxn modelId="{C36E5BE5-5C4A-4DC3-AC78-2A688549B105}" type="presOf" srcId="{689E7062-86B0-438C-A7AA-DFBAEF813F93}" destId="{90CA286A-3B3B-4623-9C48-D6F9ED17152E}" srcOrd="1" destOrd="0" presId="urn:microsoft.com/office/officeart/2008/layout/HorizontalMultiLevelHierarchy"/>
    <dgm:cxn modelId="{BE5663E7-D38C-4D70-A76D-FF68E964AED7}" type="presOf" srcId="{EC8FEEC4-D98B-4E97-AE9F-CDD1CAEE7C22}" destId="{100ED701-C67A-4139-AC60-2046E59D45CA}" srcOrd="1" destOrd="0" presId="urn:microsoft.com/office/officeart/2008/layout/HorizontalMultiLevelHierarchy"/>
    <dgm:cxn modelId="{8E1035EB-5E85-4BD2-AE7E-0B34B0707C79}" type="presOf" srcId="{6A5945C4-854B-4E4F-91BB-486B7EDF6A48}" destId="{30C58776-2F17-494D-8213-D5330B7A905E}" srcOrd="1" destOrd="0" presId="urn:microsoft.com/office/officeart/2008/layout/HorizontalMultiLevelHierarchy"/>
    <dgm:cxn modelId="{72442CEE-AC16-4033-A694-1D25C326FFBC}" type="presOf" srcId="{39CECB66-0FF2-46B9-9D24-7749A1D098FE}" destId="{36C07533-8235-4E8F-B7F3-C9892CCE084A}" srcOrd="0" destOrd="0" presId="urn:microsoft.com/office/officeart/2008/layout/HorizontalMultiLevelHierarchy"/>
    <dgm:cxn modelId="{78898BEE-B000-42FB-9667-A72C3A1D3822}" type="presOf" srcId="{8B84A81B-4D2F-4210-B685-414AD7ABF004}" destId="{2EED1F3C-7359-48CC-B29C-3606FEE218FD}" srcOrd="0" destOrd="0" presId="urn:microsoft.com/office/officeart/2008/layout/HorizontalMultiLevelHierarchy"/>
    <dgm:cxn modelId="{982EC3EF-E654-4874-BEA3-C31187FE77BC}" type="presOf" srcId="{1CCCE8D1-4A9F-404E-9799-A848BB725278}" destId="{B53401DC-590B-4FAB-8E30-229228107B59}" srcOrd="1" destOrd="0" presId="urn:microsoft.com/office/officeart/2008/layout/HorizontalMultiLevelHierarchy"/>
    <dgm:cxn modelId="{DF4522F1-DFA8-454A-B2C1-0691211DC255}" type="presOf" srcId="{AAC4F46D-4B91-4A46-8772-920DB8E238CE}" destId="{953F49FB-09C5-417B-AE2F-2A30A4C96879}" srcOrd="0" destOrd="0" presId="urn:microsoft.com/office/officeart/2008/layout/HorizontalMultiLevelHierarchy"/>
    <dgm:cxn modelId="{D9C605F2-B975-4247-82E6-BCFD4599A980}" type="presOf" srcId="{5CD3A1E4-127A-4972-913A-7849F1FDC42F}" destId="{B35D3E4A-0882-4D2B-B9B1-03208853B758}" srcOrd="0" destOrd="0" presId="urn:microsoft.com/office/officeart/2008/layout/HorizontalMultiLevelHierarchy"/>
    <dgm:cxn modelId="{E491D5F2-2B11-4182-820C-E616CFB262A7}" type="presOf" srcId="{1151ED7A-0460-42DC-BCA8-371B3A74605B}" destId="{8ADA02EF-4802-442C-B96A-B0D074481BA9}" srcOrd="0" destOrd="0" presId="urn:microsoft.com/office/officeart/2008/layout/HorizontalMultiLevelHierarchy"/>
    <dgm:cxn modelId="{DE9186F3-0B8B-451E-AA13-57FAD7D312A2}" srcId="{172989C6-B39C-478B-A59D-7EEBEE9222C3}" destId="{B466250D-2181-4614-A50A-DC0EEE393F92}" srcOrd="1" destOrd="0" parTransId="{DFF2B9FA-0B79-45E0-BEAF-709E4306C61B}" sibTransId="{90B68C41-9EBE-4863-BDED-016FE53D52C2}"/>
    <dgm:cxn modelId="{6733F7F3-23FB-4020-9AF2-B8ABE5EAF267}" type="presOf" srcId="{1CE67BA4-8AE3-4134-A556-D8A750F26A58}" destId="{94F7B812-9473-4D5D-B286-74BA74FCA052}" srcOrd="0" destOrd="0" presId="urn:microsoft.com/office/officeart/2008/layout/HorizontalMultiLevelHierarchy"/>
    <dgm:cxn modelId="{EC5D5BF6-93EE-4B5A-8374-2693E6AB8904}" type="presOf" srcId="{11270B1E-5578-487D-8906-7F55A967BAC3}" destId="{65AB7D9F-343D-4786-8688-745C931D5712}" srcOrd="0" destOrd="0" presId="urn:microsoft.com/office/officeart/2008/layout/HorizontalMultiLevelHierarchy"/>
    <dgm:cxn modelId="{B4E8B6F6-120C-46D4-AD04-A6D4A7FC2B75}" type="presOf" srcId="{CECAB0A8-BAD0-4D76-A3FC-C557FEA4349B}" destId="{5F445577-7A1C-47C4-BA51-542EA946E75F}" srcOrd="0" destOrd="0" presId="urn:microsoft.com/office/officeart/2008/layout/HorizontalMultiLevelHierarchy"/>
    <dgm:cxn modelId="{96E36CFA-CCEE-4FF9-824F-FA61E9BD18CC}" type="presOf" srcId="{D52796E4-567F-4DEA-8136-9CAB4D087011}" destId="{D8EBA922-238C-4CD9-9E72-369210AE5F73}" srcOrd="1" destOrd="0" presId="urn:microsoft.com/office/officeart/2008/layout/HorizontalMultiLevelHierarchy"/>
    <dgm:cxn modelId="{218B63FB-7475-43F4-A207-F2FD6BE49491}" srcId="{5CD3A1E4-127A-4972-913A-7849F1FDC42F}" destId="{3FA3ECF1-737D-4712-8DF7-8492C2B3C50A}" srcOrd="0" destOrd="0" parTransId="{9A29615D-413D-4B6A-AE32-FA052AAD7382}" sibTransId="{0925BCDA-EC3C-476B-BEFF-181F90F09E63}"/>
    <dgm:cxn modelId="{57E9B8FB-9C67-458D-9B08-482E9ACA578C}" srcId="{DB0F1911-BC8F-4F81-BF29-FCF94B773973}" destId="{63913787-DF02-495B-B466-AACA639BCDB9}" srcOrd="0" destOrd="0" parTransId="{3305603A-6E7A-4E84-AC31-A2B6FCE95E9F}" sibTransId="{01331DE9-A6C4-4877-834C-8F01F6CFACDB}"/>
    <dgm:cxn modelId="{6AE59BFC-AFA3-46BA-8AAB-60F1552DB29A}" srcId="{172989C6-B39C-478B-A59D-7EEBEE9222C3}" destId="{CECAB0A8-BAD0-4D76-A3FC-C557FEA4349B}" srcOrd="3" destOrd="0" parTransId="{1CCCE8D1-4A9F-404E-9799-A848BB725278}" sibTransId="{CD692BCA-9DDF-4F72-B79F-245B5CB22523}"/>
    <dgm:cxn modelId="{5E9CB4FD-9D20-4CC8-B099-A5148B150095}" srcId="{172989C6-B39C-478B-A59D-7EEBEE9222C3}" destId="{AD253956-73C1-43FE-B55A-1F4A1357CE53}" srcOrd="4" destOrd="0" parTransId="{424CF66A-9E5A-43FE-94CA-F7599F6D8A26}" sibTransId="{2FE0C338-7978-4445-9C6A-F22C87BEDED4}"/>
    <dgm:cxn modelId="{430267FE-FBEA-4549-813E-1CEABF72AC4F}" type="presOf" srcId="{AD6F57B1-FF38-4275-B987-721D21ACD609}" destId="{CCA4B7DB-08C5-432D-8A8C-D4A382ABE7EA}" srcOrd="0" destOrd="0" presId="urn:microsoft.com/office/officeart/2008/layout/HorizontalMultiLevelHierarchy"/>
    <dgm:cxn modelId="{CB636FC1-76B3-4895-824A-113D9166D64F}" type="presParOf" srcId="{36C07533-8235-4E8F-B7F3-C9892CCE084A}" destId="{E748EF42-9C9D-44DA-A6CE-C049F415B664}" srcOrd="0" destOrd="0" presId="urn:microsoft.com/office/officeart/2008/layout/HorizontalMultiLevelHierarchy"/>
    <dgm:cxn modelId="{411983B1-C359-471A-9B98-0E3BEB893A70}" type="presParOf" srcId="{E748EF42-9C9D-44DA-A6CE-C049F415B664}" destId="{953F49FB-09C5-417B-AE2F-2A30A4C96879}" srcOrd="0" destOrd="0" presId="urn:microsoft.com/office/officeart/2008/layout/HorizontalMultiLevelHierarchy"/>
    <dgm:cxn modelId="{01252654-E592-49EF-B950-3460F1A11D76}" type="presParOf" srcId="{E748EF42-9C9D-44DA-A6CE-C049F415B664}" destId="{B99AB7B6-82D1-4BB4-90CF-077017263AB1}" srcOrd="1" destOrd="0" presId="urn:microsoft.com/office/officeart/2008/layout/HorizontalMultiLevelHierarchy"/>
    <dgm:cxn modelId="{BA832BA6-F05E-48F2-B359-6370AC772C10}" type="presParOf" srcId="{B99AB7B6-82D1-4BB4-90CF-077017263AB1}" destId="{64B0818C-4238-4D7C-9D35-062A2C69BFF9}" srcOrd="0" destOrd="0" presId="urn:microsoft.com/office/officeart/2008/layout/HorizontalMultiLevelHierarchy"/>
    <dgm:cxn modelId="{84188132-3197-414D-ADB1-848FFDE11612}" type="presParOf" srcId="{64B0818C-4238-4D7C-9D35-062A2C69BFF9}" destId="{29EEA5FE-B155-4CF6-970D-65E37F31B151}" srcOrd="0" destOrd="0" presId="urn:microsoft.com/office/officeart/2008/layout/HorizontalMultiLevelHierarchy"/>
    <dgm:cxn modelId="{1E229EDB-7AC2-4BE5-B19A-72711F9865FE}" type="presParOf" srcId="{B99AB7B6-82D1-4BB4-90CF-077017263AB1}" destId="{512361B0-2C85-4578-9A43-DD0498D5AF61}" srcOrd="1" destOrd="0" presId="urn:microsoft.com/office/officeart/2008/layout/HorizontalMultiLevelHierarchy"/>
    <dgm:cxn modelId="{156C4F3C-7C08-4454-9B0B-871DB256E1FA}" type="presParOf" srcId="{512361B0-2C85-4578-9A43-DD0498D5AF61}" destId="{428319FF-5C6F-431B-814C-36A46BC78927}" srcOrd="0" destOrd="0" presId="urn:microsoft.com/office/officeart/2008/layout/HorizontalMultiLevelHierarchy"/>
    <dgm:cxn modelId="{460F35E3-029B-4324-9726-39E6020617D0}" type="presParOf" srcId="{512361B0-2C85-4578-9A43-DD0498D5AF61}" destId="{FCCB0873-1CB1-4462-9839-6D741C28788E}" srcOrd="1" destOrd="0" presId="urn:microsoft.com/office/officeart/2008/layout/HorizontalMultiLevelHierarchy"/>
    <dgm:cxn modelId="{0C38CF9B-4E36-4B44-8BB0-641EFEFFEDFE}" type="presParOf" srcId="{FCCB0873-1CB1-4462-9839-6D741C28788E}" destId="{6C560BBA-DDD6-498B-BB81-0C16F274DD82}" srcOrd="0" destOrd="0" presId="urn:microsoft.com/office/officeart/2008/layout/HorizontalMultiLevelHierarchy"/>
    <dgm:cxn modelId="{4C056059-DAAC-441F-A0E3-E56A99020B42}" type="presParOf" srcId="{6C560BBA-DDD6-498B-BB81-0C16F274DD82}" destId="{C4AEDC6E-DCF6-4689-8749-7E0BF4E65273}" srcOrd="0" destOrd="0" presId="urn:microsoft.com/office/officeart/2008/layout/HorizontalMultiLevelHierarchy"/>
    <dgm:cxn modelId="{10A9C68D-4A3B-45A3-9041-78C7464D0D3C}" type="presParOf" srcId="{FCCB0873-1CB1-4462-9839-6D741C28788E}" destId="{E766DEB0-9DF8-4F8E-922D-51B74A03FFE9}" srcOrd="1" destOrd="0" presId="urn:microsoft.com/office/officeart/2008/layout/HorizontalMultiLevelHierarchy"/>
    <dgm:cxn modelId="{C1FB1FCA-90CC-4768-A08F-8018AE0F6C1B}" type="presParOf" srcId="{E766DEB0-9DF8-4F8E-922D-51B74A03FFE9}" destId="{CB462031-A8DB-4810-A60E-E78B59F180EF}" srcOrd="0" destOrd="0" presId="urn:microsoft.com/office/officeart/2008/layout/HorizontalMultiLevelHierarchy"/>
    <dgm:cxn modelId="{B2F4C6FF-366A-4CD0-BF96-9FEAA167792C}" type="presParOf" srcId="{E766DEB0-9DF8-4F8E-922D-51B74A03FFE9}" destId="{E29B3B14-AD46-4997-966A-E9DC077A8830}" srcOrd="1" destOrd="0" presId="urn:microsoft.com/office/officeart/2008/layout/HorizontalMultiLevelHierarchy"/>
    <dgm:cxn modelId="{E2DFEBF0-78CD-4B83-B6D8-0D236E7107FE}" type="presParOf" srcId="{E29B3B14-AD46-4997-966A-E9DC077A8830}" destId="{D2B4ECE4-E548-4231-91BD-E73435C2D23B}" srcOrd="0" destOrd="0" presId="urn:microsoft.com/office/officeart/2008/layout/HorizontalMultiLevelHierarchy"/>
    <dgm:cxn modelId="{568C4712-F332-48B9-934C-92EBF3796C83}" type="presParOf" srcId="{D2B4ECE4-E548-4231-91BD-E73435C2D23B}" destId="{B697C431-9A34-4E5E-93F4-05B83546DAEA}" srcOrd="0" destOrd="0" presId="urn:microsoft.com/office/officeart/2008/layout/HorizontalMultiLevelHierarchy"/>
    <dgm:cxn modelId="{02E68066-BEF3-483F-876F-7FC8A9E03A1B}" type="presParOf" srcId="{E29B3B14-AD46-4997-966A-E9DC077A8830}" destId="{81D881E3-79E2-4C3B-83F9-0F86EF0BEA03}" srcOrd="1" destOrd="0" presId="urn:microsoft.com/office/officeart/2008/layout/HorizontalMultiLevelHierarchy"/>
    <dgm:cxn modelId="{EFCE1F99-5020-412B-8EB5-F136F4E99D44}" type="presParOf" srcId="{81D881E3-79E2-4C3B-83F9-0F86EF0BEA03}" destId="{1A4A5212-56FD-430F-9EA2-1F7B675D0AE4}" srcOrd="0" destOrd="0" presId="urn:microsoft.com/office/officeart/2008/layout/HorizontalMultiLevelHierarchy"/>
    <dgm:cxn modelId="{186B8CCF-4A30-4807-B43D-BDCAE2EB006A}" type="presParOf" srcId="{81D881E3-79E2-4C3B-83F9-0F86EF0BEA03}" destId="{01790FDA-095E-4FD8-84E2-65F6333208BD}" srcOrd="1" destOrd="0" presId="urn:microsoft.com/office/officeart/2008/layout/HorizontalMultiLevelHierarchy"/>
    <dgm:cxn modelId="{3A6A88D2-1A2A-4A63-9BA8-F97B0DD4B0EC}" type="presParOf" srcId="{01790FDA-095E-4FD8-84E2-65F6333208BD}" destId="{7797CC61-82D5-4088-AE78-7BA5471A8598}" srcOrd="0" destOrd="0" presId="urn:microsoft.com/office/officeart/2008/layout/HorizontalMultiLevelHierarchy"/>
    <dgm:cxn modelId="{8C83F529-9D74-4BB7-83F1-E0D18940C852}" type="presParOf" srcId="{7797CC61-82D5-4088-AE78-7BA5471A8598}" destId="{1394113E-D7DD-4281-8002-CBEDC5225768}" srcOrd="0" destOrd="0" presId="urn:microsoft.com/office/officeart/2008/layout/HorizontalMultiLevelHierarchy"/>
    <dgm:cxn modelId="{07C29C7A-3AD9-4AE9-AC4E-6D1FB764F500}" type="presParOf" srcId="{01790FDA-095E-4FD8-84E2-65F6333208BD}" destId="{E4EFC371-0E33-4DFF-B7F8-8BE13074D23A}" srcOrd="1" destOrd="0" presId="urn:microsoft.com/office/officeart/2008/layout/HorizontalMultiLevelHierarchy"/>
    <dgm:cxn modelId="{E6AC465A-18F2-41E5-8DC2-83F84176CD34}" type="presParOf" srcId="{E4EFC371-0E33-4DFF-B7F8-8BE13074D23A}" destId="{F844BC1C-E8E5-485D-8B3D-8E5227E6C4C4}" srcOrd="0" destOrd="0" presId="urn:microsoft.com/office/officeart/2008/layout/HorizontalMultiLevelHierarchy"/>
    <dgm:cxn modelId="{9D701DDB-AC92-438D-BC6F-434BC99F5CBF}" type="presParOf" srcId="{E4EFC371-0E33-4DFF-B7F8-8BE13074D23A}" destId="{27DE2A8C-BA23-4FC5-BD32-38E95C810A8F}" srcOrd="1" destOrd="0" presId="urn:microsoft.com/office/officeart/2008/layout/HorizontalMultiLevelHierarchy"/>
    <dgm:cxn modelId="{D7573795-71EE-485F-86D2-D0A6FDCC1849}" type="presParOf" srcId="{E29B3B14-AD46-4997-966A-E9DC077A8830}" destId="{B9161574-A869-4818-8981-6E9C79BBFBED}" srcOrd="2" destOrd="0" presId="urn:microsoft.com/office/officeart/2008/layout/HorizontalMultiLevelHierarchy"/>
    <dgm:cxn modelId="{879805BE-9DB1-4333-989D-D6E81402EE2D}" type="presParOf" srcId="{B9161574-A869-4818-8981-6E9C79BBFBED}" destId="{9A30E12E-C8AA-4656-9CFC-EEB6002FEA1F}" srcOrd="0" destOrd="0" presId="urn:microsoft.com/office/officeart/2008/layout/HorizontalMultiLevelHierarchy"/>
    <dgm:cxn modelId="{16677E87-ACC3-4138-A874-E79A93E8331C}" type="presParOf" srcId="{E29B3B14-AD46-4997-966A-E9DC077A8830}" destId="{DB703F97-0BF2-4A23-B9DE-F659FCAD5E89}" srcOrd="3" destOrd="0" presId="urn:microsoft.com/office/officeart/2008/layout/HorizontalMultiLevelHierarchy"/>
    <dgm:cxn modelId="{1B043351-13D8-41E2-AFE0-F26B82D3513E}" type="presParOf" srcId="{DB703F97-0BF2-4A23-B9DE-F659FCAD5E89}" destId="{84ED2F69-3BA2-4DBB-A92F-766AB507AD06}" srcOrd="0" destOrd="0" presId="urn:microsoft.com/office/officeart/2008/layout/HorizontalMultiLevelHierarchy"/>
    <dgm:cxn modelId="{3D255CB2-334E-415A-A8F7-1D596079568A}" type="presParOf" srcId="{DB703F97-0BF2-4A23-B9DE-F659FCAD5E89}" destId="{DEA50E86-579D-4388-A0A0-BFCDEBB148ED}" srcOrd="1" destOrd="0" presId="urn:microsoft.com/office/officeart/2008/layout/HorizontalMultiLevelHierarchy"/>
    <dgm:cxn modelId="{4B2B3023-AAA6-460C-A524-54FF672379DB}" type="presParOf" srcId="{E29B3B14-AD46-4997-966A-E9DC077A8830}" destId="{EB605B0B-C272-4DD8-A5BB-2282D259361C}" srcOrd="4" destOrd="0" presId="urn:microsoft.com/office/officeart/2008/layout/HorizontalMultiLevelHierarchy"/>
    <dgm:cxn modelId="{FE2A6143-C4F4-4F29-BC24-5EE507AF4F50}" type="presParOf" srcId="{EB605B0B-C272-4DD8-A5BB-2282D259361C}" destId="{78A55DD4-A179-4668-AEE8-C6A0A2915026}" srcOrd="0" destOrd="0" presId="urn:microsoft.com/office/officeart/2008/layout/HorizontalMultiLevelHierarchy"/>
    <dgm:cxn modelId="{D079A3D5-E910-40B6-B7C4-1D9A3585B601}" type="presParOf" srcId="{E29B3B14-AD46-4997-966A-E9DC077A8830}" destId="{2F8BF7EC-AE6A-465E-94A1-E5BA92D905D3}" srcOrd="5" destOrd="0" presId="urn:microsoft.com/office/officeart/2008/layout/HorizontalMultiLevelHierarchy"/>
    <dgm:cxn modelId="{7DB6A5A8-E809-4C99-A052-4E16D2FB06F0}" type="presParOf" srcId="{2F8BF7EC-AE6A-465E-94A1-E5BA92D905D3}" destId="{2BD67310-4AD5-4308-8713-65F6952032C2}" srcOrd="0" destOrd="0" presId="urn:microsoft.com/office/officeart/2008/layout/HorizontalMultiLevelHierarchy"/>
    <dgm:cxn modelId="{331A372A-91F7-47A4-A953-FCB804222BDD}" type="presParOf" srcId="{2F8BF7EC-AE6A-465E-94A1-E5BA92D905D3}" destId="{FB2AB373-E117-4801-A02E-D4115C452CD6}" srcOrd="1" destOrd="0" presId="urn:microsoft.com/office/officeart/2008/layout/HorizontalMultiLevelHierarchy"/>
    <dgm:cxn modelId="{502DAB75-A8FB-4166-AE3B-D91D7369CE6F}" type="presParOf" srcId="{FCCB0873-1CB1-4462-9839-6D741C28788E}" destId="{E854123F-5AA6-4643-A2F0-15B6CE6220B4}" srcOrd="2" destOrd="0" presId="urn:microsoft.com/office/officeart/2008/layout/HorizontalMultiLevelHierarchy"/>
    <dgm:cxn modelId="{97A867AB-9000-45A6-B66A-16AB47B988E7}" type="presParOf" srcId="{E854123F-5AA6-4643-A2F0-15B6CE6220B4}" destId="{0E806BD2-48EC-4F29-B40F-3B9691A885AB}" srcOrd="0" destOrd="0" presId="urn:microsoft.com/office/officeart/2008/layout/HorizontalMultiLevelHierarchy"/>
    <dgm:cxn modelId="{38EE8651-811E-4BE8-BE1E-74F400B4FDB9}" type="presParOf" srcId="{FCCB0873-1CB1-4462-9839-6D741C28788E}" destId="{D701C8E6-BFBB-4FEA-82D5-6264C8B87638}" srcOrd="3" destOrd="0" presId="urn:microsoft.com/office/officeart/2008/layout/HorizontalMultiLevelHierarchy"/>
    <dgm:cxn modelId="{488F6F0E-10A2-405A-90D2-D88E8B26D9F9}" type="presParOf" srcId="{D701C8E6-BFBB-4FEA-82D5-6264C8B87638}" destId="{CBC34494-A661-4903-933A-1371D6EBDFC8}" srcOrd="0" destOrd="0" presId="urn:microsoft.com/office/officeart/2008/layout/HorizontalMultiLevelHierarchy"/>
    <dgm:cxn modelId="{6DEC1DAF-E8A4-457C-85DC-5A63504FA6CB}" type="presParOf" srcId="{D701C8E6-BFBB-4FEA-82D5-6264C8B87638}" destId="{FD9168A3-4CEF-4493-A5EA-825D2263486C}" srcOrd="1" destOrd="0" presId="urn:microsoft.com/office/officeart/2008/layout/HorizontalMultiLevelHierarchy"/>
    <dgm:cxn modelId="{6E3349AE-BC44-4264-B92C-343B4BD6A0DE}" type="presParOf" srcId="{FD9168A3-4CEF-4493-A5EA-825D2263486C}" destId="{A41B7F12-F65F-40EF-8FBC-96C28FCF8972}" srcOrd="0" destOrd="0" presId="urn:microsoft.com/office/officeart/2008/layout/HorizontalMultiLevelHierarchy"/>
    <dgm:cxn modelId="{921395C3-EE8B-4D79-ABF8-AE3D44F212CC}" type="presParOf" srcId="{A41B7F12-F65F-40EF-8FBC-96C28FCF8972}" destId="{C6AEF520-6896-4F03-9FC3-ABADEF0C119D}" srcOrd="0" destOrd="0" presId="urn:microsoft.com/office/officeart/2008/layout/HorizontalMultiLevelHierarchy"/>
    <dgm:cxn modelId="{F76559F1-A101-42BD-9567-986EE1EBD0E1}" type="presParOf" srcId="{FD9168A3-4CEF-4493-A5EA-825D2263486C}" destId="{B42C3D66-90A8-4D12-8731-E906DD65E56C}" srcOrd="1" destOrd="0" presId="urn:microsoft.com/office/officeart/2008/layout/HorizontalMultiLevelHierarchy"/>
    <dgm:cxn modelId="{4A7B2885-6D37-4954-B42E-ECD939868884}" type="presParOf" srcId="{B42C3D66-90A8-4D12-8731-E906DD65E56C}" destId="{A8794E8E-7057-4C2F-B5A7-E5BB2A6F6B9E}" srcOrd="0" destOrd="0" presId="urn:microsoft.com/office/officeart/2008/layout/HorizontalMultiLevelHierarchy"/>
    <dgm:cxn modelId="{0D702AA0-7DF7-4003-987B-81CEB8AA8EA5}" type="presParOf" srcId="{B42C3D66-90A8-4D12-8731-E906DD65E56C}" destId="{1646C096-96A1-4AD1-BDF0-8973A84B2C20}" srcOrd="1" destOrd="0" presId="urn:microsoft.com/office/officeart/2008/layout/HorizontalMultiLevelHierarchy"/>
    <dgm:cxn modelId="{E03FD327-F80A-43F1-B4D7-B7D538164461}" type="presParOf" srcId="{1646C096-96A1-4AD1-BDF0-8973A84B2C20}" destId="{3E7DED02-4050-4C7D-98C2-8EBB83BFE7A9}" srcOrd="0" destOrd="0" presId="urn:microsoft.com/office/officeart/2008/layout/HorizontalMultiLevelHierarchy"/>
    <dgm:cxn modelId="{461C9854-F6F9-4453-BDDA-FBDE1D1A924A}" type="presParOf" srcId="{3E7DED02-4050-4C7D-98C2-8EBB83BFE7A9}" destId="{4AD68F8B-420A-4F33-A354-0B2CDFD7A197}" srcOrd="0" destOrd="0" presId="urn:microsoft.com/office/officeart/2008/layout/HorizontalMultiLevelHierarchy"/>
    <dgm:cxn modelId="{DE411A34-BEEB-4538-8163-1F092585A041}" type="presParOf" srcId="{1646C096-96A1-4AD1-BDF0-8973A84B2C20}" destId="{DD39CAFE-5C9D-460E-9776-9351C6E2A0E0}" srcOrd="1" destOrd="0" presId="urn:microsoft.com/office/officeart/2008/layout/HorizontalMultiLevelHierarchy"/>
    <dgm:cxn modelId="{DE66F035-C020-469E-831A-E872632953B3}" type="presParOf" srcId="{DD39CAFE-5C9D-460E-9776-9351C6E2A0E0}" destId="{5BE57A26-9DB7-47FC-B525-7894E27132F2}" srcOrd="0" destOrd="0" presId="urn:microsoft.com/office/officeart/2008/layout/HorizontalMultiLevelHierarchy"/>
    <dgm:cxn modelId="{73D3E718-BC53-4C86-A930-0298DADC2061}" type="presParOf" srcId="{DD39CAFE-5C9D-460E-9776-9351C6E2A0E0}" destId="{C58D56BC-21B8-486B-8E95-8AF0BB90E396}" srcOrd="1" destOrd="0" presId="urn:microsoft.com/office/officeart/2008/layout/HorizontalMultiLevelHierarchy"/>
    <dgm:cxn modelId="{15CEE1E6-C42C-45A5-92C1-C5AA43F59B71}" type="presParOf" srcId="{C58D56BC-21B8-486B-8E95-8AF0BB90E396}" destId="{878A7025-CC92-4343-AE0F-94EAFE832A42}" srcOrd="0" destOrd="0" presId="urn:microsoft.com/office/officeart/2008/layout/HorizontalMultiLevelHierarchy"/>
    <dgm:cxn modelId="{95F39E77-CFB2-40CF-9ECA-A431032AFDF7}" type="presParOf" srcId="{878A7025-CC92-4343-AE0F-94EAFE832A42}" destId="{E5735E7C-12A8-49D8-AB8D-3F65E0941008}" srcOrd="0" destOrd="0" presId="urn:microsoft.com/office/officeart/2008/layout/HorizontalMultiLevelHierarchy"/>
    <dgm:cxn modelId="{330FF9AC-47BF-48C1-B12F-782617814A17}" type="presParOf" srcId="{C58D56BC-21B8-486B-8E95-8AF0BB90E396}" destId="{70000FB8-6A23-40A6-80AE-92DC790455CD}" srcOrd="1" destOrd="0" presId="urn:microsoft.com/office/officeart/2008/layout/HorizontalMultiLevelHierarchy"/>
    <dgm:cxn modelId="{ABF3F446-8D8D-4155-9F40-861B0E3B09BC}" type="presParOf" srcId="{70000FB8-6A23-40A6-80AE-92DC790455CD}" destId="{A251E971-810B-42A0-927C-CF050477D084}" srcOrd="0" destOrd="0" presId="urn:microsoft.com/office/officeart/2008/layout/HorizontalMultiLevelHierarchy"/>
    <dgm:cxn modelId="{171869D2-C4E6-4913-89E5-BEDD31C982D0}" type="presParOf" srcId="{70000FB8-6A23-40A6-80AE-92DC790455CD}" destId="{E148449F-981E-4B9F-9444-999D47E3116F}" srcOrd="1" destOrd="0" presId="urn:microsoft.com/office/officeart/2008/layout/HorizontalMultiLevelHierarchy"/>
    <dgm:cxn modelId="{A4CCA941-2562-4C81-BBD3-5C3D8C735132}" type="presParOf" srcId="{1646C096-96A1-4AD1-BDF0-8973A84B2C20}" destId="{93B5B9E1-74EF-4D0E-8207-2DC11C27BCEF}" srcOrd="2" destOrd="0" presId="urn:microsoft.com/office/officeart/2008/layout/HorizontalMultiLevelHierarchy"/>
    <dgm:cxn modelId="{E8545351-C1F4-4D92-BA51-6B5667E35934}" type="presParOf" srcId="{93B5B9E1-74EF-4D0E-8207-2DC11C27BCEF}" destId="{990B62DD-C69D-47F9-89FD-FB6F41B58EE0}" srcOrd="0" destOrd="0" presId="urn:microsoft.com/office/officeart/2008/layout/HorizontalMultiLevelHierarchy"/>
    <dgm:cxn modelId="{9F3B9CF2-C7B4-419F-A2B8-3BAB5A70137C}" type="presParOf" srcId="{1646C096-96A1-4AD1-BDF0-8973A84B2C20}" destId="{55F17D4A-B640-4A20-BEA3-0F285A286263}" srcOrd="3" destOrd="0" presId="urn:microsoft.com/office/officeart/2008/layout/HorizontalMultiLevelHierarchy"/>
    <dgm:cxn modelId="{1E4C76B6-34BF-4499-9D09-FA283FF4C398}" type="presParOf" srcId="{55F17D4A-B640-4A20-BEA3-0F285A286263}" destId="{A5E08102-E725-4857-BF32-39AB06F573D7}" srcOrd="0" destOrd="0" presId="urn:microsoft.com/office/officeart/2008/layout/HorizontalMultiLevelHierarchy"/>
    <dgm:cxn modelId="{8DBFEAF8-A373-41DF-9506-66EB0D48467B}" type="presParOf" srcId="{55F17D4A-B640-4A20-BEA3-0F285A286263}" destId="{93685E76-C529-4C68-9D37-1B361685102B}" srcOrd="1" destOrd="0" presId="urn:microsoft.com/office/officeart/2008/layout/HorizontalMultiLevelHierarchy"/>
    <dgm:cxn modelId="{5C11EEC2-B99E-4184-9B12-D236A8E85C25}" type="presParOf" srcId="{93685E76-C529-4C68-9D37-1B361685102B}" destId="{91448D6C-7B1A-4682-BB0A-3A214BC8A75F}" srcOrd="0" destOrd="0" presId="urn:microsoft.com/office/officeart/2008/layout/HorizontalMultiLevelHierarchy"/>
    <dgm:cxn modelId="{4911065F-98C4-4293-9203-BC70421ABB1F}" type="presParOf" srcId="{91448D6C-7B1A-4682-BB0A-3A214BC8A75F}" destId="{B3BEF8EF-1749-4A73-864B-E039A15FABBB}" srcOrd="0" destOrd="0" presId="urn:microsoft.com/office/officeart/2008/layout/HorizontalMultiLevelHierarchy"/>
    <dgm:cxn modelId="{3C53AA65-3B02-481C-BD2E-AEE912CDA95A}" type="presParOf" srcId="{93685E76-C529-4C68-9D37-1B361685102B}" destId="{68B4E94F-DAFE-4940-9B6D-FA008A2D1F90}" srcOrd="1" destOrd="0" presId="urn:microsoft.com/office/officeart/2008/layout/HorizontalMultiLevelHierarchy"/>
    <dgm:cxn modelId="{1D2A6B21-6F41-440E-A563-7D06F189A95A}" type="presParOf" srcId="{68B4E94F-DAFE-4940-9B6D-FA008A2D1F90}" destId="{526FA78D-8328-49B2-A92E-E6889F61923C}" srcOrd="0" destOrd="0" presId="urn:microsoft.com/office/officeart/2008/layout/HorizontalMultiLevelHierarchy"/>
    <dgm:cxn modelId="{C356228C-671D-4E0B-ABBD-AB30A444B3A9}" type="presParOf" srcId="{68B4E94F-DAFE-4940-9B6D-FA008A2D1F90}" destId="{A6E79350-A167-419F-AE35-7552C6E993B6}" srcOrd="1" destOrd="0" presId="urn:microsoft.com/office/officeart/2008/layout/HorizontalMultiLevelHierarchy"/>
    <dgm:cxn modelId="{2BD696A4-422E-4F69-982C-1F689E507A59}" type="presParOf" srcId="{FD9168A3-4CEF-4493-A5EA-825D2263486C}" destId="{281793ED-B36B-43F2-92E8-F525488EE397}" srcOrd="2" destOrd="0" presId="urn:microsoft.com/office/officeart/2008/layout/HorizontalMultiLevelHierarchy"/>
    <dgm:cxn modelId="{E5BCA26D-12B9-4B55-996C-1A41E3C6666F}" type="presParOf" srcId="{281793ED-B36B-43F2-92E8-F525488EE397}" destId="{C554F5BD-ACF6-4225-940F-6BC71BAE8E3A}" srcOrd="0" destOrd="0" presId="urn:microsoft.com/office/officeart/2008/layout/HorizontalMultiLevelHierarchy"/>
    <dgm:cxn modelId="{A9A98ED9-F07F-4CDF-9491-74A720A9ECBF}" type="presParOf" srcId="{FD9168A3-4CEF-4493-A5EA-825D2263486C}" destId="{00F9E680-F63E-4B86-A656-42339E635379}" srcOrd="3" destOrd="0" presId="urn:microsoft.com/office/officeart/2008/layout/HorizontalMultiLevelHierarchy"/>
    <dgm:cxn modelId="{1D7D05F6-4F30-454C-9D60-C1FCF6EF32C8}" type="presParOf" srcId="{00F9E680-F63E-4B86-A656-42339E635379}" destId="{65AB7D9F-343D-4786-8688-745C931D5712}" srcOrd="0" destOrd="0" presId="urn:microsoft.com/office/officeart/2008/layout/HorizontalMultiLevelHierarchy"/>
    <dgm:cxn modelId="{AB74CC73-ABB7-4863-BEA3-11207EC9DB9A}" type="presParOf" srcId="{00F9E680-F63E-4B86-A656-42339E635379}" destId="{D1869645-45CD-4CE8-9B40-57BD3242BD07}" srcOrd="1" destOrd="0" presId="urn:microsoft.com/office/officeart/2008/layout/HorizontalMultiLevelHierarchy"/>
    <dgm:cxn modelId="{AF08A2B4-16F9-4C3D-ADE6-A4041BF3D95C}" type="presParOf" srcId="{D1869645-45CD-4CE8-9B40-57BD3242BD07}" destId="{F77F2CA5-19EF-498C-9910-4E8943F02866}" srcOrd="0" destOrd="0" presId="urn:microsoft.com/office/officeart/2008/layout/HorizontalMultiLevelHierarchy"/>
    <dgm:cxn modelId="{914158D1-CECA-4269-9BA4-04371CAB353C}" type="presParOf" srcId="{F77F2CA5-19EF-498C-9910-4E8943F02866}" destId="{80A0311A-A3E8-4190-9FB2-4FF6A87B5723}" srcOrd="0" destOrd="0" presId="urn:microsoft.com/office/officeart/2008/layout/HorizontalMultiLevelHierarchy"/>
    <dgm:cxn modelId="{B8B81DAF-FDB7-46BD-8F60-541BDEE68D9B}" type="presParOf" srcId="{D1869645-45CD-4CE8-9B40-57BD3242BD07}" destId="{3F585BB1-BF8D-4969-A00C-058BA373BBDA}" srcOrd="1" destOrd="0" presId="urn:microsoft.com/office/officeart/2008/layout/HorizontalMultiLevelHierarchy"/>
    <dgm:cxn modelId="{745470FA-9B6F-439A-91D8-8B7D10A61157}" type="presParOf" srcId="{3F585BB1-BF8D-4969-A00C-058BA373BBDA}" destId="{40932A96-98E4-4C01-83A1-C2A860C0D154}" srcOrd="0" destOrd="0" presId="urn:microsoft.com/office/officeart/2008/layout/HorizontalMultiLevelHierarchy"/>
    <dgm:cxn modelId="{815EDD41-5483-4B11-811A-979A2C58E37C}" type="presParOf" srcId="{3F585BB1-BF8D-4969-A00C-058BA373BBDA}" destId="{D06914BB-580F-402E-9E75-0F0A365AD423}" srcOrd="1" destOrd="0" presId="urn:microsoft.com/office/officeart/2008/layout/HorizontalMultiLevelHierarchy"/>
    <dgm:cxn modelId="{AECFFCA2-03F5-4E8D-AE59-4E0779504588}" type="presParOf" srcId="{D1869645-45CD-4CE8-9B40-57BD3242BD07}" destId="{F71F4588-296A-4599-8980-0451335B5783}" srcOrd="2" destOrd="0" presId="urn:microsoft.com/office/officeart/2008/layout/HorizontalMultiLevelHierarchy"/>
    <dgm:cxn modelId="{FFC19803-964D-4F20-AD56-63BC71FF0733}" type="presParOf" srcId="{F71F4588-296A-4599-8980-0451335B5783}" destId="{5D467310-AEC6-4BBB-903B-4487E0E00D5B}" srcOrd="0" destOrd="0" presId="urn:microsoft.com/office/officeart/2008/layout/HorizontalMultiLevelHierarchy"/>
    <dgm:cxn modelId="{70417892-BC0F-4384-B419-A02222539A16}" type="presParOf" srcId="{D1869645-45CD-4CE8-9B40-57BD3242BD07}" destId="{3BB553DC-E893-489C-8816-83F12C35A2E4}" srcOrd="3" destOrd="0" presId="urn:microsoft.com/office/officeart/2008/layout/HorizontalMultiLevelHierarchy"/>
    <dgm:cxn modelId="{1118BCED-E74F-45B7-912C-1B0044E29C2E}" type="presParOf" srcId="{3BB553DC-E893-489C-8816-83F12C35A2E4}" destId="{73BEAE76-4090-40AE-9DC6-8513B0093E97}" srcOrd="0" destOrd="0" presId="urn:microsoft.com/office/officeart/2008/layout/HorizontalMultiLevelHierarchy"/>
    <dgm:cxn modelId="{596464D6-9EBD-4CEC-8A1A-C9433C3238AA}" type="presParOf" srcId="{3BB553DC-E893-489C-8816-83F12C35A2E4}" destId="{20C9519D-99F9-4DD8-A5FE-E9CC846DCAA6}" srcOrd="1" destOrd="0" presId="urn:microsoft.com/office/officeart/2008/layout/HorizontalMultiLevelHierarchy"/>
    <dgm:cxn modelId="{5B1FB093-9C1D-4B4A-889E-7E1A6842773D}" type="presParOf" srcId="{20C9519D-99F9-4DD8-A5FE-E9CC846DCAA6}" destId="{95FBACB3-0374-4C6C-A56A-273D3C22ED77}" srcOrd="0" destOrd="0" presId="urn:microsoft.com/office/officeart/2008/layout/HorizontalMultiLevelHierarchy"/>
    <dgm:cxn modelId="{5845D067-B2E1-4299-B9EC-7CCF171FEDC9}" type="presParOf" srcId="{95FBACB3-0374-4C6C-A56A-273D3C22ED77}" destId="{776BFC66-0EE8-4847-B6B6-BF46A4AD5E4F}" srcOrd="0" destOrd="0" presId="urn:microsoft.com/office/officeart/2008/layout/HorizontalMultiLevelHierarchy"/>
    <dgm:cxn modelId="{F76DBE35-5745-4604-938E-BE50B073B94E}" type="presParOf" srcId="{20C9519D-99F9-4DD8-A5FE-E9CC846DCAA6}" destId="{C6597EDE-DC47-4A09-B213-6E680743252F}" srcOrd="1" destOrd="0" presId="urn:microsoft.com/office/officeart/2008/layout/HorizontalMultiLevelHierarchy"/>
    <dgm:cxn modelId="{334C687E-BD8A-4EA0-89BE-CD2C21C70628}" type="presParOf" srcId="{C6597EDE-DC47-4A09-B213-6E680743252F}" destId="{035F6FCC-8767-4C23-B9ED-FD139EE8219A}" srcOrd="0" destOrd="0" presId="urn:microsoft.com/office/officeart/2008/layout/HorizontalMultiLevelHierarchy"/>
    <dgm:cxn modelId="{C1B3FB84-6E5B-4518-B415-C7A8FBEA72F6}" type="presParOf" srcId="{C6597EDE-DC47-4A09-B213-6E680743252F}" destId="{72D7F36F-C92D-4820-A536-1DB0A5CC9AFF}" srcOrd="1" destOrd="0" presId="urn:microsoft.com/office/officeart/2008/layout/HorizontalMultiLevelHierarchy"/>
    <dgm:cxn modelId="{B5AB8E5D-F782-4961-B83B-1AA018BC072E}" type="presParOf" srcId="{FD9168A3-4CEF-4493-A5EA-825D2263486C}" destId="{2C471852-3006-400F-A5B4-77F488F805E0}" srcOrd="4" destOrd="0" presId="urn:microsoft.com/office/officeart/2008/layout/HorizontalMultiLevelHierarchy"/>
    <dgm:cxn modelId="{01A86EE0-AE36-461F-A31A-44A054BA67C6}" type="presParOf" srcId="{2C471852-3006-400F-A5B4-77F488F805E0}" destId="{1253A88E-4465-4AB1-9CB9-5900EC32B8CB}" srcOrd="0" destOrd="0" presId="urn:microsoft.com/office/officeart/2008/layout/HorizontalMultiLevelHierarchy"/>
    <dgm:cxn modelId="{9BC46051-5274-433A-A137-D384142FF8A6}" type="presParOf" srcId="{FD9168A3-4CEF-4493-A5EA-825D2263486C}" destId="{32D7EF11-E85B-429E-A4E9-13B95BAD5E4F}" srcOrd="5" destOrd="0" presId="urn:microsoft.com/office/officeart/2008/layout/HorizontalMultiLevelHierarchy"/>
    <dgm:cxn modelId="{A0096487-2D83-44D1-9048-03CE927D09C9}" type="presParOf" srcId="{32D7EF11-E85B-429E-A4E9-13B95BAD5E4F}" destId="{C390F9BC-9884-4537-B4FF-949A536D3899}" srcOrd="0" destOrd="0" presId="urn:microsoft.com/office/officeart/2008/layout/HorizontalMultiLevelHierarchy"/>
    <dgm:cxn modelId="{11E27BC5-FC3C-4D66-939D-3924FF2D1516}" type="presParOf" srcId="{32D7EF11-E85B-429E-A4E9-13B95BAD5E4F}" destId="{4177250F-1CC8-4B75-9D03-73D8A4207B71}" srcOrd="1" destOrd="0" presId="urn:microsoft.com/office/officeart/2008/layout/HorizontalMultiLevelHierarchy"/>
    <dgm:cxn modelId="{7C304E5C-E653-4F72-9142-6500AF880010}" type="presParOf" srcId="{4177250F-1CC8-4B75-9D03-73D8A4207B71}" destId="{AF386013-18CE-40D7-ACB8-479A7853EAFC}" srcOrd="0" destOrd="0" presId="urn:microsoft.com/office/officeart/2008/layout/HorizontalMultiLevelHierarchy"/>
    <dgm:cxn modelId="{512BF11C-B8B9-4920-9552-81DC05FF4BA1}" type="presParOf" srcId="{AF386013-18CE-40D7-ACB8-479A7853EAFC}" destId="{D8EBA922-238C-4CD9-9E72-369210AE5F73}" srcOrd="0" destOrd="0" presId="urn:microsoft.com/office/officeart/2008/layout/HorizontalMultiLevelHierarchy"/>
    <dgm:cxn modelId="{973452BE-5ADC-422E-AD48-D25E6AED10AB}" type="presParOf" srcId="{4177250F-1CC8-4B75-9D03-73D8A4207B71}" destId="{70E3271B-0163-4F29-BE27-E8A955DBEE9E}" srcOrd="1" destOrd="0" presId="urn:microsoft.com/office/officeart/2008/layout/HorizontalMultiLevelHierarchy"/>
    <dgm:cxn modelId="{62AAD279-C48F-4B0A-A30A-64701F905BA1}" type="presParOf" srcId="{70E3271B-0163-4F29-BE27-E8A955DBEE9E}" destId="{3D522535-D574-4774-AA1A-71C86FD17918}" srcOrd="0" destOrd="0" presId="urn:microsoft.com/office/officeart/2008/layout/HorizontalMultiLevelHierarchy"/>
    <dgm:cxn modelId="{B2FB56E1-21D9-46DD-A241-00DB15889D05}" type="presParOf" srcId="{70E3271B-0163-4F29-BE27-E8A955DBEE9E}" destId="{E4A19CB7-1DE0-4E5E-8320-89176F7B6407}" srcOrd="1" destOrd="0" presId="urn:microsoft.com/office/officeart/2008/layout/HorizontalMultiLevelHierarchy"/>
    <dgm:cxn modelId="{ADCAE134-79E7-4912-81C3-01B15028954C}" type="presParOf" srcId="{E4A19CB7-1DE0-4E5E-8320-89176F7B6407}" destId="{B3498691-6C80-46CE-9C26-F3A10F80B6E1}" srcOrd="0" destOrd="0" presId="urn:microsoft.com/office/officeart/2008/layout/HorizontalMultiLevelHierarchy"/>
    <dgm:cxn modelId="{F325EA69-279C-42BF-997E-344E79FD17BD}" type="presParOf" srcId="{B3498691-6C80-46CE-9C26-F3A10F80B6E1}" destId="{B1C5C7DD-E035-47C8-85BA-FA39C47C7459}" srcOrd="0" destOrd="0" presId="urn:microsoft.com/office/officeart/2008/layout/HorizontalMultiLevelHierarchy"/>
    <dgm:cxn modelId="{675B8C32-9DB1-4EE3-91DE-00751A0A537D}" type="presParOf" srcId="{E4A19CB7-1DE0-4E5E-8320-89176F7B6407}" destId="{3E07EC8E-6E65-40D3-BFF9-06FD4E9FB393}" srcOrd="1" destOrd="0" presId="urn:microsoft.com/office/officeart/2008/layout/HorizontalMultiLevelHierarchy"/>
    <dgm:cxn modelId="{6C870579-2672-4F66-A1CC-DFB195EC9727}" type="presParOf" srcId="{3E07EC8E-6E65-40D3-BFF9-06FD4E9FB393}" destId="{0D3B5FCA-DC2B-420D-A437-02D2EAB191ED}" srcOrd="0" destOrd="0" presId="urn:microsoft.com/office/officeart/2008/layout/HorizontalMultiLevelHierarchy"/>
    <dgm:cxn modelId="{270A94A3-67B1-4329-8E62-2CC5EBCBB594}" type="presParOf" srcId="{3E07EC8E-6E65-40D3-BFF9-06FD4E9FB393}" destId="{57739232-599D-462A-B12D-399B6308B2B0}" srcOrd="1" destOrd="0" presId="urn:microsoft.com/office/officeart/2008/layout/HorizontalMultiLevelHierarchy"/>
    <dgm:cxn modelId="{88E19142-F64B-4200-8343-540B10DE0D31}" type="presParOf" srcId="{57739232-599D-462A-B12D-399B6308B2B0}" destId="{3DA51AC2-C0C7-4C93-A414-467599D8F82B}" srcOrd="0" destOrd="0" presId="urn:microsoft.com/office/officeart/2008/layout/HorizontalMultiLevelHierarchy"/>
    <dgm:cxn modelId="{5C07241A-C9FA-44BB-AF38-6E13C77355E6}" type="presParOf" srcId="{3DA51AC2-C0C7-4C93-A414-467599D8F82B}" destId="{AA7C895F-6EC2-4E05-BD38-4164784BB28D}" srcOrd="0" destOrd="0" presId="urn:microsoft.com/office/officeart/2008/layout/HorizontalMultiLevelHierarchy"/>
    <dgm:cxn modelId="{3B929CB3-7229-4A4E-B9D8-8EEC74001683}" type="presParOf" srcId="{57739232-599D-462A-B12D-399B6308B2B0}" destId="{92008A58-2DE4-46BB-9C7A-7BC33473E194}" srcOrd="1" destOrd="0" presId="urn:microsoft.com/office/officeart/2008/layout/HorizontalMultiLevelHierarchy"/>
    <dgm:cxn modelId="{8D2814D8-BB5A-48FD-81D7-BB99F3C0B932}" type="presParOf" srcId="{92008A58-2DE4-46BB-9C7A-7BC33473E194}" destId="{F602E03F-4ACA-44DB-BAF9-F3DA9292A3E2}" srcOrd="0" destOrd="0" presId="urn:microsoft.com/office/officeart/2008/layout/HorizontalMultiLevelHierarchy"/>
    <dgm:cxn modelId="{DAE2832E-0AE5-4B36-B4FC-A7596ADC6E91}" type="presParOf" srcId="{92008A58-2DE4-46BB-9C7A-7BC33473E194}" destId="{01B13E26-CF9B-42CF-9005-2113315DBB81}" srcOrd="1" destOrd="0" presId="urn:microsoft.com/office/officeart/2008/layout/HorizontalMultiLevelHierarchy"/>
    <dgm:cxn modelId="{3F609390-65F4-432E-A86C-D8CFE981C7F0}" type="presParOf" srcId="{E4A19CB7-1DE0-4E5E-8320-89176F7B6407}" destId="{4558379E-FB64-4103-88DA-5D6C00661F77}" srcOrd="2" destOrd="0" presId="urn:microsoft.com/office/officeart/2008/layout/HorizontalMultiLevelHierarchy"/>
    <dgm:cxn modelId="{08965881-BEC5-4406-B383-444DA4EAE7C0}" type="presParOf" srcId="{4558379E-FB64-4103-88DA-5D6C00661F77}" destId="{3E2F5088-AC5B-4F07-8B50-236C5D97E371}" srcOrd="0" destOrd="0" presId="urn:microsoft.com/office/officeart/2008/layout/HorizontalMultiLevelHierarchy"/>
    <dgm:cxn modelId="{292D9B25-4A12-45A3-88FC-339B4806CD7F}" type="presParOf" srcId="{E4A19CB7-1DE0-4E5E-8320-89176F7B6407}" destId="{FB5BEE5C-3AAF-4711-9DEE-EE24CD63A1FE}" srcOrd="3" destOrd="0" presId="urn:microsoft.com/office/officeart/2008/layout/HorizontalMultiLevelHierarchy"/>
    <dgm:cxn modelId="{47027ED6-6B1A-4542-A191-95B0A8BA0F5C}" type="presParOf" srcId="{FB5BEE5C-3AAF-4711-9DEE-EE24CD63A1FE}" destId="{30B5C7A5-8342-4C0F-B8DC-D1BF406E2D5C}" srcOrd="0" destOrd="0" presId="urn:microsoft.com/office/officeart/2008/layout/HorizontalMultiLevelHierarchy"/>
    <dgm:cxn modelId="{866D95DB-6B94-40A7-8992-BFF0794AF49C}" type="presParOf" srcId="{FB5BEE5C-3AAF-4711-9DEE-EE24CD63A1FE}" destId="{4196202B-2424-4226-938E-98C6E2868F2D}" srcOrd="1" destOrd="0" presId="urn:microsoft.com/office/officeart/2008/layout/HorizontalMultiLevelHierarchy"/>
    <dgm:cxn modelId="{D81CD26D-0D45-4E4A-A8B3-23B5EF91B955}" type="presParOf" srcId="{E4A19CB7-1DE0-4E5E-8320-89176F7B6407}" destId="{C2068A68-65D8-43CF-9BBD-C32D2420C17C}" srcOrd="4" destOrd="0" presId="urn:microsoft.com/office/officeart/2008/layout/HorizontalMultiLevelHierarchy"/>
    <dgm:cxn modelId="{42F77B7F-9047-43D2-AD46-10EA0733D3F5}" type="presParOf" srcId="{C2068A68-65D8-43CF-9BBD-C32D2420C17C}" destId="{0BB6DA42-3F43-4141-BA5A-1131B7761564}" srcOrd="0" destOrd="0" presId="urn:microsoft.com/office/officeart/2008/layout/HorizontalMultiLevelHierarchy"/>
    <dgm:cxn modelId="{959F0E8F-58A6-481F-9110-111F4E5809A5}" type="presParOf" srcId="{E4A19CB7-1DE0-4E5E-8320-89176F7B6407}" destId="{9C6C9B53-C6ED-4BB1-A90E-08A75351FFD2}" srcOrd="5" destOrd="0" presId="urn:microsoft.com/office/officeart/2008/layout/HorizontalMultiLevelHierarchy"/>
    <dgm:cxn modelId="{38EB8990-0CBC-4B55-83FD-439A48AF07DC}" type="presParOf" srcId="{9C6C9B53-C6ED-4BB1-A90E-08A75351FFD2}" destId="{B980C316-30A8-43B3-B9F0-FBDD51E62D13}" srcOrd="0" destOrd="0" presId="urn:microsoft.com/office/officeart/2008/layout/HorizontalMultiLevelHierarchy"/>
    <dgm:cxn modelId="{1491C565-EEEF-436F-8EBD-B5987275564D}" type="presParOf" srcId="{9C6C9B53-C6ED-4BB1-A90E-08A75351FFD2}" destId="{69F78AA3-D18E-4360-A6BF-E0F9FBA5D11C}" srcOrd="1" destOrd="0" presId="urn:microsoft.com/office/officeart/2008/layout/HorizontalMultiLevelHierarchy"/>
    <dgm:cxn modelId="{7DEB2E95-4EB9-4E01-9075-1678836E67D1}" type="presParOf" srcId="{69F78AA3-D18E-4360-A6BF-E0F9FBA5D11C}" destId="{8A207719-57F9-4127-9143-5B0F128243D2}" srcOrd="0" destOrd="0" presId="urn:microsoft.com/office/officeart/2008/layout/HorizontalMultiLevelHierarchy"/>
    <dgm:cxn modelId="{531D9295-46D0-4466-A386-C13F76795295}" type="presParOf" srcId="{8A207719-57F9-4127-9143-5B0F128243D2}" destId="{AAD0EDE3-483F-4C0A-86CA-89430CD8EBBC}" srcOrd="0" destOrd="0" presId="urn:microsoft.com/office/officeart/2008/layout/HorizontalMultiLevelHierarchy"/>
    <dgm:cxn modelId="{97DC68BF-03C4-463C-9676-42EF10887DB4}" type="presParOf" srcId="{69F78AA3-D18E-4360-A6BF-E0F9FBA5D11C}" destId="{FFD699F1-C31D-4DE4-B55A-E51160530912}" srcOrd="1" destOrd="0" presId="urn:microsoft.com/office/officeart/2008/layout/HorizontalMultiLevelHierarchy"/>
    <dgm:cxn modelId="{A88E1767-C884-4D5A-B7E0-772B2B48CD90}" type="presParOf" srcId="{FFD699F1-C31D-4DE4-B55A-E51160530912}" destId="{D9B16705-B01C-4191-99FB-400DC2807D8F}" srcOrd="0" destOrd="0" presId="urn:microsoft.com/office/officeart/2008/layout/HorizontalMultiLevelHierarchy"/>
    <dgm:cxn modelId="{C2A070AD-B5E3-44D0-896B-9C45DE968D5D}" type="presParOf" srcId="{FFD699F1-C31D-4DE4-B55A-E51160530912}" destId="{2CF1FE23-2CEE-4BC6-B102-4DA43659CC24}" srcOrd="1" destOrd="0" presId="urn:microsoft.com/office/officeart/2008/layout/HorizontalMultiLevelHierarchy"/>
    <dgm:cxn modelId="{7B4E78B4-FD8F-471B-A027-248CC22E8F18}" type="presParOf" srcId="{E4A19CB7-1DE0-4E5E-8320-89176F7B6407}" destId="{670832DF-EDCB-4E70-BB6E-1638D6B2E7FE}" srcOrd="6" destOrd="0" presId="urn:microsoft.com/office/officeart/2008/layout/HorizontalMultiLevelHierarchy"/>
    <dgm:cxn modelId="{E1EB7C1D-DD36-4576-B474-7E7D2639C369}" type="presParOf" srcId="{670832DF-EDCB-4E70-BB6E-1638D6B2E7FE}" destId="{B53401DC-590B-4FAB-8E30-229228107B59}" srcOrd="0" destOrd="0" presId="urn:microsoft.com/office/officeart/2008/layout/HorizontalMultiLevelHierarchy"/>
    <dgm:cxn modelId="{F9355BB1-7BB8-4DE8-92F9-BD6E553E3A86}" type="presParOf" srcId="{E4A19CB7-1DE0-4E5E-8320-89176F7B6407}" destId="{FCF3E909-633E-43D3-AB3E-06063594C6E5}" srcOrd="7" destOrd="0" presId="urn:microsoft.com/office/officeart/2008/layout/HorizontalMultiLevelHierarchy"/>
    <dgm:cxn modelId="{DEB832E6-1600-4F47-8BF8-4DFE412B5308}" type="presParOf" srcId="{FCF3E909-633E-43D3-AB3E-06063594C6E5}" destId="{5F445577-7A1C-47C4-BA51-542EA946E75F}" srcOrd="0" destOrd="0" presId="urn:microsoft.com/office/officeart/2008/layout/HorizontalMultiLevelHierarchy"/>
    <dgm:cxn modelId="{D553172F-2663-40D7-ADFE-3B42D1534958}" type="presParOf" srcId="{FCF3E909-633E-43D3-AB3E-06063594C6E5}" destId="{134F19AC-9B82-49F5-888B-B4EB738A2062}" srcOrd="1" destOrd="0" presId="urn:microsoft.com/office/officeart/2008/layout/HorizontalMultiLevelHierarchy"/>
    <dgm:cxn modelId="{CA40321A-5135-4999-9FD5-9D78808D7430}" type="presParOf" srcId="{E4A19CB7-1DE0-4E5E-8320-89176F7B6407}" destId="{EF8BBF49-66DE-4F0A-8839-9353CBD029F9}" srcOrd="8" destOrd="0" presId="urn:microsoft.com/office/officeart/2008/layout/HorizontalMultiLevelHierarchy"/>
    <dgm:cxn modelId="{8FEDB412-ADA2-4D42-B3ED-9063FF820906}" type="presParOf" srcId="{EF8BBF49-66DE-4F0A-8839-9353CBD029F9}" destId="{0FC6D7F8-6448-4E43-8139-DA0C5A3803FB}" srcOrd="0" destOrd="0" presId="urn:microsoft.com/office/officeart/2008/layout/HorizontalMultiLevelHierarchy"/>
    <dgm:cxn modelId="{0A8EE173-5B41-43CC-B402-21D4CBD2E2F2}" type="presParOf" srcId="{E4A19CB7-1DE0-4E5E-8320-89176F7B6407}" destId="{FC3CAC22-0499-4C86-99B9-F62729CEA234}" srcOrd="9" destOrd="0" presId="urn:microsoft.com/office/officeart/2008/layout/HorizontalMultiLevelHierarchy"/>
    <dgm:cxn modelId="{06558219-BDAE-4375-8781-443A3C75A3AB}" type="presParOf" srcId="{FC3CAC22-0499-4C86-99B9-F62729CEA234}" destId="{62561B00-A5E0-4B6F-8DA0-06D18ED910B7}" srcOrd="0" destOrd="0" presId="urn:microsoft.com/office/officeart/2008/layout/HorizontalMultiLevelHierarchy"/>
    <dgm:cxn modelId="{D895F28B-DB40-4105-9F6C-360F4A30C82F}" type="presParOf" srcId="{FC3CAC22-0499-4C86-99B9-F62729CEA234}" destId="{FE694371-DC32-46F1-B7D3-A2D158A2F333}" srcOrd="1" destOrd="0" presId="urn:microsoft.com/office/officeart/2008/layout/HorizontalMultiLevelHierarchy"/>
    <dgm:cxn modelId="{6275ED6F-1E3D-47BB-BAB5-91CEC36C5228}" type="presParOf" srcId="{FE694371-DC32-46F1-B7D3-A2D158A2F333}" destId="{C489CBC1-E524-4C1B-BF3A-5C8488CD8F44}" srcOrd="0" destOrd="0" presId="urn:microsoft.com/office/officeart/2008/layout/HorizontalMultiLevelHierarchy"/>
    <dgm:cxn modelId="{6A5F8893-530A-490D-B1F9-6334F73048AF}" type="presParOf" srcId="{C489CBC1-E524-4C1B-BF3A-5C8488CD8F44}" destId="{30C58776-2F17-494D-8213-D5330B7A905E}" srcOrd="0" destOrd="0" presId="urn:microsoft.com/office/officeart/2008/layout/HorizontalMultiLevelHierarchy"/>
    <dgm:cxn modelId="{5934EF4D-2544-43E3-BB0A-777038FCE96B}" type="presParOf" srcId="{FE694371-DC32-46F1-B7D3-A2D158A2F333}" destId="{53C27F48-80F5-4FE0-903D-8C8FDB084ABC}" srcOrd="1" destOrd="0" presId="urn:microsoft.com/office/officeart/2008/layout/HorizontalMultiLevelHierarchy"/>
    <dgm:cxn modelId="{3B4F1E63-C6B6-4C75-9477-C52657F439D3}" type="presParOf" srcId="{53C27F48-80F5-4FE0-903D-8C8FDB084ABC}" destId="{D356A10E-570B-439C-8EEA-899F3F2E225C}" srcOrd="0" destOrd="0" presId="urn:microsoft.com/office/officeart/2008/layout/HorizontalMultiLevelHierarchy"/>
    <dgm:cxn modelId="{6CEC35F7-96C2-43D0-A2F6-219B387D15D4}" type="presParOf" srcId="{53C27F48-80F5-4FE0-903D-8C8FDB084ABC}" destId="{0028CD15-7201-4BFF-B249-B99AE1B1305D}" srcOrd="1" destOrd="0" presId="urn:microsoft.com/office/officeart/2008/layout/HorizontalMultiLevelHierarchy"/>
    <dgm:cxn modelId="{44586BF3-BCA1-4EFD-8D8B-8D38204A7512}" type="presParOf" srcId="{4177250F-1CC8-4B75-9D03-73D8A4207B71}" destId="{9FA09283-1CD2-4D19-B592-58A754778737}" srcOrd="2" destOrd="0" presId="urn:microsoft.com/office/officeart/2008/layout/HorizontalMultiLevelHierarchy"/>
    <dgm:cxn modelId="{44E24CEA-2326-40D1-8FD3-A495A55665FF}" type="presParOf" srcId="{9FA09283-1CD2-4D19-B592-58A754778737}" destId="{33442E7C-92FC-4B0D-9DC4-01B2AB046328}" srcOrd="0" destOrd="0" presId="urn:microsoft.com/office/officeart/2008/layout/HorizontalMultiLevelHierarchy"/>
    <dgm:cxn modelId="{28319766-DD02-485F-8819-F7FD41CCD443}" type="presParOf" srcId="{4177250F-1CC8-4B75-9D03-73D8A4207B71}" destId="{1EFC34C4-FD53-44D9-A0B9-DB82CC45B1A3}" srcOrd="3" destOrd="0" presId="urn:microsoft.com/office/officeart/2008/layout/HorizontalMultiLevelHierarchy"/>
    <dgm:cxn modelId="{F9FE2EFF-26A7-466E-8749-FF2ADA51794B}" type="presParOf" srcId="{1EFC34C4-FD53-44D9-A0B9-DB82CC45B1A3}" destId="{E2D6D2D3-DB30-4A69-9735-813CDEABEF4A}" srcOrd="0" destOrd="0" presId="urn:microsoft.com/office/officeart/2008/layout/HorizontalMultiLevelHierarchy"/>
    <dgm:cxn modelId="{04C6A1A6-417B-4B78-B647-4488073D120B}" type="presParOf" srcId="{1EFC34C4-FD53-44D9-A0B9-DB82CC45B1A3}" destId="{21BE479D-2835-4D33-A4C4-7B86933B2694}" srcOrd="1" destOrd="0" presId="urn:microsoft.com/office/officeart/2008/layout/HorizontalMultiLevelHierarchy"/>
    <dgm:cxn modelId="{850AE3FE-9CAA-4E54-B7CF-58F9213EE0C9}" type="presParOf" srcId="{21BE479D-2835-4D33-A4C4-7B86933B2694}" destId="{AAAA1C6B-FFC9-4CAE-878A-DCEC0A5874D9}" srcOrd="0" destOrd="0" presId="urn:microsoft.com/office/officeart/2008/layout/HorizontalMultiLevelHierarchy"/>
    <dgm:cxn modelId="{D325BA96-8253-436B-B600-FD357730EBBF}" type="presParOf" srcId="{AAAA1C6B-FFC9-4CAE-878A-DCEC0A5874D9}" destId="{52FDC298-CED8-4A14-831E-62C6F1E62F41}" srcOrd="0" destOrd="0" presId="urn:microsoft.com/office/officeart/2008/layout/HorizontalMultiLevelHierarchy"/>
    <dgm:cxn modelId="{1BEC9481-66F0-4394-BB97-C5B0C9168CB3}" type="presParOf" srcId="{21BE479D-2835-4D33-A4C4-7B86933B2694}" destId="{20EB6CCE-6F5C-4CED-A6D1-5CA2B989C8F4}" srcOrd="1" destOrd="0" presId="urn:microsoft.com/office/officeart/2008/layout/HorizontalMultiLevelHierarchy"/>
    <dgm:cxn modelId="{B8814364-13D1-418F-92E0-92F4B9942F46}" type="presParOf" srcId="{20EB6CCE-6F5C-4CED-A6D1-5CA2B989C8F4}" destId="{CCA4B7DB-08C5-432D-8A8C-D4A382ABE7EA}" srcOrd="0" destOrd="0" presId="urn:microsoft.com/office/officeart/2008/layout/HorizontalMultiLevelHierarchy"/>
    <dgm:cxn modelId="{394DD2AA-EFCD-49BE-A5D1-BAA24439AF74}" type="presParOf" srcId="{20EB6CCE-6F5C-4CED-A6D1-5CA2B989C8F4}" destId="{81E7A37D-336F-46AC-8FD6-5E954AD82867}" srcOrd="1" destOrd="0" presId="urn:microsoft.com/office/officeart/2008/layout/HorizontalMultiLevelHierarchy"/>
    <dgm:cxn modelId="{2AE9303C-C024-4F86-86B5-57FC49E818DD}" type="presParOf" srcId="{4177250F-1CC8-4B75-9D03-73D8A4207B71}" destId="{413DD59E-E3EA-4260-8A80-02FF70B1A189}" srcOrd="4" destOrd="0" presId="urn:microsoft.com/office/officeart/2008/layout/HorizontalMultiLevelHierarchy"/>
    <dgm:cxn modelId="{746389AD-CAC3-4FF2-BCEC-A4AC250ED1D8}" type="presParOf" srcId="{413DD59E-E3EA-4260-8A80-02FF70B1A189}" destId="{100ED701-C67A-4139-AC60-2046E59D45CA}" srcOrd="0" destOrd="0" presId="urn:microsoft.com/office/officeart/2008/layout/HorizontalMultiLevelHierarchy"/>
    <dgm:cxn modelId="{F50711CB-F0A4-4E03-91F8-010394B10C71}" type="presParOf" srcId="{4177250F-1CC8-4B75-9D03-73D8A4207B71}" destId="{567B9D83-B980-460B-94B5-7A91B7A5B05A}" srcOrd="5" destOrd="0" presId="urn:microsoft.com/office/officeart/2008/layout/HorizontalMultiLevelHierarchy"/>
    <dgm:cxn modelId="{01931F91-EC8E-4C4F-8F2B-94E23C82668B}" type="presParOf" srcId="{567B9D83-B980-460B-94B5-7A91B7A5B05A}" destId="{930FED14-8BE7-459F-837F-2B30FD7AC666}" srcOrd="0" destOrd="0" presId="urn:microsoft.com/office/officeart/2008/layout/HorizontalMultiLevelHierarchy"/>
    <dgm:cxn modelId="{FAD54D65-22CF-4BC7-8859-A2C387E3F5F6}" type="presParOf" srcId="{567B9D83-B980-460B-94B5-7A91B7A5B05A}" destId="{56052FD9-03C4-4AD3-9DC0-95E478B76328}" srcOrd="1" destOrd="0" presId="urn:microsoft.com/office/officeart/2008/layout/HorizontalMultiLevelHierarchy"/>
    <dgm:cxn modelId="{BDECB813-A256-4983-AB96-8E3FC0B930C6}" type="presParOf" srcId="{56052FD9-03C4-4AD3-9DC0-95E478B76328}" destId="{53663D82-3BF7-4D20-80BE-F156D1850B3F}" srcOrd="0" destOrd="0" presId="urn:microsoft.com/office/officeart/2008/layout/HorizontalMultiLevelHierarchy"/>
    <dgm:cxn modelId="{A5AD339E-2FEE-4471-B0BE-9F78DF4AF29D}" type="presParOf" srcId="{53663D82-3BF7-4D20-80BE-F156D1850B3F}" destId="{19300E92-D8E0-437F-AB14-A5437D6F9241}" srcOrd="0" destOrd="0" presId="urn:microsoft.com/office/officeart/2008/layout/HorizontalMultiLevelHierarchy"/>
    <dgm:cxn modelId="{A3C1BE12-678B-4603-BCC3-8A6508E562E8}" type="presParOf" srcId="{56052FD9-03C4-4AD3-9DC0-95E478B76328}" destId="{3E9358FD-B693-472C-A3F7-FDFD966F1CED}" srcOrd="1" destOrd="0" presId="urn:microsoft.com/office/officeart/2008/layout/HorizontalMultiLevelHierarchy"/>
    <dgm:cxn modelId="{4A528DDE-FB1E-4168-A9B6-87F33F264889}" type="presParOf" srcId="{3E9358FD-B693-472C-A3F7-FDFD966F1CED}" destId="{FEF67F6E-43B3-4D6F-BC25-228759A86401}" srcOrd="0" destOrd="0" presId="urn:microsoft.com/office/officeart/2008/layout/HorizontalMultiLevelHierarchy"/>
    <dgm:cxn modelId="{862CAB25-6EBB-4A90-A266-7B642BED9CB2}" type="presParOf" srcId="{3E9358FD-B693-472C-A3F7-FDFD966F1CED}" destId="{91B5A811-D70D-483D-B52F-5F82D91E131F}" srcOrd="1" destOrd="0" presId="urn:microsoft.com/office/officeart/2008/layout/HorizontalMultiLevelHierarchy"/>
    <dgm:cxn modelId="{B5F4B77F-DABA-4A3B-B9E7-4E9F5FE38344}" type="presParOf" srcId="{91B5A811-D70D-483D-B52F-5F82D91E131F}" destId="{6C10F916-A685-4433-A509-EC8BE7FAB648}" srcOrd="0" destOrd="0" presId="urn:microsoft.com/office/officeart/2008/layout/HorizontalMultiLevelHierarchy"/>
    <dgm:cxn modelId="{E77EEE51-C6BB-4B5A-AB35-C1BE16C89B4B}" type="presParOf" srcId="{6C10F916-A685-4433-A509-EC8BE7FAB648}" destId="{23BBCC49-5EC8-4DAB-8774-B427CC000B05}" srcOrd="0" destOrd="0" presId="urn:microsoft.com/office/officeart/2008/layout/HorizontalMultiLevelHierarchy"/>
    <dgm:cxn modelId="{0F6D27D8-D924-4D49-913E-915A49B4A94C}" type="presParOf" srcId="{91B5A811-D70D-483D-B52F-5F82D91E131F}" destId="{64B1BBC5-0951-46E0-A137-57FB221A7994}" srcOrd="1" destOrd="0" presId="urn:microsoft.com/office/officeart/2008/layout/HorizontalMultiLevelHierarchy"/>
    <dgm:cxn modelId="{D7B9D32D-CFEC-4EB8-841F-9D04B698D86D}" type="presParOf" srcId="{64B1BBC5-0951-46E0-A137-57FB221A7994}" destId="{EFD1F631-F587-44D0-A195-8CE28984D74B}" srcOrd="0" destOrd="0" presId="urn:microsoft.com/office/officeart/2008/layout/HorizontalMultiLevelHierarchy"/>
    <dgm:cxn modelId="{B07A62BE-FEE2-453D-8268-4C89D2F1B5BF}" type="presParOf" srcId="{64B1BBC5-0951-46E0-A137-57FB221A7994}" destId="{1BF77946-305A-4BD0-9478-7C0AD083DFF2}" srcOrd="1" destOrd="0" presId="urn:microsoft.com/office/officeart/2008/layout/HorizontalMultiLevelHierarchy"/>
    <dgm:cxn modelId="{383326EA-5EE8-40B4-97D7-AACDB830C365}" type="presParOf" srcId="{56052FD9-03C4-4AD3-9DC0-95E478B76328}" destId="{64F78E55-E7C1-4539-A813-F9615859F569}" srcOrd="2" destOrd="0" presId="urn:microsoft.com/office/officeart/2008/layout/HorizontalMultiLevelHierarchy"/>
    <dgm:cxn modelId="{559DC613-9E15-4C5C-9248-6DC6605EE0D8}" type="presParOf" srcId="{64F78E55-E7C1-4539-A813-F9615859F569}" destId="{AA658E83-511E-4E3A-AE97-CB0A77CC6BA0}" srcOrd="0" destOrd="0" presId="urn:microsoft.com/office/officeart/2008/layout/HorizontalMultiLevelHierarchy"/>
    <dgm:cxn modelId="{37E9BBC5-774B-4A60-858E-3A0AA10D76C4}" type="presParOf" srcId="{56052FD9-03C4-4AD3-9DC0-95E478B76328}" destId="{30A5ACA3-2388-4999-985F-DE61196D46AB}" srcOrd="3" destOrd="0" presId="urn:microsoft.com/office/officeart/2008/layout/HorizontalMultiLevelHierarchy"/>
    <dgm:cxn modelId="{C023A2C6-059A-41BB-B795-2C575BED1A5C}" type="presParOf" srcId="{30A5ACA3-2388-4999-985F-DE61196D46AB}" destId="{1C6EB619-0CA2-4EF6-BB05-DBF2A48B0296}" srcOrd="0" destOrd="0" presId="urn:microsoft.com/office/officeart/2008/layout/HorizontalMultiLevelHierarchy"/>
    <dgm:cxn modelId="{52F00985-B19B-49E7-AC3B-B0DAF059F81E}" type="presParOf" srcId="{30A5ACA3-2388-4999-985F-DE61196D46AB}" destId="{4D5B5CE8-A4AD-4239-982C-DFFC573283BB}" srcOrd="1" destOrd="0" presId="urn:microsoft.com/office/officeart/2008/layout/HorizontalMultiLevelHierarchy"/>
    <dgm:cxn modelId="{B79CDA28-E366-4D9C-BF72-77116E0DE45F}" type="presParOf" srcId="{4D5B5CE8-A4AD-4239-982C-DFFC573283BB}" destId="{0FA269A8-E9CD-4EAA-AA44-B040B61EC1D2}" srcOrd="0" destOrd="0" presId="urn:microsoft.com/office/officeart/2008/layout/HorizontalMultiLevelHierarchy"/>
    <dgm:cxn modelId="{05D1557C-651F-4351-A812-F734A4DD75E8}" type="presParOf" srcId="{0FA269A8-E9CD-4EAA-AA44-B040B61EC1D2}" destId="{5D1E5BDF-2841-45E6-AABE-31F29AD03057}" srcOrd="0" destOrd="0" presId="urn:microsoft.com/office/officeart/2008/layout/HorizontalMultiLevelHierarchy"/>
    <dgm:cxn modelId="{EE584F31-0AC9-4560-9FFB-09372EC288EC}" type="presParOf" srcId="{4D5B5CE8-A4AD-4239-982C-DFFC573283BB}" destId="{41EF824B-F533-4707-8D9E-F5419700374E}" srcOrd="1" destOrd="0" presId="urn:microsoft.com/office/officeart/2008/layout/HorizontalMultiLevelHierarchy"/>
    <dgm:cxn modelId="{495264CD-5FFC-4BB2-BF5E-C165BE0FB6B0}" type="presParOf" srcId="{41EF824B-F533-4707-8D9E-F5419700374E}" destId="{54BA5D06-CFEC-4EAB-9BCF-AC7D2F7300BF}" srcOrd="0" destOrd="0" presId="urn:microsoft.com/office/officeart/2008/layout/HorizontalMultiLevelHierarchy"/>
    <dgm:cxn modelId="{DAE45694-F1AE-47AE-BEC5-BCE837029F78}" type="presParOf" srcId="{41EF824B-F533-4707-8D9E-F5419700374E}" destId="{7398A3A8-7772-4AA5-8C7F-4716727079D0}" srcOrd="1" destOrd="0" presId="urn:microsoft.com/office/officeart/2008/layout/HorizontalMultiLevelHierarchy"/>
    <dgm:cxn modelId="{1DA45F28-28C0-4D96-9541-27F715863F1E}" type="presParOf" srcId="{56052FD9-03C4-4AD3-9DC0-95E478B76328}" destId="{A37E6E4C-15DD-4B3E-BEE9-11DB6CC165E1}" srcOrd="4" destOrd="0" presId="urn:microsoft.com/office/officeart/2008/layout/HorizontalMultiLevelHierarchy"/>
    <dgm:cxn modelId="{8B7A3136-F71A-458E-9A25-58DE39B63E6A}" type="presParOf" srcId="{A37E6E4C-15DD-4B3E-BEE9-11DB6CC165E1}" destId="{54EEE415-23CC-4178-8AA0-65A53D86CA7B}" srcOrd="0" destOrd="0" presId="urn:microsoft.com/office/officeart/2008/layout/HorizontalMultiLevelHierarchy"/>
    <dgm:cxn modelId="{3C304332-011B-4697-BCB5-D65224EBC450}" type="presParOf" srcId="{56052FD9-03C4-4AD3-9DC0-95E478B76328}" destId="{2340FEB5-55A8-43A7-AEF1-EEF483540EFA}" srcOrd="5" destOrd="0" presId="urn:microsoft.com/office/officeart/2008/layout/HorizontalMultiLevelHierarchy"/>
    <dgm:cxn modelId="{2FCB2EB2-CA44-4272-B95E-18F6CB3F0DFF}" type="presParOf" srcId="{2340FEB5-55A8-43A7-AEF1-EEF483540EFA}" destId="{B756ADFC-48C3-4602-BD1C-945685CE0A00}" srcOrd="0" destOrd="0" presId="urn:microsoft.com/office/officeart/2008/layout/HorizontalMultiLevelHierarchy"/>
    <dgm:cxn modelId="{6CEFE554-6FF8-421B-BB43-201D282CBD36}" type="presParOf" srcId="{2340FEB5-55A8-43A7-AEF1-EEF483540EFA}" destId="{ED1598CD-88D9-4D61-8D75-1AE8CE3070D0}" srcOrd="1" destOrd="0" presId="urn:microsoft.com/office/officeart/2008/layout/HorizontalMultiLevelHierarchy"/>
    <dgm:cxn modelId="{7E5F417F-733B-4415-BA3E-4E480A24DDE6}" type="presParOf" srcId="{ED1598CD-88D9-4D61-8D75-1AE8CE3070D0}" destId="{94F7B812-9473-4D5D-B286-74BA74FCA052}" srcOrd="0" destOrd="0" presId="urn:microsoft.com/office/officeart/2008/layout/HorizontalMultiLevelHierarchy"/>
    <dgm:cxn modelId="{2A2EAAB4-799E-4726-AEC4-15D56E08F610}" type="presParOf" srcId="{94F7B812-9473-4D5D-B286-74BA74FCA052}" destId="{84BCE661-366E-4AAA-B912-A2579D618446}" srcOrd="0" destOrd="0" presId="urn:microsoft.com/office/officeart/2008/layout/HorizontalMultiLevelHierarchy"/>
    <dgm:cxn modelId="{031D2B45-A1F1-4441-A234-7C49B5097EC4}" type="presParOf" srcId="{ED1598CD-88D9-4D61-8D75-1AE8CE3070D0}" destId="{7408F6E7-B5D8-4CC2-94A1-33FD082A040B}" srcOrd="1" destOrd="0" presId="urn:microsoft.com/office/officeart/2008/layout/HorizontalMultiLevelHierarchy"/>
    <dgm:cxn modelId="{7616E8A9-7DF3-49F2-A955-0E18941BB640}" type="presParOf" srcId="{7408F6E7-B5D8-4CC2-94A1-33FD082A040B}" destId="{C8223459-85D8-42F0-824F-F6F1A6E438AB}" srcOrd="0" destOrd="0" presId="urn:microsoft.com/office/officeart/2008/layout/HorizontalMultiLevelHierarchy"/>
    <dgm:cxn modelId="{E18355B1-91AE-4B20-ADC3-76FD8C382AB4}" type="presParOf" srcId="{7408F6E7-B5D8-4CC2-94A1-33FD082A040B}" destId="{2AEE1DC9-20F9-4C3E-B81B-D9F34B773059}" srcOrd="1" destOrd="0" presId="urn:microsoft.com/office/officeart/2008/layout/HorizontalMultiLevelHierarchy"/>
    <dgm:cxn modelId="{E812EDC9-BDF6-455D-9A21-7317FCA47CA5}" type="presParOf" srcId="{56052FD9-03C4-4AD3-9DC0-95E478B76328}" destId="{61629D02-6232-49B5-B305-AE6DBBB9D34B}" srcOrd="6" destOrd="0" presId="urn:microsoft.com/office/officeart/2008/layout/HorizontalMultiLevelHierarchy"/>
    <dgm:cxn modelId="{9DF0E86C-836C-4EA2-8F63-2E8A209088EC}" type="presParOf" srcId="{61629D02-6232-49B5-B305-AE6DBBB9D34B}" destId="{90CA286A-3B3B-4623-9C48-D6F9ED17152E}" srcOrd="0" destOrd="0" presId="urn:microsoft.com/office/officeart/2008/layout/HorizontalMultiLevelHierarchy"/>
    <dgm:cxn modelId="{B49117F5-CB30-4C9E-A948-D56E42BF71B5}" type="presParOf" srcId="{56052FD9-03C4-4AD3-9DC0-95E478B76328}" destId="{529F0E28-50AC-4D7E-99FD-30E0D596A68F}" srcOrd="7" destOrd="0" presId="urn:microsoft.com/office/officeart/2008/layout/HorizontalMultiLevelHierarchy"/>
    <dgm:cxn modelId="{B8BE2C62-FEAE-4B7A-ACC0-D24E47E5D45C}" type="presParOf" srcId="{529F0E28-50AC-4D7E-99FD-30E0D596A68F}" destId="{B35D3E4A-0882-4D2B-B9B1-03208853B758}" srcOrd="0" destOrd="0" presId="urn:microsoft.com/office/officeart/2008/layout/HorizontalMultiLevelHierarchy"/>
    <dgm:cxn modelId="{0B792FC6-8471-46B9-A8E4-6D3428041152}" type="presParOf" srcId="{529F0E28-50AC-4D7E-99FD-30E0D596A68F}" destId="{0238E7B0-4A6F-48AA-A518-01E542AAACE0}" srcOrd="1" destOrd="0" presId="urn:microsoft.com/office/officeart/2008/layout/HorizontalMultiLevelHierarchy"/>
    <dgm:cxn modelId="{1B7FB0D6-53D9-4B03-9E01-0D95C042BC11}" type="presParOf" srcId="{0238E7B0-4A6F-48AA-A518-01E542AAACE0}" destId="{6E63D769-58F3-4DCF-BFA8-43314FBE934E}" srcOrd="0" destOrd="0" presId="urn:microsoft.com/office/officeart/2008/layout/HorizontalMultiLevelHierarchy"/>
    <dgm:cxn modelId="{D9E52A2C-6875-47E3-83C5-C1CEE5E3D85F}" type="presParOf" srcId="{6E63D769-58F3-4DCF-BFA8-43314FBE934E}" destId="{068D8E8A-8A5C-4920-B52A-5EE621D150D9}" srcOrd="0" destOrd="0" presId="urn:microsoft.com/office/officeart/2008/layout/HorizontalMultiLevelHierarchy"/>
    <dgm:cxn modelId="{2F59357C-0268-41DA-9283-93A1C7C830AE}" type="presParOf" srcId="{0238E7B0-4A6F-48AA-A518-01E542AAACE0}" destId="{AAD1B2C5-3FA8-4879-8045-A70A0C3CE962}" srcOrd="1" destOrd="0" presId="urn:microsoft.com/office/officeart/2008/layout/HorizontalMultiLevelHierarchy"/>
    <dgm:cxn modelId="{6C6A1E19-52F3-4E5E-AAA8-AA5A192C67FE}" type="presParOf" srcId="{AAD1B2C5-3FA8-4879-8045-A70A0C3CE962}" destId="{D5661ADB-E670-4E34-88F4-CF09F1269098}" srcOrd="0" destOrd="0" presId="urn:microsoft.com/office/officeart/2008/layout/HorizontalMultiLevelHierarchy"/>
    <dgm:cxn modelId="{31F92367-7CF4-4974-86E6-64EFDEEF9BC6}" type="presParOf" srcId="{AAD1B2C5-3FA8-4879-8045-A70A0C3CE962}" destId="{9A7224AD-E576-46C3-925F-5841FD3CEDB8}" srcOrd="1" destOrd="0" presId="urn:microsoft.com/office/officeart/2008/layout/HorizontalMultiLevelHierarchy"/>
    <dgm:cxn modelId="{5BE5EB6C-11D0-464D-9E7C-CC25B5B1C6DB}" type="presParOf" srcId="{FD9168A3-4CEF-4493-A5EA-825D2263486C}" destId="{D59CE5F2-69DB-44C5-9C5C-7B2776DE8BAF}" srcOrd="6" destOrd="0" presId="urn:microsoft.com/office/officeart/2008/layout/HorizontalMultiLevelHierarchy"/>
    <dgm:cxn modelId="{25AB255A-18AD-4FC2-98FC-5F40B119B5FD}" type="presParOf" srcId="{D59CE5F2-69DB-44C5-9C5C-7B2776DE8BAF}" destId="{403C88E3-0AD4-41D4-B23F-B1DF5EF7957E}" srcOrd="0" destOrd="0" presId="urn:microsoft.com/office/officeart/2008/layout/HorizontalMultiLevelHierarchy"/>
    <dgm:cxn modelId="{A1AC5D04-FF78-45C2-B6D1-01699F10D063}" type="presParOf" srcId="{FD9168A3-4CEF-4493-A5EA-825D2263486C}" destId="{A422FB97-01B9-4DF9-B667-BD8F21777B68}" srcOrd="7" destOrd="0" presId="urn:microsoft.com/office/officeart/2008/layout/HorizontalMultiLevelHierarchy"/>
    <dgm:cxn modelId="{43FD16AB-74CC-4AEA-B68A-9C9C2C171E21}" type="presParOf" srcId="{A422FB97-01B9-4DF9-B667-BD8F21777B68}" destId="{3719650D-88EA-4A77-91C6-13797D568071}" srcOrd="0" destOrd="0" presId="urn:microsoft.com/office/officeart/2008/layout/HorizontalMultiLevelHierarchy"/>
    <dgm:cxn modelId="{9131DF92-9F22-4506-A994-E18A9F22EBF8}" type="presParOf" srcId="{A422FB97-01B9-4DF9-B667-BD8F21777B68}" destId="{AC02689E-1373-4D3A-8849-E6F7324B8101}" srcOrd="1" destOrd="0" presId="urn:microsoft.com/office/officeart/2008/layout/HorizontalMultiLevelHierarchy"/>
    <dgm:cxn modelId="{5B3EE7C9-B0E4-4BB7-819C-AE9CE24F9350}" type="presParOf" srcId="{AC02689E-1373-4D3A-8849-E6F7324B8101}" destId="{DFC49396-9D32-42DA-A6F4-F13166D62626}" srcOrd="0" destOrd="0" presId="urn:microsoft.com/office/officeart/2008/layout/HorizontalMultiLevelHierarchy"/>
    <dgm:cxn modelId="{30A4A260-FDD9-43F1-A28D-F97735CE47CF}" type="presParOf" srcId="{DFC49396-9D32-42DA-A6F4-F13166D62626}" destId="{05706C04-449F-4049-9606-703CEACF33D5}" srcOrd="0" destOrd="0" presId="urn:microsoft.com/office/officeart/2008/layout/HorizontalMultiLevelHierarchy"/>
    <dgm:cxn modelId="{D8A03566-599C-4D8E-B4FB-5116A3E1FFEE}" type="presParOf" srcId="{AC02689E-1373-4D3A-8849-E6F7324B8101}" destId="{E8E9B021-45D4-442C-AAA4-12D247345705}" srcOrd="1" destOrd="0" presId="urn:microsoft.com/office/officeart/2008/layout/HorizontalMultiLevelHierarchy"/>
    <dgm:cxn modelId="{20EA69FA-8D2D-4777-A141-1E7F3190D26C}" type="presParOf" srcId="{E8E9B021-45D4-442C-AAA4-12D247345705}" destId="{8E63E04E-5A15-4102-BF94-E2A6ADA6F180}" srcOrd="0" destOrd="0" presId="urn:microsoft.com/office/officeart/2008/layout/HorizontalMultiLevelHierarchy"/>
    <dgm:cxn modelId="{B2D21B02-E142-49DB-825E-8167CA1FF108}" type="presParOf" srcId="{E8E9B021-45D4-442C-AAA4-12D247345705}" destId="{C9ADFC1F-6346-4BE3-A0DD-3784DA48123B}" srcOrd="1" destOrd="0" presId="urn:microsoft.com/office/officeart/2008/layout/HorizontalMultiLevelHierarchy"/>
    <dgm:cxn modelId="{A9413FA0-5811-4013-B769-97758DE8AB32}" type="presParOf" srcId="{C9ADFC1F-6346-4BE3-A0DD-3784DA48123B}" destId="{4AEB5DC8-5B86-4DF1-BF97-0C3AF4E2131B}" srcOrd="0" destOrd="0" presId="urn:microsoft.com/office/officeart/2008/layout/HorizontalMultiLevelHierarchy"/>
    <dgm:cxn modelId="{873168CB-71EA-420F-BB9F-A079914EE09A}" type="presParOf" srcId="{4AEB5DC8-5B86-4DF1-BF97-0C3AF4E2131B}" destId="{0A0938CA-3D97-4BB7-906D-309BA74FA847}" srcOrd="0" destOrd="0" presId="urn:microsoft.com/office/officeart/2008/layout/HorizontalMultiLevelHierarchy"/>
    <dgm:cxn modelId="{72B9DAE7-2513-48E2-B898-18CBC25DB40B}" type="presParOf" srcId="{C9ADFC1F-6346-4BE3-A0DD-3784DA48123B}" destId="{4E7316F3-9B23-4288-B6DB-556EE20C8AF6}" srcOrd="1" destOrd="0" presId="urn:microsoft.com/office/officeart/2008/layout/HorizontalMultiLevelHierarchy"/>
    <dgm:cxn modelId="{A94A8DE3-7E96-4E1E-A100-4DE90854EB84}" type="presParOf" srcId="{4E7316F3-9B23-4288-B6DB-556EE20C8AF6}" destId="{72D1C143-7021-4B93-B273-420BC3FB2D8B}" srcOrd="0" destOrd="0" presId="urn:microsoft.com/office/officeart/2008/layout/HorizontalMultiLevelHierarchy"/>
    <dgm:cxn modelId="{669112EB-123C-4621-B521-7322A7F66A59}" type="presParOf" srcId="{4E7316F3-9B23-4288-B6DB-556EE20C8AF6}" destId="{49F8A69C-65BA-4292-86FB-3126D2EF4204}" srcOrd="1" destOrd="0" presId="urn:microsoft.com/office/officeart/2008/layout/HorizontalMultiLevelHierarchy"/>
    <dgm:cxn modelId="{21C7D069-0BB7-4296-AFBD-6D655519B661}" type="presParOf" srcId="{49F8A69C-65BA-4292-86FB-3126D2EF4204}" destId="{D39719D3-A3D8-4F3F-B41D-C543D716484C}" srcOrd="0" destOrd="0" presId="urn:microsoft.com/office/officeart/2008/layout/HorizontalMultiLevelHierarchy"/>
    <dgm:cxn modelId="{7CB3A2C9-7A84-41DD-8B8A-13C4DBE9AD35}" type="presParOf" srcId="{D39719D3-A3D8-4F3F-B41D-C543D716484C}" destId="{CB13F196-F5C0-46EE-93B2-7596191995B1}" srcOrd="0" destOrd="0" presId="urn:microsoft.com/office/officeart/2008/layout/HorizontalMultiLevelHierarchy"/>
    <dgm:cxn modelId="{EA0F5C21-99CF-4849-B782-527182AA5255}" type="presParOf" srcId="{49F8A69C-65BA-4292-86FB-3126D2EF4204}" destId="{BE8CBBD3-FB2C-4DF3-94FD-F67BD71F9101}" srcOrd="1" destOrd="0" presId="urn:microsoft.com/office/officeart/2008/layout/HorizontalMultiLevelHierarchy"/>
    <dgm:cxn modelId="{8A2C4E50-B920-4611-9132-432ECE87381E}" type="presParOf" srcId="{BE8CBBD3-FB2C-4DF3-94FD-F67BD71F9101}" destId="{D4ED7794-E893-48DA-95E8-D35BB96ABA8B}" srcOrd="0" destOrd="0" presId="urn:microsoft.com/office/officeart/2008/layout/HorizontalMultiLevelHierarchy"/>
    <dgm:cxn modelId="{21F51E86-08BA-4181-8CE2-18BF9ED46207}" type="presParOf" srcId="{BE8CBBD3-FB2C-4DF3-94FD-F67BD71F9101}" destId="{45B14695-523A-4F00-92B4-0E5B7153EDAF}" srcOrd="1" destOrd="0" presId="urn:microsoft.com/office/officeart/2008/layout/HorizontalMultiLevelHierarchy"/>
    <dgm:cxn modelId="{545E7454-4A46-4275-BA8E-760B101E4538}" type="presParOf" srcId="{C9ADFC1F-6346-4BE3-A0DD-3784DA48123B}" destId="{CBF535E7-3398-4150-9430-437EC9A23BCC}" srcOrd="2" destOrd="0" presId="urn:microsoft.com/office/officeart/2008/layout/HorizontalMultiLevelHierarchy"/>
    <dgm:cxn modelId="{34B67236-2777-472B-A54B-6C929AE6F116}" type="presParOf" srcId="{CBF535E7-3398-4150-9430-437EC9A23BCC}" destId="{12879E35-0F2D-4B82-AC61-A89962D8876B}" srcOrd="0" destOrd="0" presId="urn:microsoft.com/office/officeart/2008/layout/HorizontalMultiLevelHierarchy"/>
    <dgm:cxn modelId="{E1C66B21-24C0-422D-B700-51268BFEEA78}" type="presParOf" srcId="{C9ADFC1F-6346-4BE3-A0DD-3784DA48123B}" destId="{1CA40ECE-B18D-4640-AA51-F5F22BE177F1}" srcOrd="3" destOrd="0" presId="urn:microsoft.com/office/officeart/2008/layout/HorizontalMultiLevelHierarchy"/>
    <dgm:cxn modelId="{BF3E3A1D-3BB7-4ED4-86D2-4B6D564A2BA0}" type="presParOf" srcId="{1CA40ECE-B18D-4640-AA51-F5F22BE177F1}" destId="{C648B8E1-47DC-4CD0-B500-03CA30FA1E8A}" srcOrd="0" destOrd="0" presId="urn:microsoft.com/office/officeart/2008/layout/HorizontalMultiLevelHierarchy"/>
    <dgm:cxn modelId="{89906891-ED20-4150-955F-264B27147BD9}" type="presParOf" srcId="{1CA40ECE-B18D-4640-AA51-F5F22BE177F1}" destId="{15177C62-E38F-43C0-8EC4-CB08DCAA6451}" srcOrd="1" destOrd="0" presId="urn:microsoft.com/office/officeart/2008/layout/HorizontalMultiLevelHierarchy"/>
    <dgm:cxn modelId="{139D9520-CDEF-43CE-95CA-39084A3A5DAA}" type="presParOf" srcId="{15177C62-E38F-43C0-8EC4-CB08DCAA6451}" destId="{0B8BF6C1-6755-4FFE-AD1A-1CDADB4A7232}" srcOrd="0" destOrd="0" presId="urn:microsoft.com/office/officeart/2008/layout/HorizontalMultiLevelHierarchy"/>
    <dgm:cxn modelId="{EA866F18-7802-4680-8028-D3FA89134BEC}" type="presParOf" srcId="{0B8BF6C1-6755-4FFE-AD1A-1CDADB4A7232}" destId="{10D6BAE1-DE1F-42A0-8110-F63698B32508}" srcOrd="0" destOrd="0" presId="urn:microsoft.com/office/officeart/2008/layout/HorizontalMultiLevelHierarchy"/>
    <dgm:cxn modelId="{8AFB1FED-3581-4A23-B06A-2C08F62D20A3}" type="presParOf" srcId="{15177C62-E38F-43C0-8EC4-CB08DCAA6451}" destId="{39FE95FB-014A-406D-8ADB-EB08AB456981}" srcOrd="1" destOrd="0" presId="urn:microsoft.com/office/officeart/2008/layout/HorizontalMultiLevelHierarchy"/>
    <dgm:cxn modelId="{3273D413-0243-4C82-AB87-3C7D4FFB0231}" type="presParOf" srcId="{39FE95FB-014A-406D-8ADB-EB08AB456981}" destId="{8B007A2F-CE19-44F1-AE7A-E3C3F738F31D}" srcOrd="0" destOrd="0" presId="urn:microsoft.com/office/officeart/2008/layout/HorizontalMultiLevelHierarchy"/>
    <dgm:cxn modelId="{0D04F73E-016F-4812-A6A1-30C56150BAFA}" type="presParOf" srcId="{39FE95FB-014A-406D-8ADB-EB08AB456981}" destId="{1C0469CC-E2AB-4FFA-98D9-F8D042485D6C}" srcOrd="1" destOrd="0" presId="urn:microsoft.com/office/officeart/2008/layout/HorizontalMultiLevelHierarchy"/>
    <dgm:cxn modelId="{9690C2B6-8C26-4C2A-82BB-E95619766250}" type="presParOf" srcId="{C9ADFC1F-6346-4BE3-A0DD-3784DA48123B}" destId="{BAFE0C9A-2BC5-4B92-8DAC-3564E0E12774}" srcOrd="4" destOrd="0" presId="urn:microsoft.com/office/officeart/2008/layout/HorizontalMultiLevelHierarchy"/>
    <dgm:cxn modelId="{3FF2179E-30EE-470E-B599-BD1B46E29731}" type="presParOf" srcId="{BAFE0C9A-2BC5-4B92-8DAC-3564E0E12774}" destId="{86E44C1E-30A4-4622-B1AC-A9354E683FE8}" srcOrd="0" destOrd="0" presId="urn:microsoft.com/office/officeart/2008/layout/HorizontalMultiLevelHierarchy"/>
    <dgm:cxn modelId="{2236B193-8D6D-495E-A4D3-6AEF4F49F50E}" type="presParOf" srcId="{C9ADFC1F-6346-4BE3-A0DD-3784DA48123B}" destId="{2E2DBB5F-E01C-4A25-BC11-A326307C1E78}" srcOrd="5" destOrd="0" presId="urn:microsoft.com/office/officeart/2008/layout/HorizontalMultiLevelHierarchy"/>
    <dgm:cxn modelId="{5A93B7AD-9F18-40E2-BBF2-BF537DE5A114}" type="presParOf" srcId="{2E2DBB5F-E01C-4A25-BC11-A326307C1E78}" destId="{5468CB16-47E1-46CF-B16A-9285451FA269}" srcOrd="0" destOrd="0" presId="urn:microsoft.com/office/officeart/2008/layout/HorizontalMultiLevelHierarchy"/>
    <dgm:cxn modelId="{766AFB85-ADC8-4B61-B8AA-C78CA03ADA9A}" type="presParOf" srcId="{2E2DBB5F-E01C-4A25-BC11-A326307C1E78}" destId="{A0FF4ECC-48D4-41A4-B7D4-F6E7A2EBCA81}" srcOrd="1" destOrd="0" presId="urn:microsoft.com/office/officeart/2008/layout/HorizontalMultiLevelHierarchy"/>
    <dgm:cxn modelId="{58DD6EA2-89AC-4883-882C-FF47F0E42C38}" type="presParOf" srcId="{A0FF4ECC-48D4-41A4-B7D4-F6E7A2EBCA81}" destId="{F574241E-2808-4CE7-AF88-4FB407C44FB8}" srcOrd="0" destOrd="0" presId="urn:microsoft.com/office/officeart/2008/layout/HorizontalMultiLevelHierarchy"/>
    <dgm:cxn modelId="{D1590820-B0BC-4549-A740-B331A9E62015}" type="presParOf" srcId="{F574241E-2808-4CE7-AF88-4FB407C44FB8}" destId="{4F810D04-334C-447C-B948-D0EE57EAC908}" srcOrd="0" destOrd="0" presId="urn:microsoft.com/office/officeart/2008/layout/HorizontalMultiLevelHierarchy"/>
    <dgm:cxn modelId="{998A553A-D9F5-46FA-ABD4-C423FDA1AEEA}" type="presParOf" srcId="{A0FF4ECC-48D4-41A4-B7D4-F6E7A2EBCA81}" destId="{0B8DD0FF-DCA0-4AE6-99C6-18EC79BE5C21}" srcOrd="1" destOrd="0" presId="urn:microsoft.com/office/officeart/2008/layout/HorizontalMultiLevelHierarchy"/>
    <dgm:cxn modelId="{287A5DE8-1DAC-474D-8A27-A8AA371338ED}" type="presParOf" srcId="{0B8DD0FF-DCA0-4AE6-99C6-18EC79BE5C21}" destId="{8ADA02EF-4802-442C-B96A-B0D074481BA9}" srcOrd="0" destOrd="0" presId="urn:microsoft.com/office/officeart/2008/layout/HorizontalMultiLevelHierarchy"/>
    <dgm:cxn modelId="{EBC3E93A-F3DE-46AF-BC1D-85CA6576ECC8}" type="presParOf" srcId="{0B8DD0FF-DCA0-4AE6-99C6-18EC79BE5C21}" destId="{4016EDFC-23D4-417C-9CCE-AB1EAAADDC52}" srcOrd="1" destOrd="0" presId="urn:microsoft.com/office/officeart/2008/layout/HorizontalMultiLevelHierarchy"/>
    <dgm:cxn modelId="{24037674-2C44-4920-A807-530155475837}" type="presParOf" srcId="{C9ADFC1F-6346-4BE3-A0DD-3784DA48123B}" destId="{CEC4EEC7-F289-4FAE-95EA-233DDF796901}" srcOrd="6" destOrd="0" presId="urn:microsoft.com/office/officeart/2008/layout/HorizontalMultiLevelHierarchy"/>
    <dgm:cxn modelId="{2C90C734-F39E-48D4-AF38-C0BC58FACA42}" type="presParOf" srcId="{CEC4EEC7-F289-4FAE-95EA-233DDF796901}" destId="{6E179E87-C7E8-4900-A3CC-5E93B4E68DF5}" srcOrd="0" destOrd="0" presId="urn:microsoft.com/office/officeart/2008/layout/HorizontalMultiLevelHierarchy"/>
    <dgm:cxn modelId="{F40F38AC-803F-4CD1-BE43-07966AEE9DF8}" type="presParOf" srcId="{C9ADFC1F-6346-4BE3-A0DD-3784DA48123B}" destId="{502D1175-542E-468B-94B4-1C306EA26BC7}" srcOrd="7" destOrd="0" presId="urn:microsoft.com/office/officeart/2008/layout/HorizontalMultiLevelHierarchy"/>
    <dgm:cxn modelId="{F2A5F0B6-2A8A-4092-AE67-522DE49FAE9E}" type="presParOf" srcId="{502D1175-542E-468B-94B4-1C306EA26BC7}" destId="{21DBC2FC-1617-4C7D-AA77-2A7C6C031772}" srcOrd="0" destOrd="0" presId="urn:microsoft.com/office/officeart/2008/layout/HorizontalMultiLevelHierarchy"/>
    <dgm:cxn modelId="{F3C66C07-8B8B-47D8-93A8-FBDE6803FD4B}" type="presParOf" srcId="{502D1175-542E-468B-94B4-1C306EA26BC7}" destId="{AAAB020B-1154-431C-81F6-A95317D476F2}" srcOrd="1" destOrd="0" presId="urn:microsoft.com/office/officeart/2008/layout/HorizontalMultiLevelHierarchy"/>
    <dgm:cxn modelId="{A35D2500-38E6-493D-A1CF-77F11DE99732}" type="presParOf" srcId="{AAAB020B-1154-431C-81F6-A95317D476F2}" destId="{2EED1F3C-7359-48CC-B29C-3606FEE218FD}" srcOrd="0" destOrd="0" presId="urn:microsoft.com/office/officeart/2008/layout/HorizontalMultiLevelHierarchy"/>
    <dgm:cxn modelId="{161AA488-3308-4908-AE4B-544B691A0B00}" type="presParOf" srcId="{2EED1F3C-7359-48CC-B29C-3606FEE218FD}" destId="{3F0712FF-8614-4889-90DA-5EE6FFC9DF7F}" srcOrd="0" destOrd="0" presId="urn:microsoft.com/office/officeart/2008/layout/HorizontalMultiLevelHierarchy"/>
    <dgm:cxn modelId="{EC174EE7-CF90-4037-BE93-FDEB2A35DE85}" type="presParOf" srcId="{AAAB020B-1154-431C-81F6-A95317D476F2}" destId="{6DEAC7B6-C94B-40D8-BF40-F2205A98B9CB}" srcOrd="1" destOrd="0" presId="urn:microsoft.com/office/officeart/2008/layout/HorizontalMultiLevelHierarchy"/>
    <dgm:cxn modelId="{0DECBD8C-DCE4-4C61-8A38-5D004F009938}" type="presParOf" srcId="{6DEAC7B6-C94B-40D8-BF40-F2205A98B9CB}" destId="{CCE25C65-D818-4E44-A3FD-E18F82AB8343}" srcOrd="0" destOrd="0" presId="urn:microsoft.com/office/officeart/2008/layout/HorizontalMultiLevelHierarchy"/>
    <dgm:cxn modelId="{7FFEF7B8-52DB-4A13-8863-F4AB0C157760}" type="presParOf" srcId="{6DEAC7B6-C94B-40D8-BF40-F2205A98B9CB}" destId="{3BBDA546-084D-4F28-9577-B8FB76AD939E}" srcOrd="1" destOrd="0" presId="urn:microsoft.com/office/officeart/2008/layout/HorizontalMultiLevelHierarchy"/>
    <dgm:cxn modelId="{97DB6200-9CA0-4F94-A844-860F90443F23}" type="presParOf" srcId="{AC02689E-1373-4D3A-8849-E6F7324B8101}" destId="{C6D9D4C0-26AF-4D12-90F9-BB0FC4BE96E6}" srcOrd="2" destOrd="0" presId="urn:microsoft.com/office/officeart/2008/layout/HorizontalMultiLevelHierarchy"/>
    <dgm:cxn modelId="{CC84C4C8-7074-4A73-9A68-9180366EE2D6}" type="presParOf" srcId="{C6D9D4C0-26AF-4D12-90F9-BB0FC4BE96E6}" destId="{E9DD066C-9D3F-4C0C-8A54-B9325E7C15B9}" srcOrd="0" destOrd="0" presId="urn:microsoft.com/office/officeart/2008/layout/HorizontalMultiLevelHierarchy"/>
    <dgm:cxn modelId="{23123D3A-8BA0-4E69-8FB0-0903FE0C0992}" type="presParOf" srcId="{AC02689E-1373-4D3A-8849-E6F7324B8101}" destId="{0A0D4C1B-73E3-4948-ACBA-96EDD1A7887A}" srcOrd="3" destOrd="0" presId="urn:microsoft.com/office/officeart/2008/layout/HorizontalMultiLevelHierarchy"/>
    <dgm:cxn modelId="{3E3DB1F9-CF1E-470E-A600-619217D132D3}" type="presParOf" srcId="{0A0D4C1B-73E3-4948-ACBA-96EDD1A7887A}" destId="{FF95FBB3-CC89-4B5A-95E7-684522F14838}" srcOrd="0" destOrd="0" presId="urn:microsoft.com/office/officeart/2008/layout/HorizontalMultiLevelHierarchy"/>
    <dgm:cxn modelId="{9C5A38A3-6FCE-4FA0-8596-D0DF419B4AB7}" type="presParOf" srcId="{0A0D4C1B-73E3-4948-ACBA-96EDD1A7887A}" destId="{B5CDFE0D-2A29-4D56-80BE-206ECE5EDE1D}" srcOrd="1" destOrd="0" presId="urn:microsoft.com/office/officeart/2008/layout/HorizontalMultiLevelHierarchy"/>
    <dgm:cxn modelId="{36F33E41-672C-45E3-ADCF-604BBE05D788}" type="presParOf" srcId="{B5CDFE0D-2A29-4D56-80BE-206ECE5EDE1D}" destId="{3BBE3085-77B1-4E54-8BCF-C88A9893CD8F}" srcOrd="0" destOrd="0" presId="urn:microsoft.com/office/officeart/2008/layout/HorizontalMultiLevelHierarchy"/>
    <dgm:cxn modelId="{FC685CF7-6779-48EF-8A05-3A56253BACAB}" type="presParOf" srcId="{3BBE3085-77B1-4E54-8BCF-C88A9893CD8F}" destId="{69C941F1-4E9E-4D8D-912F-BEB626729D87}" srcOrd="0" destOrd="0" presId="urn:microsoft.com/office/officeart/2008/layout/HorizontalMultiLevelHierarchy"/>
    <dgm:cxn modelId="{8BC97C4B-2CD6-4112-B0A8-FE789D505026}" type="presParOf" srcId="{B5CDFE0D-2A29-4D56-80BE-206ECE5EDE1D}" destId="{8E0706B5-571A-41CF-9C24-0AA15B26918C}" srcOrd="1" destOrd="0" presId="urn:microsoft.com/office/officeart/2008/layout/HorizontalMultiLevelHierarchy"/>
    <dgm:cxn modelId="{57FED0A1-4DD5-4807-841E-2AF90B24D776}" type="presParOf" srcId="{8E0706B5-571A-41CF-9C24-0AA15B26918C}" destId="{F1717572-2C10-4F6A-BA90-F634FB65B35E}" srcOrd="0" destOrd="0" presId="urn:microsoft.com/office/officeart/2008/layout/HorizontalMultiLevelHierarchy"/>
    <dgm:cxn modelId="{3D976261-AE2F-408F-86EA-83FFEBD69061}" type="presParOf" srcId="{8E0706B5-571A-41CF-9C24-0AA15B26918C}" destId="{43573D1E-D552-4226-9714-D85201F527B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3085-77B1-4E54-8BCF-C88A9893CD8F}">
      <dsp:nvSpPr>
        <dsp:cNvPr id="0" name=""/>
        <dsp:cNvSpPr/>
      </dsp:nvSpPr>
      <dsp:spPr>
        <a:xfrm>
          <a:off x="7042416" y="6527450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8978" y="6569141"/>
        <a:ext cx="8059" cy="8059"/>
      </dsp:txXfrm>
    </dsp:sp>
    <dsp:sp modelId="{C6D9D4C0-26AF-4D12-90F9-BB0FC4BE96E6}">
      <dsp:nvSpPr>
        <dsp:cNvPr id="0" name=""/>
        <dsp:cNvSpPr/>
      </dsp:nvSpPr>
      <dsp:spPr>
        <a:xfrm>
          <a:off x="6075310" y="6189252"/>
          <a:ext cx="161184" cy="383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383918"/>
              </a:lnTo>
              <a:lnTo>
                <a:pt x="161184" y="383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45492" y="6370801"/>
        <a:ext cx="20819" cy="20819"/>
      </dsp:txXfrm>
    </dsp:sp>
    <dsp:sp modelId="{2EED1F3C-7359-48CC-B29C-3606FEE218FD}">
      <dsp:nvSpPr>
        <dsp:cNvPr id="0" name=""/>
        <dsp:cNvSpPr/>
      </dsp:nvSpPr>
      <dsp:spPr>
        <a:xfrm>
          <a:off x="8009521" y="6220316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6262006"/>
        <a:ext cx="8059" cy="8059"/>
      </dsp:txXfrm>
    </dsp:sp>
    <dsp:sp modelId="{CEC4EEC7-F289-4FAE-95EA-233DDF796901}">
      <dsp:nvSpPr>
        <dsp:cNvPr id="0" name=""/>
        <dsp:cNvSpPr/>
      </dsp:nvSpPr>
      <dsp:spPr>
        <a:xfrm>
          <a:off x="7042416" y="5805333"/>
          <a:ext cx="161184" cy="46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460702"/>
              </a:lnTo>
              <a:lnTo>
                <a:pt x="161184" y="4607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0806" y="6023482"/>
        <a:ext cx="24404" cy="24404"/>
      </dsp:txXfrm>
    </dsp:sp>
    <dsp:sp modelId="{F574241E-2808-4CE7-AF88-4FB407C44FB8}">
      <dsp:nvSpPr>
        <dsp:cNvPr id="0" name=""/>
        <dsp:cNvSpPr/>
      </dsp:nvSpPr>
      <dsp:spPr>
        <a:xfrm>
          <a:off x="8009521" y="5913181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5954871"/>
        <a:ext cx="8059" cy="8059"/>
      </dsp:txXfrm>
    </dsp:sp>
    <dsp:sp modelId="{BAFE0C9A-2BC5-4B92-8DAC-3564E0E12774}">
      <dsp:nvSpPr>
        <dsp:cNvPr id="0" name=""/>
        <dsp:cNvSpPr/>
      </dsp:nvSpPr>
      <dsp:spPr>
        <a:xfrm>
          <a:off x="7042416" y="5805333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153567"/>
              </a:lnTo>
              <a:lnTo>
                <a:pt x="161184" y="1535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7442" y="5876551"/>
        <a:ext cx="11131" cy="11131"/>
      </dsp:txXfrm>
    </dsp:sp>
    <dsp:sp modelId="{0B8BF6C1-6755-4FFE-AD1A-1CDADB4A7232}">
      <dsp:nvSpPr>
        <dsp:cNvPr id="0" name=""/>
        <dsp:cNvSpPr/>
      </dsp:nvSpPr>
      <dsp:spPr>
        <a:xfrm>
          <a:off x="8009521" y="5606046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5647737"/>
        <a:ext cx="8059" cy="8059"/>
      </dsp:txXfrm>
    </dsp:sp>
    <dsp:sp modelId="{CBF535E7-3398-4150-9430-437EC9A23BCC}">
      <dsp:nvSpPr>
        <dsp:cNvPr id="0" name=""/>
        <dsp:cNvSpPr/>
      </dsp:nvSpPr>
      <dsp:spPr>
        <a:xfrm>
          <a:off x="7042416" y="5651766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153567"/>
              </a:moveTo>
              <a:lnTo>
                <a:pt x="80592" y="153567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7442" y="5722984"/>
        <a:ext cx="11131" cy="11131"/>
      </dsp:txXfrm>
    </dsp:sp>
    <dsp:sp modelId="{D39719D3-A3D8-4F3F-B41D-C543D716484C}">
      <dsp:nvSpPr>
        <dsp:cNvPr id="0" name=""/>
        <dsp:cNvSpPr/>
      </dsp:nvSpPr>
      <dsp:spPr>
        <a:xfrm>
          <a:off x="8009521" y="5298911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5340602"/>
        <a:ext cx="8059" cy="8059"/>
      </dsp:txXfrm>
    </dsp:sp>
    <dsp:sp modelId="{4AEB5DC8-5B86-4DF1-BF97-0C3AF4E2131B}">
      <dsp:nvSpPr>
        <dsp:cNvPr id="0" name=""/>
        <dsp:cNvSpPr/>
      </dsp:nvSpPr>
      <dsp:spPr>
        <a:xfrm>
          <a:off x="7042416" y="5344631"/>
          <a:ext cx="161184" cy="460702"/>
        </a:xfrm>
        <a:custGeom>
          <a:avLst/>
          <a:gdLst/>
          <a:ahLst/>
          <a:cxnLst/>
          <a:rect l="0" t="0" r="0" b="0"/>
          <a:pathLst>
            <a:path>
              <a:moveTo>
                <a:pt x="0" y="460702"/>
              </a:moveTo>
              <a:lnTo>
                <a:pt x="80592" y="460702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0806" y="5562780"/>
        <a:ext cx="24404" cy="24404"/>
      </dsp:txXfrm>
    </dsp:sp>
    <dsp:sp modelId="{DFC49396-9D32-42DA-A6F4-F13166D62626}">
      <dsp:nvSpPr>
        <dsp:cNvPr id="0" name=""/>
        <dsp:cNvSpPr/>
      </dsp:nvSpPr>
      <dsp:spPr>
        <a:xfrm>
          <a:off x="6075310" y="5805333"/>
          <a:ext cx="161184" cy="383918"/>
        </a:xfrm>
        <a:custGeom>
          <a:avLst/>
          <a:gdLst/>
          <a:ahLst/>
          <a:cxnLst/>
          <a:rect l="0" t="0" r="0" b="0"/>
          <a:pathLst>
            <a:path>
              <a:moveTo>
                <a:pt x="0" y="383918"/>
              </a:moveTo>
              <a:lnTo>
                <a:pt x="80592" y="383918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45492" y="5986883"/>
        <a:ext cx="20819" cy="20819"/>
      </dsp:txXfrm>
    </dsp:sp>
    <dsp:sp modelId="{D59CE5F2-69DB-44C5-9C5C-7B2776DE8BAF}">
      <dsp:nvSpPr>
        <dsp:cNvPr id="0" name=""/>
        <dsp:cNvSpPr/>
      </dsp:nvSpPr>
      <dsp:spPr>
        <a:xfrm>
          <a:off x="5108204" y="3693783"/>
          <a:ext cx="161184" cy="249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2495469"/>
              </a:lnTo>
              <a:lnTo>
                <a:pt x="161184" y="24954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800" kern="1200"/>
        </a:p>
      </dsp:txBody>
      <dsp:txXfrm>
        <a:off x="5126280" y="4879000"/>
        <a:ext cx="125033" cy="125033"/>
      </dsp:txXfrm>
    </dsp:sp>
    <dsp:sp modelId="{6E63D769-58F3-4DCF-BFA8-43314FBE934E}">
      <dsp:nvSpPr>
        <dsp:cNvPr id="0" name=""/>
        <dsp:cNvSpPr/>
      </dsp:nvSpPr>
      <dsp:spPr>
        <a:xfrm>
          <a:off x="8009521" y="4991777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5033467"/>
        <a:ext cx="8059" cy="8059"/>
      </dsp:txXfrm>
    </dsp:sp>
    <dsp:sp modelId="{61629D02-6232-49B5-B305-AE6DBBB9D34B}">
      <dsp:nvSpPr>
        <dsp:cNvPr id="0" name=""/>
        <dsp:cNvSpPr/>
      </dsp:nvSpPr>
      <dsp:spPr>
        <a:xfrm>
          <a:off x="7042416" y="4576795"/>
          <a:ext cx="161184" cy="46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460702"/>
              </a:lnTo>
              <a:lnTo>
                <a:pt x="161184" y="4607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0806" y="4794944"/>
        <a:ext cx="24404" cy="24404"/>
      </dsp:txXfrm>
    </dsp:sp>
    <dsp:sp modelId="{94F7B812-9473-4D5D-B286-74BA74FCA052}">
      <dsp:nvSpPr>
        <dsp:cNvPr id="0" name=""/>
        <dsp:cNvSpPr/>
      </dsp:nvSpPr>
      <dsp:spPr>
        <a:xfrm>
          <a:off x="8009521" y="4684642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4726332"/>
        <a:ext cx="8059" cy="8059"/>
      </dsp:txXfrm>
    </dsp:sp>
    <dsp:sp modelId="{A37E6E4C-15DD-4B3E-BEE9-11DB6CC165E1}">
      <dsp:nvSpPr>
        <dsp:cNvPr id="0" name=""/>
        <dsp:cNvSpPr/>
      </dsp:nvSpPr>
      <dsp:spPr>
        <a:xfrm>
          <a:off x="7042416" y="4576795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153567"/>
              </a:lnTo>
              <a:lnTo>
                <a:pt x="161184" y="1535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7442" y="4648013"/>
        <a:ext cx="11131" cy="11131"/>
      </dsp:txXfrm>
    </dsp:sp>
    <dsp:sp modelId="{0FA269A8-E9CD-4EAA-AA44-B040B61EC1D2}">
      <dsp:nvSpPr>
        <dsp:cNvPr id="0" name=""/>
        <dsp:cNvSpPr/>
      </dsp:nvSpPr>
      <dsp:spPr>
        <a:xfrm>
          <a:off x="8009521" y="4377507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4419198"/>
        <a:ext cx="8059" cy="8059"/>
      </dsp:txXfrm>
    </dsp:sp>
    <dsp:sp modelId="{64F78E55-E7C1-4539-A813-F9615859F569}">
      <dsp:nvSpPr>
        <dsp:cNvPr id="0" name=""/>
        <dsp:cNvSpPr/>
      </dsp:nvSpPr>
      <dsp:spPr>
        <a:xfrm>
          <a:off x="7042416" y="4423227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153567"/>
              </a:moveTo>
              <a:lnTo>
                <a:pt x="80592" y="153567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7442" y="4494445"/>
        <a:ext cx="11131" cy="11131"/>
      </dsp:txXfrm>
    </dsp:sp>
    <dsp:sp modelId="{6C10F916-A685-4433-A509-EC8BE7FAB648}">
      <dsp:nvSpPr>
        <dsp:cNvPr id="0" name=""/>
        <dsp:cNvSpPr/>
      </dsp:nvSpPr>
      <dsp:spPr>
        <a:xfrm>
          <a:off x="8009521" y="4070373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4112063"/>
        <a:ext cx="8059" cy="8059"/>
      </dsp:txXfrm>
    </dsp:sp>
    <dsp:sp modelId="{53663D82-3BF7-4D20-80BE-F156D1850B3F}">
      <dsp:nvSpPr>
        <dsp:cNvPr id="0" name=""/>
        <dsp:cNvSpPr/>
      </dsp:nvSpPr>
      <dsp:spPr>
        <a:xfrm>
          <a:off x="7042416" y="4116093"/>
          <a:ext cx="161184" cy="460702"/>
        </a:xfrm>
        <a:custGeom>
          <a:avLst/>
          <a:gdLst/>
          <a:ahLst/>
          <a:cxnLst/>
          <a:rect l="0" t="0" r="0" b="0"/>
          <a:pathLst>
            <a:path>
              <a:moveTo>
                <a:pt x="0" y="460702"/>
              </a:moveTo>
              <a:lnTo>
                <a:pt x="80592" y="460702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0806" y="4334242"/>
        <a:ext cx="24404" cy="24404"/>
      </dsp:txXfrm>
    </dsp:sp>
    <dsp:sp modelId="{413DD59E-E3EA-4260-8A80-02FF70B1A189}">
      <dsp:nvSpPr>
        <dsp:cNvPr id="0" name=""/>
        <dsp:cNvSpPr/>
      </dsp:nvSpPr>
      <dsp:spPr>
        <a:xfrm>
          <a:off x="6075310" y="3732174"/>
          <a:ext cx="161184" cy="84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844620"/>
              </a:lnTo>
              <a:lnTo>
                <a:pt x="161184" y="8446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34405" y="4132988"/>
        <a:ext cx="42993" cy="42993"/>
      </dsp:txXfrm>
    </dsp:sp>
    <dsp:sp modelId="{AAAA1C6B-FFC9-4CAE-878A-DCEC0A5874D9}">
      <dsp:nvSpPr>
        <dsp:cNvPr id="0" name=""/>
        <dsp:cNvSpPr/>
      </dsp:nvSpPr>
      <dsp:spPr>
        <a:xfrm>
          <a:off x="7042416" y="3763238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8978" y="3804928"/>
        <a:ext cx="8059" cy="8059"/>
      </dsp:txXfrm>
    </dsp:sp>
    <dsp:sp modelId="{9FA09283-1CD2-4D19-B592-58A754778737}">
      <dsp:nvSpPr>
        <dsp:cNvPr id="0" name=""/>
        <dsp:cNvSpPr/>
      </dsp:nvSpPr>
      <dsp:spPr>
        <a:xfrm>
          <a:off x="6075310" y="3686454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592" y="45720"/>
              </a:lnTo>
              <a:lnTo>
                <a:pt x="80592" y="122503"/>
              </a:lnTo>
              <a:lnTo>
                <a:pt x="161184" y="1225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51439" y="3727711"/>
        <a:ext cx="8926" cy="8926"/>
      </dsp:txXfrm>
    </dsp:sp>
    <dsp:sp modelId="{C489CBC1-E524-4C1B-BF3A-5C8488CD8F44}">
      <dsp:nvSpPr>
        <dsp:cNvPr id="0" name=""/>
        <dsp:cNvSpPr/>
      </dsp:nvSpPr>
      <dsp:spPr>
        <a:xfrm>
          <a:off x="8009521" y="3456103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3497794"/>
        <a:ext cx="8059" cy="8059"/>
      </dsp:txXfrm>
    </dsp:sp>
    <dsp:sp modelId="{EF8BBF49-66DE-4F0A-8839-9353CBD029F9}">
      <dsp:nvSpPr>
        <dsp:cNvPr id="0" name=""/>
        <dsp:cNvSpPr/>
      </dsp:nvSpPr>
      <dsp:spPr>
        <a:xfrm>
          <a:off x="7042416" y="2887554"/>
          <a:ext cx="161184" cy="61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614269"/>
              </a:lnTo>
              <a:lnTo>
                <a:pt x="161184" y="61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07131" y="3178812"/>
        <a:ext cx="31753" cy="31753"/>
      </dsp:txXfrm>
    </dsp:sp>
    <dsp:sp modelId="{670832DF-EDCB-4E70-BB6E-1638D6B2E7FE}">
      <dsp:nvSpPr>
        <dsp:cNvPr id="0" name=""/>
        <dsp:cNvSpPr/>
      </dsp:nvSpPr>
      <dsp:spPr>
        <a:xfrm>
          <a:off x="7042416" y="2887554"/>
          <a:ext cx="161184" cy="307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307134"/>
              </a:lnTo>
              <a:lnTo>
                <a:pt x="161184" y="3071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4336" y="3032450"/>
        <a:ext cx="17343" cy="17343"/>
      </dsp:txXfrm>
    </dsp:sp>
    <dsp:sp modelId="{8A207719-57F9-4127-9143-5B0F128243D2}">
      <dsp:nvSpPr>
        <dsp:cNvPr id="0" name=""/>
        <dsp:cNvSpPr/>
      </dsp:nvSpPr>
      <dsp:spPr>
        <a:xfrm>
          <a:off x="8009521" y="2841834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2883524"/>
        <a:ext cx="8059" cy="8059"/>
      </dsp:txXfrm>
    </dsp:sp>
    <dsp:sp modelId="{C2068A68-65D8-43CF-9BBD-C32D2420C17C}">
      <dsp:nvSpPr>
        <dsp:cNvPr id="0" name=""/>
        <dsp:cNvSpPr/>
      </dsp:nvSpPr>
      <dsp:spPr>
        <a:xfrm>
          <a:off x="7042416" y="2841834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8978" y="2883524"/>
        <a:ext cx="8059" cy="8059"/>
      </dsp:txXfrm>
    </dsp:sp>
    <dsp:sp modelId="{4558379E-FB64-4103-88DA-5D6C00661F77}">
      <dsp:nvSpPr>
        <dsp:cNvPr id="0" name=""/>
        <dsp:cNvSpPr/>
      </dsp:nvSpPr>
      <dsp:spPr>
        <a:xfrm>
          <a:off x="7042416" y="2580419"/>
          <a:ext cx="161184" cy="307134"/>
        </a:xfrm>
        <a:custGeom>
          <a:avLst/>
          <a:gdLst/>
          <a:ahLst/>
          <a:cxnLst/>
          <a:rect l="0" t="0" r="0" b="0"/>
          <a:pathLst>
            <a:path>
              <a:moveTo>
                <a:pt x="0" y="307134"/>
              </a:moveTo>
              <a:lnTo>
                <a:pt x="80592" y="307134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4336" y="2725315"/>
        <a:ext cx="17343" cy="17343"/>
      </dsp:txXfrm>
    </dsp:sp>
    <dsp:sp modelId="{3DA51AC2-C0C7-4C93-A414-467599D8F82B}">
      <dsp:nvSpPr>
        <dsp:cNvPr id="0" name=""/>
        <dsp:cNvSpPr/>
      </dsp:nvSpPr>
      <dsp:spPr>
        <a:xfrm>
          <a:off x="8009521" y="2227565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086084" y="2269255"/>
        <a:ext cx="8059" cy="8059"/>
      </dsp:txXfrm>
    </dsp:sp>
    <dsp:sp modelId="{B3498691-6C80-46CE-9C26-F3A10F80B6E1}">
      <dsp:nvSpPr>
        <dsp:cNvPr id="0" name=""/>
        <dsp:cNvSpPr/>
      </dsp:nvSpPr>
      <dsp:spPr>
        <a:xfrm>
          <a:off x="7042416" y="2273285"/>
          <a:ext cx="161184" cy="614269"/>
        </a:xfrm>
        <a:custGeom>
          <a:avLst/>
          <a:gdLst/>
          <a:ahLst/>
          <a:cxnLst/>
          <a:rect l="0" t="0" r="0" b="0"/>
          <a:pathLst>
            <a:path>
              <a:moveTo>
                <a:pt x="0" y="614269"/>
              </a:moveTo>
              <a:lnTo>
                <a:pt x="80592" y="614269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07131" y="2564543"/>
        <a:ext cx="31753" cy="31753"/>
      </dsp:txXfrm>
    </dsp:sp>
    <dsp:sp modelId="{AF386013-18CE-40D7-ACB8-479A7853EAFC}">
      <dsp:nvSpPr>
        <dsp:cNvPr id="0" name=""/>
        <dsp:cNvSpPr/>
      </dsp:nvSpPr>
      <dsp:spPr>
        <a:xfrm>
          <a:off x="6075310" y="2887554"/>
          <a:ext cx="161184" cy="844620"/>
        </a:xfrm>
        <a:custGeom>
          <a:avLst/>
          <a:gdLst/>
          <a:ahLst/>
          <a:cxnLst/>
          <a:rect l="0" t="0" r="0" b="0"/>
          <a:pathLst>
            <a:path>
              <a:moveTo>
                <a:pt x="0" y="844620"/>
              </a:moveTo>
              <a:lnTo>
                <a:pt x="80592" y="844620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34405" y="3288368"/>
        <a:ext cx="42993" cy="42993"/>
      </dsp:txXfrm>
    </dsp:sp>
    <dsp:sp modelId="{2C471852-3006-400F-A5B4-77F488F805E0}">
      <dsp:nvSpPr>
        <dsp:cNvPr id="0" name=""/>
        <dsp:cNvSpPr/>
      </dsp:nvSpPr>
      <dsp:spPr>
        <a:xfrm>
          <a:off x="5108204" y="3648063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592" y="45720"/>
              </a:lnTo>
              <a:lnTo>
                <a:pt x="80592" y="84111"/>
              </a:lnTo>
              <a:lnTo>
                <a:pt x="161184" y="841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5184654" y="3689640"/>
        <a:ext cx="8284" cy="8284"/>
      </dsp:txXfrm>
    </dsp:sp>
    <dsp:sp modelId="{95FBACB3-0374-4C6C-A56A-273D3C22ED77}">
      <dsp:nvSpPr>
        <dsp:cNvPr id="0" name=""/>
        <dsp:cNvSpPr/>
      </dsp:nvSpPr>
      <dsp:spPr>
        <a:xfrm>
          <a:off x="7042416" y="1920430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8978" y="1962120"/>
        <a:ext cx="8059" cy="8059"/>
      </dsp:txXfrm>
    </dsp:sp>
    <dsp:sp modelId="{F71F4588-296A-4599-8980-0451335B5783}">
      <dsp:nvSpPr>
        <dsp:cNvPr id="0" name=""/>
        <dsp:cNvSpPr/>
      </dsp:nvSpPr>
      <dsp:spPr>
        <a:xfrm>
          <a:off x="6075310" y="1812583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153567"/>
              </a:lnTo>
              <a:lnTo>
                <a:pt x="161184" y="1535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50336" y="1883801"/>
        <a:ext cx="11131" cy="11131"/>
      </dsp:txXfrm>
    </dsp:sp>
    <dsp:sp modelId="{F77F2CA5-19EF-498C-9910-4E8943F02866}">
      <dsp:nvSpPr>
        <dsp:cNvPr id="0" name=""/>
        <dsp:cNvSpPr/>
      </dsp:nvSpPr>
      <dsp:spPr>
        <a:xfrm>
          <a:off x="6075310" y="1659015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153567"/>
              </a:moveTo>
              <a:lnTo>
                <a:pt x="80592" y="153567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50336" y="1730233"/>
        <a:ext cx="11131" cy="11131"/>
      </dsp:txXfrm>
    </dsp:sp>
    <dsp:sp modelId="{281793ED-B36B-43F2-92E8-F525488EE397}">
      <dsp:nvSpPr>
        <dsp:cNvPr id="0" name=""/>
        <dsp:cNvSpPr/>
      </dsp:nvSpPr>
      <dsp:spPr>
        <a:xfrm>
          <a:off x="5108204" y="1812583"/>
          <a:ext cx="161184" cy="1881199"/>
        </a:xfrm>
        <a:custGeom>
          <a:avLst/>
          <a:gdLst/>
          <a:ahLst/>
          <a:cxnLst/>
          <a:rect l="0" t="0" r="0" b="0"/>
          <a:pathLst>
            <a:path>
              <a:moveTo>
                <a:pt x="0" y="1881199"/>
              </a:moveTo>
              <a:lnTo>
                <a:pt x="80592" y="1881199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600" kern="1200"/>
        </a:p>
      </dsp:txBody>
      <dsp:txXfrm>
        <a:off x="5141594" y="2705980"/>
        <a:ext cx="94404" cy="94404"/>
      </dsp:txXfrm>
    </dsp:sp>
    <dsp:sp modelId="{91448D6C-7B1A-4682-BB0A-3A214BC8A75F}">
      <dsp:nvSpPr>
        <dsp:cNvPr id="0" name=""/>
        <dsp:cNvSpPr/>
      </dsp:nvSpPr>
      <dsp:spPr>
        <a:xfrm>
          <a:off x="7042416" y="1306161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8978" y="1347851"/>
        <a:ext cx="8059" cy="8059"/>
      </dsp:txXfrm>
    </dsp:sp>
    <dsp:sp modelId="{93B5B9E1-74EF-4D0E-8207-2DC11C27BCEF}">
      <dsp:nvSpPr>
        <dsp:cNvPr id="0" name=""/>
        <dsp:cNvSpPr/>
      </dsp:nvSpPr>
      <dsp:spPr>
        <a:xfrm>
          <a:off x="6075310" y="1198313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153567"/>
              </a:lnTo>
              <a:lnTo>
                <a:pt x="161184" y="1535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50336" y="1269531"/>
        <a:ext cx="11131" cy="11131"/>
      </dsp:txXfrm>
    </dsp:sp>
    <dsp:sp modelId="{878A7025-CC92-4343-AE0F-94EAFE832A42}">
      <dsp:nvSpPr>
        <dsp:cNvPr id="0" name=""/>
        <dsp:cNvSpPr/>
      </dsp:nvSpPr>
      <dsp:spPr>
        <a:xfrm>
          <a:off x="7042416" y="999026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7118978" y="1040716"/>
        <a:ext cx="8059" cy="8059"/>
      </dsp:txXfrm>
    </dsp:sp>
    <dsp:sp modelId="{3E7DED02-4050-4C7D-98C2-8EBB83BFE7A9}">
      <dsp:nvSpPr>
        <dsp:cNvPr id="0" name=""/>
        <dsp:cNvSpPr/>
      </dsp:nvSpPr>
      <dsp:spPr>
        <a:xfrm>
          <a:off x="6075310" y="1044746"/>
          <a:ext cx="161184" cy="153567"/>
        </a:xfrm>
        <a:custGeom>
          <a:avLst/>
          <a:gdLst/>
          <a:ahLst/>
          <a:cxnLst/>
          <a:rect l="0" t="0" r="0" b="0"/>
          <a:pathLst>
            <a:path>
              <a:moveTo>
                <a:pt x="0" y="153567"/>
              </a:moveTo>
              <a:lnTo>
                <a:pt x="80592" y="153567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50336" y="1115964"/>
        <a:ext cx="11131" cy="11131"/>
      </dsp:txXfrm>
    </dsp:sp>
    <dsp:sp modelId="{A41B7F12-F65F-40EF-8FBC-96C28FCF8972}">
      <dsp:nvSpPr>
        <dsp:cNvPr id="0" name=""/>
        <dsp:cNvSpPr/>
      </dsp:nvSpPr>
      <dsp:spPr>
        <a:xfrm>
          <a:off x="5108204" y="1198313"/>
          <a:ext cx="161184" cy="2495469"/>
        </a:xfrm>
        <a:custGeom>
          <a:avLst/>
          <a:gdLst/>
          <a:ahLst/>
          <a:cxnLst/>
          <a:rect l="0" t="0" r="0" b="0"/>
          <a:pathLst>
            <a:path>
              <a:moveTo>
                <a:pt x="0" y="2495469"/>
              </a:moveTo>
              <a:lnTo>
                <a:pt x="80592" y="2495469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800" kern="1200"/>
        </a:p>
      </dsp:txBody>
      <dsp:txXfrm>
        <a:off x="5126280" y="2383531"/>
        <a:ext cx="125033" cy="125033"/>
      </dsp:txXfrm>
    </dsp:sp>
    <dsp:sp modelId="{E854123F-5AA6-4643-A2F0-15B6CE6220B4}">
      <dsp:nvSpPr>
        <dsp:cNvPr id="0" name=""/>
        <dsp:cNvSpPr/>
      </dsp:nvSpPr>
      <dsp:spPr>
        <a:xfrm>
          <a:off x="4141098" y="2062130"/>
          <a:ext cx="161184" cy="1631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1631653"/>
              </a:lnTo>
              <a:lnTo>
                <a:pt x="161184" y="16316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180701" y="2836966"/>
        <a:ext cx="81979" cy="81979"/>
      </dsp:txXfrm>
    </dsp:sp>
    <dsp:sp modelId="{EB605B0B-C272-4DD8-A5BB-2282D259361C}">
      <dsp:nvSpPr>
        <dsp:cNvPr id="0" name=""/>
        <dsp:cNvSpPr/>
      </dsp:nvSpPr>
      <dsp:spPr>
        <a:xfrm>
          <a:off x="5108204" y="430476"/>
          <a:ext cx="161184" cy="307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92" y="0"/>
              </a:lnTo>
              <a:lnTo>
                <a:pt x="80592" y="307134"/>
              </a:lnTo>
              <a:lnTo>
                <a:pt x="161184" y="3071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5180125" y="575372"/>
        <a:ext cx="17343" cy="17343"/>
      </dsp:txXfrm>
    </dsp:sp>
    <dsp:sp modelId="{B9161574-A869-4818-8981-6E9C79BBFBED}">
      <dsp:nvSpPr>
        <dsp:cNvPr id="0" name=""/>
        <dsp:cNvSpPr/>
      </dsp:nvSpPr>
      <dsp:spPr>
        <a:xfrm>
          <a:off x="5108204" y="384756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5184767" y="426447"/>
        <a:ext cx="8059" cy="8059"/>
      </dsp:txXfrm>
    </dsp:sp>
    <dsp:sp modelId="{7797CC61-82D5-4088-AE78-7BA5471A8598}">
      <dsp:nvSpPr>
        <dsp:cNvPr id="0" name=""/>
        <dsp:cNvSpPr/>
      </dsp:nvSpPr>
      <dsp:spPr>
        <a:xfrm>
          <a:off x="6075310" y="77622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51872" y="119312"/>
        <a:ext cx="8059" cy="8059"/>
      </dsp:txXfrm>
    </dsp:sp>
    <dsp:sp modelId="{D2B4ECE4-E548-4231-91BD-E73435C2D23B}">
      <dsp:nvSpPr>
        <dsp:cNvPr id="0" name=""/>
        <dsp:cNvSpPr/>
      </dsp:nvSpPr>
      <dsp:spPr>
        <a:xfrm>
          <a:off x="5108204" y="123342"/>
          <a:ext cx="161184" cy="307134"/>
        </a:xfrm>
        <a:custGeom>
          <a:avLst/>
          <a:gdLst/>
          <a:ahLst/>
          <a:cxnLst/>
          <a:rect l="0" t="0" r="0" b="0"/>
          <a:pathLst>
            <a:path>
              <a:moveTo>
                <a:pt x="0" y="307134"/>
              </a:moveTo>
              <a:lnTo>
                <a:pt x="80592" y="307134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5180125" y="268238"/>
        <a:ext cx="17343" cy="17343"/>
      </dsp:txXfrm>
    </dsp:sp>
    <dsp:sp modelId="{6C560BBA-DDD6-498B-BB81-0C16F274DD82}">
      <dsp:nvSpPr>
        <dsp:cNvPr id="0" name=""/>
        <dsp:cNvSpPr/>
      </dsp:nvSpPr>
      <dsp:spPr>
        <a:xfrm>
          <a:off x="4141098" y="430476"/>
          <a:ext cx="161184" cy="1631653"/>
        </a:xfrm>
        <a:custGeom>
          <a:avLst/>
          <a:gdLst/>
          <a:ahLst/>
          <a:cxnLst/>
          <a:rect l="0" t="0" r="0" b="0"/>
          <a:pathLst>
            <a:path>
              <a:moveTo>
                <a:pt x="0" y="1631653"/>
              </a:moveTo>
              <a:lnTo>
                <a:pt x="80592" y="1631653"/>
              </a:lnTo>
              <a:lnTo>
                <a:pt x="80592" y="0"/>
              </a:lnTo>
              <a:lnTo>
                <a:pt x="16118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180701" y="1205313"/>
        <a:ext cx="81979" cy="81979"/>
      </dsp:txXfrm>
    </dsp:sp>
    <dsp:sp modelId="{64B0818C-4238-4D7C-9D35-062A2C69BFF9}">
      <dsp:nvSpPr>
        <dsp:cNvPr id="0" name=""/>
        <dsp:cNvSpPr/>
      </dsp:nvSpPr>
      <dsp:spPr>
        <a:xfrm>
          <a:off x="3173993" y="2016410"/>
          <a:ext cx="16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184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3250555" y="2058100"/>
        <a:ext cx="8059" cy="8059"/>
      </dsp:txXfrm>
    </dsp:sp>
    <dsp:sp modelId="{953F49FB-09C5-417B-AE2F-2A30A4C96879}">
      <dsp:nvSpPr>
        <dsp:cNvPr id="0" name=""/>
        <dsp:cNvSpPr/>
      </dsp:nvSpPr>
      <dsp:spPr>
        <a:xfrm rot="16200000">
          <a:off x="2404540" y="1939276"/>
          <a:ext cx="1293198" cy="245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Document</a:t>
          </a:r>
          <a:endParaRPr lang="es-CL" sz="1600" kern="1200" dirty="0"/>
        </a:p>
      </dsp:txBody>
      <dsp:txXfrm>
        <a:off x="2404540" y="1939276"/>
        <a:ext cx="1293198" cy="245707"/>
      </dsp:txXfrm>
    </dsp:sp>
    <dsp:sp modelId="{428319FF-5C6F-431B-814C-36A46BC78927}">
      <dsp:nvSpPr>
        <dsp:cNvPr id="0" name=""/>
        <dsp:cNvSpPr/>
      </dsp:nvSpPr>
      <dsp:spPr>
        <a:xfrm>
          <a:off x="3335177" y="1939276"/>
          <a:ext cx="805921" cy="2457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HTML</a:t>
          </a:r>
        </a:p>
      </dsp:txBody>
      <dsp:txXfrm>
        <a:off x="3335177" y="1939276"/>
        <a:ext cx="805921" cy="245707"/>
      </dsp:txXfrm>
    </dsp:sp>
    <dsp:sp modelId="{CB462031-A8DB-4810-A60E-E78B59F180EF}">
      <dsp:nvSpPr>
        <dsp:cNvPr id="0" name=""/>
        <dsp:cNvSpPr/>
      </dsp:nvSpPr>
      <dsp:spPr>
        <a:xfrm>
          <a:off x="4302283" y="307623"/>
          <a:ext cx="805921" cy="2457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Head</a:t>
          </a:r>
        </a:p>
      </dsp:txBody>
      <dsp:txXfrm>
        <a:off x="4302283" y="307623"/>
        <a:ext cx="805921" cy="245707"/>
      </dsp:txXfrm>
    </dsp:sp>
    <dsp:sp modelId="{1A4A5212-56FD-430F-9EA2-1F7B675D0AE4}">
      <dsp:nvSpPr>
        <dsp:cNvPr id="0" name=""/>
        <dsp:cNvSpPr/>
      </dsp:nvSpPr>
      <dsp:spPr>
        <a:xfrm>
          <a:off x="5269388" y="488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Title</a:t>
          </a:r>
          <a:endParaRPr lang="es-CL" sz="500" kern="1200" dirty="0"/>
        </a:p>
      </dsp:txBody>
      <dsp:txXfrm>
        <a:off x="5269388" y="488"/>
        <a:ext cx="805921" cy="245707"/>
      </dsp:txXfrm>
    </dsp:sp>
    <dsp:sp modelId="{F844BC1C-E8E5-485D-8B3D-8E5227E6C4C4}">
      <dsp:nvSpPr>
        <dsp:cNvPr id="0" name=""/>
        <dsp:cNvSpPr/>
      </dsp:nvSpPr>
      <dsp:spPr>
        <a:xfrm>
          <a:off x="6236494" y="488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Landing</a:t>
          </a:r>
          <a:r>
            <a:rPr lang="es-CL" sz="500" kern="1200" dirty="0"/>
            <a:t> Page</a:t>
          </a:r>
        </a:p>
      </dsp:txBody>
      <dsp:txXfrm>
        <a:off x="6236494" y="488"/>
        <a:ext cx="805921" cy="245707"/>
      </dsp:txXfrm>
    </dsp:sp>
    <dsp:sp modelId="{84ED2F69-3BA2-4DBB-A92F-766AB507AD06}">
      <dsp:nvSpPr>
        <dsp:cNvPr id="0" name=""/>
        <dsp:cNvSpPr/>
      </dsp:nvSpPr>
      <dsp:spPr>
        <a:xfrm>
          <a:off x="5269388" y="307623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Style</a:t>
          </a:r>
        </a:p>
      </dsp:txBody>
      <dsp:txXfrm>
        <a:off x="5269388" y="307623"/>
        <a:ext cx="805921" cy="245707"/>
      </dsp:txXfrm>
    </dsp:sp>
    <dsp:sp modelId="{2BD67310-4AD5-4308-8713-65F6952032C2}">
      <dsp:nvSpPr>
        <dsp:cNvPr id="0" name=""/>
        <dsp:cNvSpPr/>
      </dsp:nvSpPr>
      <dsp:spPr>
        <a:xfrm>
          <a:off x="5269388" y="614757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Meta</a:t>
          </a:r>
        </a:p>
      </dsp:txBody>
      <dsp:txXfrm>
        <a:off x="5269388" y="614757"/>
        <a:ext cx="805921" cy="245707"/>
      </dsp:txXfrm>
    </dsp:sp>
    <dsp:sp modelId="{CBC34494-A661-4903-933A-1371D6EBDFC8}">
      <dsp:nvSpPr>
        <dsp:cNvPr id="0" name=""/>
        <dsp:cNvSpPr/>
      </dsp:nvSpPr>
      <dsp:spPr>
        <a:xfrm>
          <a:off x="4302283" y="3570929"/>
          <a:ext cx="805921" cy="2457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Body</a:t>
          </a:r>
          <a:endParaRPr lang="es-CL" sz="500" kern="1200" dirty="0"/>
        </a:p>
      </dsp:txBody>
      <dsp:txXfrm>
        <a:off x="4302283" y="3570929"/>
        <a:ext cx="805921" cy="245707"/>
      </dsp:txXfrm>
    </dsp:sp>
    <dsp:sp modelId="{A8794E8E-7057-4C2F-B5A7-E5BB2A6F6B9E}">
      <dsp:nvSpPr>
        <dsp:cNvPr id="0" name=""/>
        <dsp:cNvSpPr/>
      </dsp:nvSpPr>
      <dsp:spPr>
        <a:xfrm>
          <a:off x="5269388" y="1075459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Header</a:t>
          </a:r>
          <a:endParaRPr lang="es-CL" sz="500" kern="1200" dirty="0"/>
        </a:p>
      </dsp:txBody>
      <dsp:txXfrm>
        <a:off x="5269388" y="1075459"/>
        <a:ext cx="805921" cy="245707"/>
      </dsp:txXfrm>
    </dsp:sp>
    <dsp:sp modelId="{5BE57A26-9DB7-47FC-B525-7894E27132F2}">
      <dsp:nvSpPr>
        <dsp:cNvPr id="0" name=""/>
        <dsp:cNvSpPr/>
      </dsp:nvSpPr>
      <dsp:spPr>
        <a:xfrm>
          <a:off x="6236494" y="921892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h1</a:t>
          </a:r>
        </a:p>
      </dsp:txBody>
      <dsp:txXfrm>
        <a:off x="6236494" y="921892"/>
        <a:ext cx="805921" cy="245707"/>
      </dsp:txXfrm>
    </dsp:sp>
    <dsp:sp modelId="{A251E971-810B-42A0-927C-CF050477D084}">
      <dsp:nvSpPr>
        <dsp:cNvPr id="0" name=""/>
        <dsp:cNvSpPr/>
      </dsp:nvSpPr>
      <dsp:spPr>
        <a:xfrm>
          <a:off x="7203600" y="921892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Nuestro producto Estrella</a:t>
          </a:r>
        </a:p>
      </dsp:txBody>
      <dsp:txXfrm>
        <a:off x="7203600" y="921892"/>
        <a:ext cx="805921" cy="245707"/>
      </dsp:txXfrm>
    </dsp:sp>
    <dsp:sp modelId="{A5E08102-E725-4857-BF32-39AB06F573D7}">
      <dsp:nvSpPr>
        <dsp:cNvPr id="0" name=""/>
        <dsp:cNvSpPr/>
      </dsp:nvSpPr>
      <dsp:spPr>
        <a:xfrm>
          <a:off x="6236494" y="1229027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h2</a:t>
          </a:r>
        </a:p>
      </dsp:txBody>
      <dsp:txXfrm>
        <a:off x="6236494" y="1229027"/>
        <a:ext cx="805921" cy="245707"/>
      </dsp:txXfrm>
    </dsp:sp>
    <dsp:sp modelId="{526FA78D-8328-49B2-A92E-E6889F61923C}">
      <dsp:nvSpPr>
        <dsp:cNvPr id="0" name=""/>
        <dsp:cNvSpPr/>
      </dsp:nvSpPr>
      <dsp:spPr>
        <a:xfrm>
          <a:off x="7203600" y="1229027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b="0" kern="1200" dirty="0"/>
            <a:t>Regístrate dentro de los 100 primeros </a:t>
          </a:r>
          <a:r>
            <a:rPr lang="es-CL" sz="500" b="0" kern="1200" dirty="0"/>
            <a:t>y recibirás un descuento</a:t>
          </a:r>
          <a:endParaRPr lang="es-CL" sz="500" kern="1200" dirty="0"/>
        </a:p>
      </dsp:txBody>
      <dsp:txXfrm>
        <a:off x="7203600" y="1229027"/>
        <a:ext cx="805921" cy="245707"/>
      </dsp:txXfrm>
    </dsp:sp>
    <dsp:sp modelId="{65AB7D9F-343D-4786-8688-745C931D5712}">
      <dsp:nvSpPr>
        <dsp:cNvPr id="0" name=""/>
        <dsp:cNvSpPr/>
      </dsp:nvSpPr>
      <dsp:spPr>
        <a:xfrm>
          <a:off x="5269388" y="1689729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Section</a:t>
          </a:r>
          <a:endParaRPr lang="es-CL" sz="500" kern="1200" dirty="0"/>
        </a:p>
      </dsp:txBody>
      <dsp:txXfrm>
        <a:off x="5269388" y="1689729"/>
        <a:ext cx="805921" cy="245707"/>
      </dsp:txXfrm>
    </dsp:sp>
    <dsp:sp modelId="{40932A96-98E4-4C01-83A1-C2A860C0D154}">
      <dsp:nvSpPr>
        <dsp:cNvPr id="0" name=""/>
        <dsp:cNvSpPr/>
      </dsp:nvSpPr>
      <dsp:spPr>
        <a:xfrm>
          <a:off x="6236494" y="1536161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img</a:t>
          </a:r>
          <a:endParaRPr lang="es-CL" sz="500" kern="1200" dirty="0"/>
        </a:p>
      </dsp:txBody>
      <dsp:txXfrm>
        <a:off x="6236494" y="1536161"/>
        <a:ext cx="805921" cy="245707"/>
      </dsp:txXfrm>
    </dsp:sp>
    <dsp:sp modelId="{73BEAE76-4090-40AE-9DC6-8513B0093E97}">
      <dsp:nvSpPr>
        <dsp:cNvPr id="0" name=""/>
        <dsp:cNvSpPr/>
      </dsp:nvSpPr>
      <dsp:spPr>
        <a:xfrm>
          <a:off x="6236494" y="1843296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p</a:t>
          </a:r>
        </a:p>
      </dsp:txBody>
      <dsp:txXfrm>
        <a:off x="6236494" y="1843296"/>
        <a:ext cx="805921" cy="245707"/>
      </dsp:txXfrm>
    </dsp:sp>
    <dsp:sp modelId="{035F6FCC-8767-4C23-B9ED-FD139EE8219A}">
      <dsp:nvSpPr>
        <dsp:cNvPr id="0" name=""/>
        <dsp:cNvSpPr/>
      </dsp:nvSpPr>
      <dsp:spPr>
        <a:xfrm>
          <a:off x="7203600" y="1843296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te</a:t>
          </a:r>
          <a:r>
            <a:rPr lang="en-US" sz="500" b="0" kern="1200" dirty="0"/>
            <a:t>Image copyrights to https://www.cfg.com/</a:t>
          </a:r>
          <a:r>
            <a:rPr lang="es-CL" sz="500" kern="1200" dirty="0" err="1"/>
            <a:t>xt</a:t>
          </a:r>
          <a:endParaRPr lang="es-CL" sz="500" kern="1200" dirty="0"/>
        </a:p>
      </dsp:txBody>
      <dsp:txXfrm>
        <a:off x="7203600" y="1843296"/>
        <a:ext cx="805921" cy="245707"/>
      </dsp:txXfrm>
    </dsp:sp>
    <dsp:sp modelId="{C390F9BC-9884-4537-B4FF-949A536D3899}">
      <dsp:nvSpPr>
        <dsp:cNvPr id="0" name=""/>
        <dsp:cNvSpPr/>
      </dsp:nvSpPr>
      <dsp:spPr>
        <a:xfrm>
          <a:off x="5269388" y="3609320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Section</a:t>
          </a:r>
          <a:endParaRPr lang="es-CL" sz="500" kern="1200" dirty="0"/>
        </a:p>
      </dsp:txBody>
      <dsp:txXfrm>
        <a:off x="5269388" y="3609320"/>
        <a:ext cx="805921" cy="245707"/>
      </dsp:txXfrm>
    </dsp:sp>
    <dsp:sp modelId="{3D522535-D574-4774-AA1A-71C86FD17918}">
      <dsp:nvSpPr>
        <dsp:cNvPr id="0" name=""/>
        <dsp:cNvSpPr/>
      </dsp:nvSpPr>
      <dsp:spPr>
        <a:xfrm>
          <a:off x="6236494" y="2764700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form</a:t>
          </a:r>
          <a:endParaRPr lang="es-CL" sz="500" kern="1200" dirty="0"/>
        </a:p>
      </dsp:txBody>
      <dsp:txXfrm>
        <a:off x="6236494" y="2764700"/>
        <a:ext cx="805921" cy="245707"/>
      </dsp:txXfrm>
    </dsp:sp>
    <dsp:sp modelId="{0D3B5FCA-DC2B-420D-A437-02D2EAB191ED}">
      <dsp:nvSpPr>
        <dsp:cNvPr id="0" name=""/>
        <dsp:cNvSpPr/>
      </dsp:nvSpPr>
      <dsp:spPr>
        <a:xfrm>
          <a:off x="7203600" y="2150431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p</a:t>
          </a:r>
        </a:p>
      </dsp:txBody>
      <dsp:txXfrm>
        <a:off x="7203600" y="2150431"/>
        <a:ext cx="805921" cy="245707"/>
      </dsp:txXfrm>
    </dsp:sp>
    <dsp:sp modelId="{F602E03F-4ACA-44DB-BAF9-F3DA9292A3E2}">
      <dsp:nvSpPr>
        <dsp:cNvPr id="0" name=""/>
        <dsp:cNvSpPr/>
      </dsp:nvSpPr>
      <dsp:spPr>
        <a:xfrm>
          <a:off x="8170706" y="2150431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Nombre</a:t>
          </a:r>
        </a:p>
      </dsp:txBody>
      <dsp:txXfrm>
        <a:off x="8170706" y="2150431"/>
        <a:ext cx="805921" cy="245707"/>
      </dsp:txXfrm>
    </dsp:sp>
    <dsp:sp modelId="{30B5C7A5-8342-4C0F-B8DC-D1BF406E2D5C}">
      <dsp:nvSpPr>
        <dsp:cNvPr id="0" name=""/>
        <dsp:cNvSpPr/>
      </dsp:nvSpPr>
      <dsp:spPr>
        <a:xfrm>
          <a:off x="7203600" y="2457565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input</a:t>
          </a:r>
        </a:p>
      </dsp:txBody>
      <dsp:txXfrm>
        <a:off x="7203600" y="2457565"/>
        <a:ext cx="805921" cy="245707"/>
      </dsp:txXfrm>
    </dsp:sp>
    <dsp:sp modelId="{B980C316-30A8-43B3-B9F0-FBDD51E62D13}">
      <dsp:nvSpPr>
        <dsp:cNvPr id="0" name=""/>
        <dsp:cNvSpPr/>
      </dsp:nvSpPr>
      <dsp:spPr>
        <a:xfrm>
          <a:off x="7203600" y="2764700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p</a:t>
          </a:r>
        </a:p>
      </dsp:txBody>
      <dsp:txXfrm>
        <a:off x="7203600" y="2764700"/>
        <a:ext cx="805921" cy="245707"/>
      </dsp:txXfrm>
    </dsp:sp>
    <dsp:sp modelId="{D9B16705-B01C-4191-99FB-400DC2807D8F}">
      <dsp:nvSpPr>
        <dsp:cNvPr id="0" name=""/>
        <dsp:cNvSpPr/>
      </dsp:nvSpPr>
      <dsp:spPr>
        <a:xfrm>
          <a:off x="8170706" y="2764700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Email</a:t>
          </a:r>
        </a:p>
      </dsp:txBody>
      <dsp:txXfrm>
        <a:off x="8170706" y="2764700"/>
        <a:ext cx="805921" cy="245707"/>
      </dsp:txXfrm>
    </dsp:sp>
    <dsp:sp modelId="{5F445577-7A1C-47C4-BA51-542EA946E75F}">
      <dsp:nvSpPr>
        <dsp:cNvPr id="0" name=""/>
        <dsp:cNvSpPr/>
      </dsp:nvSpPr>
      <dsp:spPr>
        <a:xfrm>
          <a:off x="7203600" y="3071835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input</a:t>
          </a:r>
        </a:p>
      </dsp:txBody>
      <dsp:txXfrm>
        <a:off x="7203600" y="3071835"/>
        <a:ext cx="805921" cy="245707"/>
      </dsp:txXfrm>
    </dsp:sp>
    <dsp:sp modelId="{62561B00-A5E0-4B6F-8DA0-06D18ED910B7}">
      <dsp:nvSpPr>
        <dsp:cNvPr id="0" name=""/>
        <dsp:cNvSpPr/>
      </dsp:nvSpPr>
      <dsp:spPr>
        <a:xfrm>
          <a:off x="7203600" y="3378969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Button</a:t>
          </a:r>
          <a:endParaRPr lang="es-CL" sz="500" kern="1200" dirty="0"/>
        </a:p>
      </dsp:txBody>
      <dsp:txXfrm>
        <a:off x="7203600" y="3378969"/>
        <a:ext cx="805921" cy="245707"/>
      </dsp:txXfrm>
    </dsp:sp>
    <dsp:sp modelId="{D356A10E-570B-439C-8EEA-899F3F2E225C}">
      <dsp:nvSpPr>
        <dsp:cNvPr id="0" name=""/>
        <dsp:cNvSpPr/>
      </dsp:nvSpPr>
      <dsp:spPr>
        <a:xfrm>
          <a:off x="8170706" y="3378969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Regístrate</a:t>
          </a:r>
        </a:p>
      </dsp:txBody>
      <dsp:txXfrm>
        <a:off x="8170706" y="3378969"/>
        <a:ext cx="805921" cy="245707"/>
      </dsp:txXfrm>
    </dsp:sp>
    <dsp:sp modelId="{E2D6D2D3-DB30-4A69-9735-813CDEABEF4A}">
      <dsp:nvSpPr>
        <dsp:cNvPr id="0" name=""/>
        <dsp:cNvSpPr/>
      </dsp:nvSpPr>
      <dsp:spPr>
        <a:xfrm>
          <a:off x="6236494" y="3686104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h3</a:t>
          </a:r>
        </a:p>
      </dsp:txBody>
      <dsp:txXfrm>
        <a:off x="6236494" y="3686104"/>
        <a:ext cx="805921" cy="245707"/>
      </dsp:txXfrm>
    </dsp:sp>
    <dsp:sp modelId="{CCA4B7DB-08C5-432D-8A8C-D4A382ABE7EA}">
      <dsp:nvSpPr>
        <dsp:cNvPr id="0" name=""/>
        <dsp:cNvSpPr/>
      </dsp:nvSpPr>
      <dsp:spPr>
        <a:xfrm>
          <a:off x="7203600" y="3686104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¡Nuestros Beneficios!</a:t>
          </a:r>
        </a:p>
      </dsp:txBody>
      <dsp:txXfrm>
        <a:off x="7203600" y="3686104"/>
        <a:ext cx="805921" cy="245707"/>
      </dsp:txXfrm>
    </dsp:sp>
    <dsp:sp modelId="{930FED14-8BE7-459F-837F-2B30FD7AC666}">
      <dsp:nvSpPr>
        <dsp:cNvPr id="0" name=""/>
        <dsp:cNvSpPr/>
      </dsp:nvSpPr>
      <dsp:spPr>
        <a:xfrm>
          <a:off x="6236494" y="4453941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ul</a:t>
          </a:r>
          <a:endParaRPr lang="es-CL" sz="500" kern="1200" dirty="0"/>
        </a:p>
      </dsp:txBody>
      <dsp:txXfrm>
        <a:off x="6236494" y="4453941"/>
        <a:ext cx="805921" cy="245707"/>
      </dsp:txXfrm>
    </dsp:sp>
    <dsp:sp modelId="{FEF67F6E-43B3-4D6F-BC25-228759A86401}">
      <dsp:nvSpPr>
        <dsp:cNvPr id="0" name=""/>
        <dsp:cNvSpPr/>
      </dsp:nvSpPr>
      <dsp:spPr>
        <a:xfrm>
          <a:off x="7203600" y="3993239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</a:t>
          </a:r>
          <a:endParaRPr lang="es-CL" sz="500" kern="1200" dirty="0"/>
        </a:p>
      </dsp:txBody>
      <dsp:txXfrm>
        <a:off x="7203600" y="3993239"/>
        <a:ext cx="805921" cy="245707"/>
      </dsp:txXfrm>
    </dsp:sp>
    <dsp:sp modelId="{EFD1F631-F587-44D0-A195-8CE28984D74B}">
      <dsp:nvSpPr>
        <dsp:cNvPr id="0" name=""/>
        <dsp:cNvSpPr/>
      </dsp:nvSpPr>
      <dsp:spPr>
        <a:xfrm>
          <a:off x="8170706" y="3993239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Rapidez</a:t>
          </a:r>
        </a:p>
      </dsp:txBody>
      <dsp:txXfrm>
        <a:off x="8170706" y="3993239"/>
        <a:ext cx="805921" cy="245707"/>
      </dsp:txXfrm>
    </dsp:sp>
    <dsp:sp modelId="{1C6EB619-0CA2-4EF6-BB05-DBF2A48B0296}">
      <dsp:nvSpPr>
        <dsp:cNvPr id="0" name=""/>
        <dsp:cNvSpPr/>
      </dsp:nvSpPr>
      <dsp:spPr>
        <a:xfrm>
          <a:off x="7203600" y="4300374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</a:t>
          </a:r>
          <a:endParaRPr lang="es-CL" sz="500" kern="1200" dirty="0"/>
        </a:p>
      </dsp:txBody>
      <dsp:txXfrm>
        <a:off x="7203600" y="4300374"/>
        <a:ext cx="805921" cy="245707"/>
      </dsp:txXfrm>
    </dsp:sp>
    <dsp:sp modelId="{54BA5D06-CFEC-4EAB-9BCF-AC7D2F7300BF}">
      <dsp:nvSpPr>
        <dsp:cNvPr id="0" name=""/>
        <dsp:cNvSpPr/>
      </dsp:nvSpPr>
      <dsp:spPr>
        <a:xfrm>
          <a:off x="8170706" y="4300374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Seguridad</a:t>
          </a:r>
        </a:p>
      </dsp:txBody>
      <dsp:txXfrm>
        <a:off x="8170706" y="4300374"/>
        <a:ext cx="805921" cy="245707"/>
      </dsp:txXfrm>
    </dsp:sp>
    <dsp:sp modelId="{B756ADFC-48C3-4602-BD1C-945685CE0A00}">
      <dsp:nvSpPr>
        <dsp:cNvPr id="0" name=""/>
        <dsp:cNvSpPr/>
      </dsp:nvSpPr>
      <dsp:spPr>
        <a:xfrm>
          <a:off x="7203600" y="4607508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</a:t>
          </a:r>
          <a:endParaRPr lang="es-CL" sz="500" kern="1200" dirty="0"/>
        </a:p>
      </dsp:txBody>
      <dsp:txXfrm>
        <a:off x="7203600" y="4607508"/>
        <a:ext cx="805921" cy="245707"/>
      </dsp:txXfrm>
    </dsp:sp>
    <dsp:sp modelId="{C8223459-85D8-42F0-824F-F6F1A6E438AB}">
      <dsp:nvSpPr>
        <dsp:cNvPr id="0" name=""/>
        <dsp:cNvSpPr/>
      </dsp:nvSpPr>
      <dsp:spPr>
        <a:xfrm>
          <a:off x="8170706" y="4607508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Gran Precio</a:t>
          </a:r>
        </a:p>
      </dsp:txBody>
      <dsp:txXfrm>
        <a:off x="8170706" y="4607508"/>
        <a:ext cx="805921" cy="245707"/>
      </dsp:txXfrm>
    </dsp:sp>
    <dsp:sp modelId="{B35D3E4A-0882-4D2B-B9B1-03208853B758}">
      <dsp:nvSpPr>
        <dsp:cNvPr id="0" name=""/>
        <dsp:cNvSpPr/>
      </dsp:nvSpPr>
      <dsp:spPr>
        <a:xfrm>
          <a:off x="7203600" y="4914643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</a:t>
          </a:r>
          <a:endParaRPr lang="es-CL" sz="500" kern="1200" dirty="0"/>
        </a:p>
      </dsp:txBody>
      <dsp:txXfrm>
        <a:off x="7203600" y="4914643"/>
        <a:ext cx="805921" cy="245707"/>
      </dsp:txXfrm>
    </dsp:sp>
    <dsp:sp modelId="{D5661ADB-E670-4E34-88F4-CF09F1269098}">
      <dsp:nvSpPr>
        <dsp:cNvPr id="0" name=""/>
        <dsp:cNvSpPr/>
      </dsp:nvSpPr>
      <dsp:spPr>
        <a:xfrm>
          <a:off x="8170706" y="4914643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Flexibilidad</a:t>
          </a:r>
        </a:p>
      </dsp:txBody>
      <dsp:txXfrm>
        <a:off x="8170706" y="4914643"/>
        <a:ext cx="805921" cy="245707"/>
      </dsp:txXfrm>
    </dsp:sp>
    <dsp:sp modelId="{3719650D-88EA-4A77-91C6-13797D568071}">
      <dsp:nvSpPr>
        <dsp:cNvPr id="0" name=""/>
        <dsp:cNvSpPr/>
      </dsp:nvSpPr>
      <dsp:spPr>
        <a:xfrm>
          <a:off x="5269388" y="6066398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Footer</a:t>
          </a:r>
          <a:endParaRPr lang="es-CL" sz="500" kern="1200" dirty="0"/>
        </a:p>
      </dsp:txBody>
      <dsp:txXfrm>
        <a:off x="5269388" y="6066398"/>
        <a:ext cx="805921" cy="245707"/>
      </dsp:txXfrm>
    </dsp:sp>
    <dsp:sp modelId="{8E63E04E-5A15-4102-BF94-E2A6ADA6F180}">
      <dsp:nvSpPr>
        <dsp:cNvPr id="0" name=""/>
        <dsp:cNvSpPr/>
      </dsp:nvSpPr>
      <dsp:spPr>
        <a:xfrm>
          <a:off x="6236494" y="5682480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p</a:t>
          </a:r>
        </a:p>
      </dsp:txBody>
      <dsp:txXfrm>
        <a:off x="6236494" y="5682480"/>
        <a:ext cx="805921" cy="245707"/>
      </dsp:txXfrm>
    </dsp:sp>
    <dsp:sp modelId="{72D1C143-7021-4B93-B273-420BC3FB2D8B}">
      <dsp:nvSpPr>
        <dsp:cNvPr id="0" name=""/>
        <dsp:cNvSpPr/>
      </dsp:nvSpPr>
      <dsp:spPr>
        <a:xfrm>
          <a:off x="7203600" y="5221778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a</a:t>
          </a:r>
        </a:p>
      </dsp:txBody>
      <dsp:txXfrm>
        <a:off x="7203600" y="5221778"/>
        <a:ext cx="805921" cy="245707"/>
      </dsp:txXfrm>
    </dsp:sp>
    <dsp:sp modelId="{D4ED7794-E893-48DA-95E8-D35BB96ABA8B}">
      <dsp:nvSpPr>
        <dsp:cNvPr id="0" name=""/>
        <dsp:cNvSpPr/>
      </dsp:nvSpPr>
      <dsp:spPr>
        <a:xfrm>
          <a:off x="8170706" y="5221778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Like</a:t>
          </a:r>
          <a:r>
            <a:rPr lang="es-CL" sz="500" kern="1200" dirty="0"/>
            <a:t> a red social</a:t>
          </a:r>
        </a:p>
      </dsp:txBody>
      <dsp:txXfrm>
        <a:off x="8170706" y="5221778"/>
        <a:ext cx="805921" cy="245707"/>
      </dsp:txXfrm>
    </dsp:sp>
    <dsp:sp modelId="{C648B8E1-47DC-4CD0-B500-03CA30FA1E8A}">
      <dsp:nvSpPr>
        <dsp:cNvPr id="0" name=""/>
        <dsp:cNvSpPr/>
      </dsp:nvSpPr>
      <dsp:spPr>
        <a:xfrm>
          <a:off x="7203600" y="5528912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a</a:t>
          </a:r>
        </a:p>
      </dsp:txBody>
      <dsp:txXfrm>
        <a:off x="7203600" y="5528912"/>
        <a:ext cx="805921" cy="245707"/>
      </dsp:txXfrm>
    </dsp:sp>
    <dsp:sp modelId="{8B007A2F-CE19-44F1-AE7A-E3C3F738F31D}">
      <dsp:nvSpPr>
        <dsp:cNvPr id="0" name=""/>
        <dsp:cNvSpPr/>
      </dsp:nvSpPr>
      <dsp:spPr>
        <a:xfrm>
          <a:off x="8170706" y="5528912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Like</a:t>
          </a:r>
          <a:r>
            <a:rPr lang="es-CL" sz="500" kern="1200"/>
            <a:t> a red social</a:t>
          </a:r>
        </a:p>
      </dsp:txBody>
      <dsp:txXfrm>
        <a:off x="8170706" y="5528912"/>
        <a:ext cx="805921" cy="245707"/>
      </dsp:txXfrm>
    </dsp:sp>
    <dsp:sp modelId="{5468CB16-47E1-46CF-B16A-9285451FA269}">
      <dsp:nvSpPr>
        <dsp:cNvPr id="0" name=""/>
        <dsp:cNvSpPr/>
      </dsp:nvSpPr>
      <dsp:spPr>
        <a:xfrm>
          <a:off x="7203600" y="5836047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a</a:t>
          </a:r>
        </a:p>
      </dsp:txBody>
      <dsp:txXfrm>
        <a:off x="7203600" y="5836047"/>
        <a:ext cx="805921" cy="245707"/>
      </dsp:txXfrm>
    </dsp:sp>
    <dsp:sp modelId="{8ADA02EF-4802-442C-B96A-B0D074481BA9}">
      <dsp:nvSpPr>
        <dsp:cNvPr id="0" name=""/>
        <dsp:cNvSpPr/>
      </dsp:nvSpPr>
      <dsp:spPr>
        <a:xfrm>
          <a:off x="8170706" y="5836047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Like</a:t>
          </a:r>
          <a:r>
            <a:rPr lang="es-CL" sz="500" kern="1200" dirty="0"/>
            <a:t> a red social</a:t>
          </a:r>
        </a:p>
      </dsp:txBody>
      <dsp:txXfrm>
        <a:off x="8170706" y="5836047"/>
        <a:ext cx="805921" cy="245707"/>
      </dsp:txXfrm>
    </dsp:sp>
    <dsp:sp modelId="{21DBC2FC-1617-4C7D-AA77-2A7C6C031772}">
      <dsp:nvSpPr>
        <dsp:cNvPr id="0" name=""/>
        <dsp:cNvSpPr/>
      </dsp:nvSpPr>
      <dsp:spPr>
        <a:xfrm>
          <a:off x="7203600" y="6143182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a</a:t>
          </a:r>
        </a:p>
      </dsp:txBody>
      <dsp:txXfrm>
        <a:off x="7203600" y="6143182"/>
        <a:ext cx="805921" cy="245707"/>
      </dsp:txXfrm>
    </dsp:sp>
    <dsp:sp modelId="{CCE25C65-D818-4E44-A3FD-E18F82AB8343}">
      <dsp:nvSpPr>
        <dsp:cNvPr id="0" name=""/>
        <dsp:cNvSpPr/>
      </dsp:nvSpPr>
      <dsp:spPr>
        <a:xfrm>
          <a:off x="8170706" y="6143182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 err="1"/>
            <a:t>Like</a:t>
          </a:r>
          <a:r>
            <a:rPr lang="es-CL" sz="500" kern="1200"/>
            <a:t> a red social</a:t>
          </a:r>
        </a:p>
      </dsp:txBody>
      <dsp:txXfrm>
        <a:off x="8170706" y="6143182"/>
        <a:ext cx="805921" cy="245707"/>
      </dsp:txXfrm>
    </dsp:sp>
    <dsp:sp modelId="{FF95FBB3-CC89-4B5A-95E7-684522F14838}">
      <dsp:nvSpPr>
        <dsp:cNvPr id="0" name=""/>
        <dsp:cNvSpPr/>
      </dsp:nvSpPr>
      <dsp:spPr>
        <a:xfrm>
          <a:off x="6236494" y="6450316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 dirty="0"/>
            <a:t>p</a:t>
          </a:r>
        </a:p>
      </dsp:txBody>
      <dsp:txXfrm>
        <a:off x="6236494" y="6450316"/>
        <a:ext cx="805921" cy="245707"/>
      </dsp:txXfrm>
    </dsp:sp>
    <dsp:sp modelId="{F1717572-2C10-4F6A-BA90-F634FB65B35E}">
      <dsp:nvSpPr>
        <dsp:cNvPr id="0" name=""/>
        <dsp:cNvSpPr/>
      </dsp:nvSpPr>
      <dsp:spPr>
        <a:xfrm>
          <a:off x="7203600" y="6450316"/>
          <a:ext cx="805921" cy="2457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b="0" kern="1200"/>
            <a:t>Copyright &amp;copy; 2019-2020 -Desarrollos de Landing Pages Inc.</a:t>
          </a:r>
        </a:p>
      </dsp:txBody>
      <dsp:txXfrm>
        <a:off x="7203600" y="6450316"/>
        <a:ext cx="805921" cy="245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60838-A408-15FC-DF9A-06AF2A807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F4340-7E8B-7AEE-AE02-194A77EA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91F824-AE15-0B8B-F278-85702483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639BC-E9D9-2A60-004F-0C0EDE08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A4EB4-312F-D3D6-AE2E-D5F6DB5B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26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35DA3-FB7C-C6AE-825F-2B4305D5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ADAE43-181E-FA3B-4BEA-C9C35F8DA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144DF-BB2C-9FBB-BBC1-8E4E3AD1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02FF5-A442-9961-35D7-144E814E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D5BCF-DC11-0E0B-C961-C4A47115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5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2EFEE9-67EA-D769-1CAB-53E17AE4B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238FB1-2731-9FCC-5F1C-4669F10A8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E1CAD-F412-AB9B-A28B-555809A1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44856-62A2-0359-9D56-9972C10E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4F53C-AE30-F69C-098A-62A67EBD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82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2CA57-2A62-1BC2-69A0-16DA936E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A14BC-EEF4-DF90-6981-66F6F21E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C53DA-DE1B-64EE-8366-4472D441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23AB1-E814-6C30-A40F-62171E6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1136C-AEDE-5328-F493-E483807E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1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4B5AA-E061-8C96-9CE0-F9D3E364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518EA-199E-BC58-D15C-C15B8F42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4A3E6-979D-DBA6-8B5E-7EAB50A1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2C553-A7C4-7A0F-631D-F0245F18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318B2-DB89-9349-D88F-E926CF34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519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38492-3181-AF7C-15AD-F060EC8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5484D-4942-A034-08F7-D4FEC7C87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25C1F7-66D1-CACB-5308-C766EADC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F24A98-ECA0-3275-B1C3-448DEF59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F7327C-CB65-4F05-3543-CE229725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EAC477-1EC5-EA8E-0177-49FF7575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17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89174-3E53-B101-1281-54E431B0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C11A35-AC79-E085-C345-F83A0A24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1D62C-1617-D7D3-9D45-50A8DEC0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3BE80A-D1C0-C87F-4992-AC38D369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42B284-EF15-1C3F-C9B7-2E491EA3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B718A9-7FA6-5755-542E-E81AC79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FAAFF7-D163-CB42-66AB-F5C56101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EBE9A7-2DBB-60BA-1DCD-E3C16A9C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9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97687-08C3-3631-92BC-3C86EF5C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2F59B8-2C13-6B15-7659-8E0A1DD6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EE7EC-6572-D7B9-960D-05676643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ACD32A-C67B-AAB7-906F-D9C30D1E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67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09C11-4252-87D3-759B-D4D34AC4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0693FF-AFDF-DEDF-5B5A-82CAC00A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F36D7F-8868-C91A-7FF9-E15D8EBD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69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E5A3-9977-7D3E-BDB3-AD085113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27F111-8F79-C76D-B56E-92B5B29C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07A8BE-85CC-DE14-5A9C-31B9F1DC2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6F666F-2B10-4FAC-22ED-FF2E4F71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EAE3CA-CE45-B858-BA13-DC496D84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A31EC-9CD9-D5AC-A038-E1D22447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182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8075-3FC1-8950-48D6-F5B7007F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28F95B-6BBC-7125-24C6-9E259DC96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7C25E6-17E6-1E3B-04A0-5228C4738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AE2E4-020C-4574-1CAA-16DFFD4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CEF85-A971-E81D-847B-4FD6C50F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1A68-5D5A-445A-57CE-096DFA32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145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01661A-FD42-B0B8-FE3A-DBB1847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FEEE0-9F74-00B7-9DF5-A492443A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33D5B-F026-6284-7639-7BEBBC2E8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1E84-0228-4FC3-9CB1-08DDCBF364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C8B91-144B-9455-F0F9-D758BE94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BA041-6BEC-7CCE-404E-098CCA961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807B-1F16-4E72-9052-0280AFCED4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03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0DBB3F1-7C08-8801-F7A6-FD1E851D4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55438"/>
              </p:ext>
            </p:extLst>
          </p:nvPr>
        </p:nvGraphicFramePr>
        <p:xfrm>
          <a:off x="141678" y="81792"/>
          <a:ext cx="11904913" cy="669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208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Panorámica</PresentationFormat>
  <Paragraphs>50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Valdés</dc:creator>
  <cp:lastModifiedBy>Franco Valdés</cp:lastModifiedBy>
  <cp:revision>1</cp:revision>
  <dcterms:created xsi:type="dcterms:W3CDTF">2023-03-30T00:41:42Z</dcterms:created>
  <dcterms:modified xsi:type="dcterms:W3CDTF">2023-03-30T01:16:23Z</dcterms:modified>
</cp:coreProperties>
</file>