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DDAFA-A908-0AD3-9D31-A779C1AE8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Biodiversity</a:t>
            </a:r>
            <a:r>
              <a:rPr lang="es-CL" dirty="0"/>
              <a:t> in Natural Parks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68158-1231-240A-B486-88BACB3A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A Data </a:t>
            </a:r>
            <a:r>
              <a:rPr lang="es-CL" dirty="0" err="1"/>
              <a:t>Science</a:t>
            </a:r>
            <a:r>
              <a:rPr lang="es-CL" dirty="0"/>
              <a:t> </a:t>
            </a:r>
            <a:r>
              <a:rPr lang="es-CL" dirty="0" err="1"/>
              <a:t>project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21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F8DEA-1AC8-AC13-56B4-E98340D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Scope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E4BCE-6A03-105D-ABB6-390F8BDD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present</a:t>
            </a:r>
            <a:r>
              <a:rPr lang="es-CL" dirty="0"/>
              <a:t> Data </a:t>
            </a:r>
            <a:r>
              <a:rPr lang="es-CL" dirty="0" err="1"/>
              <a:t>Science</a:t>
            </a:r>
            <a:r>
              <a:rPr lang="es-CL" dirty="0"/>
              <a:t> </a:t>
            </a:r>
            <a:r>
              <a:rPr lang="es-CL" dirty="0" err="1"/>
              <a:t>project</a:t>
            </a:r>
            <a:r>
              <a:rPr lang="es-CL" dirty="0"/>
              <a:t> </a:t>
            </a:r>
            <a:r>
              <a:rPr lang="es-CL" dirty="0" err="1"/>
              <a:t>aims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provide</a:t>
            </a:r>
            <a:r>
              <a:rPr lang="es-CL" dirty="0"/>
              <a:t> </a:t>
            </a:r>
            <a:r>
              <a:rPr lang="es-CL" dirty="0" err="1"/>
              <a:t>meaningful</a:t>
            </a:r>
            <a:r>
              <a:rPr lang="es-CL" dirty="0"/>
              <a:t> </a:t>
            </a:r>
            <a:r>
              <a:rPr lang="es-CL" dirty="0" err="1"/>
              <a:t>insight</a:t>
            </a:r>
            <a:r>
              <a:rPr lang="es-CL" dirty="0"/>
              <a:t> </a:t>
            </a:r>
            <a:r>
              <a:rPr lang="es-CL" dirty="0" err="1"/>
              <a:t>about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state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species</a:t>
            </a:r>
            <a:r>
              <a:rPr lang="es-CL" dirty="0"/>
              <a:t> </a:t>
            </a:r>
            <a:r>
              <a:rPr lang="es-CL" dirty="0" err="1"/>
              <a:t>present</a:t>
            </a:r>
            <a:r>
              <a:rPr lang="es-CL" dirty="0"/>
              <a:t> </a:t>
            </a:r>
            <a:r>
              <a:rPr lang="es-CL" dirty="0" err="1"/>
              <a:t>today</a:t>
            </a:r>
            <a:r>
              <a:rPr lang="es-CL" dirty="0"/>
              <a:t> in a set </a:t>
            </a:r>
            <a:r>
              <a:rPr lang="es-CL" dirty="0" err="1"/>
              <a:t>of</a:t>
            </a:r>
            <a:r>
              <a:rPr lang="es-CL" dirty="0"/>
              <a:t> Natural Parks in </a:t>
            </a:r>
            <a:r>
              <a:rPr lang="es-CL" dirty="0" err="1"/>
              <a:t>the</a:t>
            </a:r>
            <a:r>
              <a:rPr lang="es-CL" dirty="0"/>
              <a:t> USA.</a:t>
            </a:r>
          </a:p>
          <a:p>
            <a:r>
              <a:rPr lang="es-CL" dirty="0"/>
              <a:t>In </a:t>
            </a:r>
            <a:r>
              <a:rPr lang="es-CL" dirty="0" err="1"/>
              <a:t>order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achieve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, </a:t>
            </a:r>
            <a:r>
              <a:rPr lang="es-CL" dirty="0" err="1"/>
              <a:t>we</a:t>
            </a:r>
            <a:r>
              <a:rPr lang="es-CL" dirty="0"/>
              <a:t> </a:t>
            </a:r>
            <a:r>
              <a:rPr lang="es-CL" dirty="0" err="1"/>
              <a:t>proposed</a:t>
            </a:r>
            <a:r>
              <a:rPr lang="es-CL" dirty="0"/>
              <a:t> a set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questions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allows</a:t>
            </a:r>
            <a:r>
              <a:rPr lang="es-CL" dirty="0"/>
              <a:t> </a:t>
            </a:r>
            <a:r>
              <a:rPr lang="es-CL" dirty="0" err="1"/>
              <a:t>us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gather</a:t>
            </a:r>
            <a:r>
              <a:rPr lang="es-CL" dirty="0"/>
              <a:t>, </a:t>
            </a:r>
            <a:r>
              <a:rPr lang="es-CL" dirty="0" err="1"/>
              <a:t>analyze</a:t>
            </a:r>
            <a:r>
              <a:rPr lang="es-CL" dirty="0"/>
              <a:t>, </a:t>
            </a:r>
            <a:r>
              <a:rPr lang="es-CL" dirty="0" err="1"/>
              <a:t>conclude</a:t>
            </a:r>
            <a:r>
              <a:rPr lang="es-CL" dirty="0"/>
              <a:t>, </a:t>
            </a:r>
            <a:r>
              <a:rPr lang="es-CL" dirty="0" err="1"/>
              <a:t>visualize</a:t>
            </a:r>
            <a:r>
              <a:rPr lang="es-CL" dirty="0"/>
              <a:t> and </a:t>
            </a:r>
            <a:r>
              <a:rPr lang="es-CL" dirty="0" err="1"/>
              <a:t>present</a:t>
            </a:r>
            <a:r>
              <a:rPr lang="es-CL" dirty="0"/>
              <a:t> a </a:t>
            </a:r>
            <a:r>
              <a:rPr lang="es-CL" dirty="0" err="1"/>
              <a:t>picture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conservation</a:t>
            </a:r>
            <a:r>
              <a:rPr lang="es-CL" dirty="0"/>
              <a:t> status </a:t>
            </a:r>
            <a:r>
              <a:rPr lang="es-CL" dirty="0" err="1"/>
              <a:t>of</a:t>
            </a:r>
            <a:r>
              <a:rPr lang="es-CL" dirty="0"/>
              <a:t> a </a:t>
            </a:r>
            <a:r>
              <a:rPr lang="es-CL" dirty="0" err="1"/>
              <a:t>wide</a:t>
            </a:r>
            <a:r>
              <a:rPr lang="es-CL" dirty="0"/>
              <a:t> </a:t>
            </a:r>
            <a:r>
              <a:rPr lang="es-CL" dirty="0" err="1"/>
              <a:t>variety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species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may</a:t>
            </a:r>
            <a:r>
              <a:rPr lang="es-CL" dirty="0"/>
              <a:t> be varios </a:t>
            </a:r>
            <a:r>
              <a:rPr lang="es-CL" dirty="0" err="1"/>
              <a:t>degrees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risk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extintion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4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E4D0F-E700-C4BD-185F-5CB5EEE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86529-FCD6-92E0-9BC5-AF5CEC5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endangered species are present today in natural parks?</a:t>
            </a:r>
          </a:p>
          <a:p>
            <a:r>
              <a:rPr lang="en-US" dirty="0"/>
              <a:t>2. Which species are the most endangered today?</a:t>
            </a:r>
          </a:p>
          <a:p>
            <a:r>
              <a:rPr lang="en-US" dirty="0"/>
              <a:t>3. What are the most common and least common species found in national parks today?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3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FD1B5-B16F-0151-2966-2C2BF085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Proportion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Risk</a:t>
            </a:r>
            <a:r>
              <a:rPr lang="es-CL" dirty="0"/>
              <a:t> </a:t>
            </a:r>
            <a:r>
              <a:rPr lang="es-CL" dirty="0" err="1"/>
              <a:t>Assesment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Species</a:t>
            </a:r>
            <a:r>
              <a:rPr lang="es-CL" dirty="0"/>
              <a:t>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Category</a:t>
            </a:r>
            <a:endParaRPr lang="es-CL" dirty="0"/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3A12DE0-FE34-0EF4-2170-46692E24D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288" y="2603500"/>
            <a:ext cx="5279736" cy="3416300"/>
          </a:xfrm>
        </p:spPr>
      </p:pic>
    </p:spTree>
    <p:extLst>
      <p:ext uri="{BB962C8B-B14F-4D97-AF65-F5344CB8AC3E}">
        <p14:creationId xmlns:p14="http://schemas.microsoft.com/office/powerpoint/2010/main" val="260780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F058-401E-B1A9-5205-2A7F3FD7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Chi-2 test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Risk</a:t>
            </a:r>
            <a:r>
              <a:rPr lang="es-CL" dirty="0"/>
              <a:t> </a:t>
            </a:r>
            <a:r>
              <a:rPr lang="es-CL" dirty="0" err="1"/>
              <a:t>Assesment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75D47-60A6-44E0-FAEE-5BE30E34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86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107</TotalTime>
  <Words>137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Biodiversity in Natural Parks</vt:lpstr>
      <vt:lpstr>Scope</vt:lpstr>
      <vt:lpstr>Questions</vt:lpstr>
      <vt:lpstr>Proportion of Risk Assesment of Species by Category</vt:lpstr>
      <vt:lpstr>Chi-2 test for Risk Assesment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Natural Parks</dc:title>
  <dc:creator>Franco Valdés</dc:creator>
  <cp:lastModifiedBy>Franco Valdés</cp:lastModifiedBy>
  <cp:revision>2</cp:revision>
  <dcterms:created xsi:type="dcterms:W3CDTF">2024-01-31T13:49:55Z</dcterms:created>
  <dcterms:modified xsi:type="dcterms:W3CDTF">2024-01-31T15:37:48Z</dcterms:modified>
</cp:coreProperties>
</file>