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dn.kernel.org/pub/linux/kernel/v5.x/linux-5.0.1.tar.xz" TargetMode="External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engning/menu.git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usybox.net/downloads/busybox-1.30.1.tar.bz2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Linux System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  <p:sp>
        <p:nvSpPr>
          <p:cNvPr id="123" name="Shape 123"/>
          <p:cNvSpPr/>
          <p:nvPr/>
        </p:nvSpPr>
        <p:spPr>
          <a:xfrm>
            <a:off x="1447799" y="7080250"/>
            <a:ext cx="20828001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4400"/>
            </a:lvl1pPr>
          </a:lstStyle>
          <a:p>
            <a:pPr/>
            <a:r>
              <a:t>Based on Ubuntu 18.04 &amp; linux-5.0.1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基于BusyBox构造Linux系统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0065">
              <a:spcBef>
                <a:spcPts val="3700"/>
              </a:spcBef>
              <a:defRPr sz="3275"/>
            </a:pPr>
            <a:r>
              <a:t>准备根目录映像，并安装busybox到根目录映像中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dd if=/dev/zero of=rootfs.img bs=4096 count=1024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mkfs.ext3 rootfs.img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mkdir rootfs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sudo mount -o loop rootfs.img rootfs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在busybox目录下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sudo make CONFIG_PREFIX=../rootfs/ install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sudo umount rootfs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qemu-system-x86_64 -kernel linux-5.0.1/arch/x86/boot/bzImage -initrd </a:t>
            </a:r>
            <a:r>
              <a:t>rootfs.img</a:t>
            </a:r>
            <a:r>
              <a:t> -append </a:t>
            </a:r>
            <a:r>
              <a:t>"</a:t>
            </a:r>
            <a:r>
              <a:t>root=/dev/ram init=/</a:t>
            </a:r>
            <a:r>
              <a:t>bin/ash"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构建Linux内核的gdb调试环境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重新配置编译内核使之携带调试信息</a:t>
            </a:r>
          </a:p>
          <a:p>
            <a:pPr/>
            <a:r>
              <a:t>在qemu中启动gdb server</a:t>
            </a:r>
          </a:p>
          <a:p>
            <a:pPr/>
            <a:r>
              <a:t>建立gdb与gdbserver之间的连接</a:t>
            </a:r>
          </a:p>
          <a:p>
            <a:pPr/>
            <a:r>
              <a:t>加载vmlinux中的符号表，设置断点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2"/>
            </a:lvl1pPr>
          </a:lstStyle>
          <a:p>
            <a:pPr/>
            <a:r>
              <a:t>重新配置编译内核使之携带调试信息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defconfig</a:t>
            </a:r>
          </a:p>
          <a:p>
            <a:pPr/>
            <a:r>
              <a:t>make menuconfig</a:t>
            </a:r>
          </a:p>
          <a:p>
            <a:pPr lvl="2"/>
            <a:r>
              <a:t>Kernel hacking—&gt;[*] Kernel debugging</a:t>
            </a:r>
          </a:p>
          <a:p>
            <a:pPr/>
            <a:r>
              <a:t>make重新编译（时间较长）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在qemu中启动gdb server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914400">
              <a:spcBef>
                <a:spcPts val="600"/>
              </a:spcBef>
              <a:buClr>
                <a:srgbClr val="99CC00"/>
              </a:buClr>
              <a:buSzPct val="100000"/>
              <a:buFont typeface="Arial"/>
              <a:buChar char="♦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qemu-system-x86_64 -kernel linux-5.0.1/arch/x86/boot/bzImage -initrd </a:t>
            </a:r>
            <a:r>
              <a:t>rootfs.img</a:t>
            </a:r>
            <a:r>
              <a:t> -append </a:t>
            </a:r>
            <a:r>
              <a:t>"</a:t>
            </a:r>
            <a:r>
              <a:t>root=/dev/ram init=/</a:t>
            </a:r>
            <a:r>
              <a:t>bin/ash"</a:t>
            </a:r>
            <a:r>
              <a:t> -s -S</a:t>
            </a:r>
          </a:p>
          <a:p>
            <a:pPr marL="342900" indent="-342900" defTabSz="914400">
              <a:spcBef>
                <a:spcPts val="600"/>
              </a:spcBef>
              <a:buClr>
                <a:srgbClr val="99CC00"/>
              </a:buClr>
              <a:buSzPct val="100000"/>
              <a:buFont typeface="Arial"/>
              <a:buChar char="♦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可以看到在新打开的</a:t>
            </a:r>
            <a:r>
              <a:t>qemu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虚拟机上，整个是一个黑屏，此时</a:t>
            </a:r>
            <a:r>
              <a:t>qemu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在等待</a:t>
            </a:r>
            <a:r>
              <a:t>gdb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连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接</a:t>
            </a:r>
          </a:p>
          <a:p>
            <a:pPr marL="342900" indent="-342900" defTabSz="914400">
              <a:spcBef>
                <a:spcPts val="600"/>
              </a:spcBef>
              <a:buClr>
                <a:srgbClr val="99CC00"/>
              </a:buClr>
              <a:buSzPct val="100000"/>
              <a:buFont typeface="Arial"/>
              <a:buChar char="♦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关于</a:t>
            </a:r>
            <a:r>
              <a:t>-s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-S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选项的说明</a:t>
            </a:r>
          </a:p>
          <a:p>
            <a:pPr lvl="1" marL="742950" indent="-285750" defTabSz="914400">
              <a:spcBef>
                <a:spcPts val="0"/>
              </a:spcBef>
              <a:buSzPct val="1000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-S freeze CPU at startup (use ’c’ to start execution)</a:t>
            </a:r>
          </a:p>
          <a:p>
            <a:pPr lvl="1" marL="742950" indent="-285750" defTabSz="914400">
              <a:spcBef>
                <a:spcPts val="0"/>
              </a:spcBef>
              <a:buSzPct val="1000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-s shorthand for -gdb tcp::1234</a:t>
            </a:r>
            <a:r>
              <a:t>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若不想使用</a:t>
            </a:r>
            <a:r>
              <a:t>1234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端口，则可以使用</a:t>
            </a:r>
            <a:r>
              <a:t>-gdb tcp:xxxx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来取代</a:t>
            </a:r>
            <a:r>
              <a:t>-s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选项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建立gdb与gdbserver之间的连接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在另外一个终端运行gdb，然后在gdb界面中运行如下命令</a:t>
            </a:r>
          </a:p>
          <a:p>
            <a:pPr/>
            <a:r>
              <a:t>target remote:1234 #则可以建立gdb和gdbserver之间的连接</a:t>
            </a:r>
          </a:p>
          <a:p>
            <a:pPr/>
            <a:r>
              <a:t>按c 让qemu上的Linux继续运行</a:t>
            </a:r>
          </a:p>
          <a:p>
            <a:pPr/>
            <a:r>
              <a:t>假如在前面使用-gdb tcp::xxxx，则这里的1234也要修改为对应的端口xxxx</a:t>
            </a:r>
          </a:p>
          <a:p>
            <a:pPr/>
            <a:r>
              <a:t>问题：此时没有加载符号表，无法根据符号设置断点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pPr/>
            <a:r>
              <a:t>加载vmlinux中的符号表，设置断点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4800"/>
              </a:spcBef>
              <a:defRPr sz="4264"/>
            </a:pPr>
            <a:r>
              <a:t>在gdb界面中targe remote之前加载符号表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file linux-5.0.1/vmlinux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在gdb界面中设置断点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break start_kernel #断点的设置可以在target remote之前，也可以在之后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在设置好start_kernel处断点并且target remote之后可以继续运行，则在运行到start_kernel的时候会停下来，等待gdb调试命令的输入，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可以使用</a:t>
            </a:r>
            <a:r>
              <a:t>list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来显示断点处相关的源代码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此后可以继续设置新的断点，...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下载Linux内核源代码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https://cdn.kernel.org/pub/linux/kernel/v5.x/linux-5.0.1.tar.xz</a:t>
            </a:r>
          </a:p>
          <a:p>
            <a:pPr/>
            <a:r>
              <a:t>xz -d linux-5.0.1.tar.xz</a:t>
            </a:r>
          </a:p>
          <a:p>
            <a:pPr/>
            <a:r>
              <a:t>tar -xvf linux-5.0.1.tar</a:t>
            </a:r>
          </a:p>
          <a:p>
            <a:pPr/>
            <a:r>
              <a:t>cd linux-5.0.1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97560" y="8829760"/>
            <a:ext cx="2758077" cy="27580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18177466" y="11464979"/>
            <a:ext cx="439826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linux-5.0.1.tar.xz下载地址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安装内核编译工具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 apt install build-essential flex bison libssl-dev libelf-dev libncurses-dev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配置编译内核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4800"/>
              </a:spcBef>
              <a:defRPr sz="4264"/>
            </a:pPr>
            <a:r>
              <a:t>make defconfig          #按照默认值生成.config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make i386_defconfig #生成32位x86的配置文件，x86_64_defconfig为64为配置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make config               #遍历选择编译内核功能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make allyesconfig      #启用内核全部功能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make allnoconfig        #内核功能选项全部为否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make menuconfig      #开启文本菜单选项，对窗口有限制，尽量调大窗口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make 或 make -j*       # *为cpu核心数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升级当前系统内核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sudo make modules_install # ⚠️</a:t>
            </a:r>
            <a:r>
              <a:rPr>
                <a:solidFill>
                  <a:schemeClr val="accent5"/>
                </a:solidFill>
              </a:rPr>
              <a:t>安装前通过系统快照备份系统</a:t>
            </a:r>
            <a:r>
              <a:t>，以防出现故障前功尽弃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sudo make install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sudo update-grub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reboot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uname -a</a:t>
            </a:r>
          </a:p>
          <a:p>
            <a:pPr lvl="1" marL="1016000" indent="-508000" defTabSz="660400">
              <a:spcBef>
                <a:spcPts val="4700"/>
              </a:spcBef>
              <a:defRPr sz="4160"/>
            </a:pPr>
            <a:r>
              <a:t>Linux ubuntu 5.0.1 #1 SMP Wed Mar 13 14:19:31 CST 2019 x86_64 x86_64 x86_64 GNU/Linux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通过QEMU虚拟机加载内核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 apt install qemu</a:t>
            </a:r>
          </a:p>
          <a:p>
            <a:pPr/>
            <a:r>
              <a:t>qemu-system-i386 -kernel linux-5.0.1/arch/x86/boot/bzImage</a:t>
            </a:r>
          </a:p>
          <a:p>
            <a:pPr/>
            <a:r>
              <a:t>qemu-system-x86_64 -kernel linux-5.0.1/arch/x86/boot/bzImage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构造MenuOS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5600"/>
              </a:spcBef>
              <a:defRPr sz="4940"/>
            </a:pPr>
            <a:r>
              <a:t>git clone </a:t>
            </a:r>
            <a:r>
              <a:rPr u="sng">
                <a:hlinkClick r:id="rId2" invalidUrl="" action="" tgtFrame="" tooltip="" history="1" highlightClick="0" endSnd="0"/>
              </a:rPr>
              <a:t>https://github.com/mengning/menu.git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cd menu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sudo apt-get install libc6-dev-i386 # 在64位环境下编译32位需安装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make rootfs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cd ..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qemu-system-i386 -kernel linux-5.0.1/arch/x86/boot/bzImage -initrd rootfs.img # 配置内核make i386_defconfig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7400" y="414760"/>
            <a:ext cx="18681987" cy="12886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基于BusyBox构造Linux系统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  <a:r>
              <a:t>wget </a:t>
            </a:r>
            <a:r>
              <a:rPr u="sng">
                <a:hlinkClick r:id="rId2" invalidUrl="" action="" tgtFrame="" tooltip="" history="1" highlightClick="0" endSnd="0"/>
              </a:rPr>
              <a:t>https://busybox.net/downloads/busybox-1.30.1.tar.bz2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 tar -xvf busybox-1.30.1.tar.bz2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 help可以得到一些编译busybox的帮助信息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 defconfig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 menuconfig修改如下配置：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enable：Settings –&gt; build options –&gt; build busybox as a static binary（no share libs）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