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1" r:id="rId2"/>
    <p:sldId id="301" r:id="rId3"/>
    <p:sldId id="302" r:id="rId4"/>
    <p:sldId id="303" r:id="rId5"/>
    <p:sldId id="304" r:id="rId6"/>
    <p:sldId id="322" r:id="rId7"/>
    <p:sldId id="323" r:id="rId8"/>
    <p:sldId id="324" r:id="rId9"/>
    <p:sldId id="325" r:id="rId10"/>
    <p:sldId id="326" r:id="rId11"/>
    <p:sldId id="272" r:id="rId12"/>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Abraham" initials="MA" lastIdx="1" clrIdx="0">
    <p:extLst>
      <p:ext uri="{19B8F6BF-5375-455C-9EA6-DF929625EA0E}">
        <p15:presenceInfo xmlns:p15="http://schemas.microsoft.com/office/powerpoint/2012/main" userId="Mario Ab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p:cViewPr>
        <p:scale>
          <a:sx n="150" d="100"/>
          <a:sy n="150" d="100"/>
        </p:scale>
        <p:origin x="5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D2D0CB-BB96-426E-AD33-947EE1AC98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a:extLst>
              <a:ext uri="{FF2B5EF4-FFF2-40B4-BE49-F238E27FC236}">
                <a16:creationId xmlns:a16="http://schemas.microsoft.com/office/drawing/2014/main" id="{B60F0B71-517C-45C6-BCB1-77F55EE613D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EE352EE-7CBC-4EA5-A81F-B21C3124A7A1}" type="datetimeFigureOut">
              <a:rPr lang="de-DE"/>
              <a:pPr>
                <a:defRPr/>
              </a:pPr>
              <a:t>01.01.2024</a:t>
            </a:fld>
            <a:endParaRPr lang="de-DE"/>
          </a:p>
        </p:txBody>
      </p:sp>
      <p:sp>
        <p:nvSpPr>
          <p:cNvPr id="4" name="Folienbildplatzhalter 3">
            <a:extLst>
              <a:ext uri="{FF2B5EF4-FFF2-40B4-BE49-F238E27FC236}">
                <a16:creationId xmlns:a16="http://schemas.microsoft.com/office/drawing/2014/main" id="{0009297A-B499-4FCE-B9B0-53EFB76B36F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A4F92458-1495-455C-82DF-AB04DA6AE39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4F3C5B1-897A-4CDE-ACAF-EBA12A03FD0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a:extLst>
              <a:ext uri="{FF2B5EF4-FFF2-40B4-BE49-F238E27FC236}">
                <a16:creationId xmlns:a16="http://schemas.microsoft.com/office/drawing/2014/main" id="{6C6F2D79-E411-4612-9A93-38D2F83C8ED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84159CA-5C06-486F-9E2B-C9F4F06E7772}"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schmales Bi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5A93105-9269-4E2A-A1EF-D3BEAE872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720000" y="3143331"/>
            <a:ext cx="7740432" cy="505222"/>
          </a:xfrm>
        </p:spPr>
        <p:txBody>
          <a:bodyPr>
            <a:noAutofit/>
          </a:bodyPr>
          <a:lstStyle>
            <a:lvl1pPr marL="0" indent="0" algn="l">
              <a:buNone/>
              <a:defRPr sz="3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4" name="Bildplatzhalter 3"/>
          <p:cNvSpPr>
            <a:spLocks noGrp="1"/>
          </p:cNvSpPr>
          <p:nvPr>
            <p:ph type="pic" sz="quarter" idx="13"/>
          </p:nvPr>
        </p:nvSpPr>
        <p:spPr>
          <a:xfrm>
            <a:off x="0" y="-5610"/>
            <a:ext cx="9144000" cy="1798638"/>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11" name="Titel 11"/>
          <p:cNvSpPr>
            <a:spLocks noGrp="1"/>
          </p:cNvSpPr>
          <p:nvPr>
            <p:ph type="title"/>
          </p:nvPr>
        </p:nvSpPr>
        <p:spPr>
          <a:xfrm>
            <a:off x="720000" y="2602923"/>
            <a:ext cx="7740432" cy="503361"/>
          </a:xfrm>
          <a:prstGeom prst="rect">
            <a:avLst/>
          </a:prstGeom>
        </p:spPr>
        <p:txBody>
          <a:bodyPr lIns="0" tIns="0" rIns="0" bIns="0" anchor="t" anchorCtr="0">
            <a:noAutofit/>
          </a:bodyPr>
          <a:lstStyle>
            <a:lvl1pPr algn="l">
              <a:defRPr sz="3200" b="1" baseline="0"/>
            </a:lvl1pPr>
          </a:lstStyle>
          <a:p>
            <a:r>
              <a:rPr lang="de-DE"/>
              <a:t>Mastertitelformat bearbeiten</a:t>
            </a:r>
            <a:endParaRPr lang="de-DE" dirty="0"/>
          </a:p>
        </p:txBody>
      </p:sp>
      <p:sp>
        <p:nvSpPr>
          <p:cNvPr id="6" name="Datumsplatzhalter 8">
            <a:extLst>
              <a:ext uri="{FF2B5EF4-FFF2-40B4-BE49-F238E27FC236}">
                <a16:creationId xmlns:a16="http://schemas.microsoft.com/office/drawing/2014/main" id="{2A88A300-D8E7-441B-867E-D2C2D9A0F20F}"/>
              </a:ext>
            </a:extLst>
          </p:cNvPr>
          <p:cNvSpPr>
            <a:spLocks noGrp="1"/>
          </p:cNvSpPr>
          <p:nvPr>
            <p:ph type="dt" sz="half" idx="14"/>
          </p:nvPr>
        </p:nvSpPr>
        <p:spPr>
          <a:xfrm>
            <a:off x="720725" y="4481513"/>
            <a:ext cx="1824038"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E382C093-6B95-486F-AA91-1BD25166D2CD}"/>
              </a:ext>
            </a:extLst>
          </p:cNvPr>
          <p:cNvSpPr>
            <a:spLocks noGrp="1"/>
          </p:cNvSpPr>
          <p:nvPr>
            <p:ph type="ftr" sz="quarter" idx="15"/>
          </p:nvPr>
        </p:nvSpPr>
        <p:spPr>
          <a:xfrm>
            <a:off x="720725" y="2130425"/>
            <a:ext cx="6946900" cy="274638"/>
          </a:xfrm>
        </p:spPr>
        <p:txBody>
          <a:bodyPr/>
          <a:lstStyle>
            <a:lvl1pPr algn="l">
              <a:defRPr sz="12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136395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3F2F786B-A8B1-437E-93F2-2FFCE2169B6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9" name="Picture 2">
            <a:extLst>
              <a:ext uri="{FF2B5EF4-FFF2-40B4-BE49-F238E27FC236}">
                <a16:creationId xmlns:a16="http://schemas.microsoft.com/office/drawing/2014/main" id="{955808AF-A921-4992-9332-6F834777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abellenplatzhalter 6"/>
          <p:cNvSpPr>
            <a:spLocks noGrp="1"/>
          </p:cNvSpPr>
          <p:nvPr>
            <p:ph type="tbl" sz="quarter" idx="19"/>
          </p:nvPr>
        </p:nvSpPr>
        <p:spPr>
          <a:xfrm>
            <a:off x="719138" y="1563688"/>
            <a:ext cx="4683125" cy="2935287"/>
          </a:xfrm>
        </p:spPr>
        <p:txBody>
          <a:bodyPr rtlCol="0">
            <a:noAutofit/>
          </a:bodyPr>
          <a:lstStyle>
            <a:lvl1pPr>
              <a:defRPr baseline="0"/>
            </a:lvl1pPr>
          </a:lstStyle>
          <a:p>
            <a:pPr lvl="0"/>
            <a:r>
              <a:rPr lang="de-DE" noProof="0"/>
              <a:t>Tabelle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Datumsplatzhalter 4">
            <a:extLst>
              <a:ext uri="{FF2B5EF4-FFF2-40B4-BE49-F238E27FC236}">
                <a16:creationId xmlns:a16="http://schemas.microsoft.com/office/drawing/2014/main" id="{65E66F0E-80A2-42E1-8FBA-AF5213606640}"/>
              </a:ext>
            </a:extLst>
          </p:cNvPr>
          <p:cNvSpPr>
            <a:spLocks noGrp="1"/>
          </p:cNvSpPr>
          <p:nvPr>
            <p:ph type="dt" sz="half" idx="20"/>
          </p:nvPr>
        </p:nvSpPr>
        <p:spPr/>
        <p:txBody>
          <a:bodyPr/>
          <a:lstStyle>
            <a:lvl1pPr>
              <a:defRPr/>
            </a:lvl1pPr>
          </a:lstStyle>
          <a:p>
            <a:pPr>
              <a:defRPr/>
            </a:pPr>
            <a:endParaRPr lang="de-DE"/>
          </a:p>
        </p:txBody>
      </p:sp>
      <p:sp>
        <p:nvSpPr>
          <p:cNvPr id="11" name="Fußzeilenplatzhalter 5">
            <a:extLst>
              <a:ext uri="{FF2B5EF4-FFF2-40B4-BE49-F238E27FC236}">
                <a16:creationId xmlns:a16="http://schemas.microsoft.com/office/drawing/2014/main" id="{5895F6E5-B55E-4F6F-872E-462C5880A46F}"/>
              </a:ext>
            </a:extLst>
          </p:cNvPr>
          <p:cNvSpPr>
            <a:spLocks noGrp="1"/>
          </p:cNvSpPr>
          <p:nvPr>
            <p:ph type="ftr" sz="quarter" idx="21"/>
          </p:nvPr>
        </p:nvSpPr>
        <p:spPr/>
        <p:txBody>
          <a:bodyPr/>
          <a:lstStyle>
            <a:lvl1pPr>
              <a:defRPr/>
            </a:lvl1pPr>
          </a:lstStyle>
          <a:p>
            <a:pPr>
              <a:defRPr/>
            </a:pPr>
            <a:r>
              <a:rPr lang="de-DE"/>
              <a:t>Referent_in</a:t>
            </a:r>
            <a:endParaRPr lang="de-DE" dirty="0"/>
          </a:p>
        </p:txBody>
      </p:sp>
      <p:sp>
        <p:nvSpPr>
          <p:cNvPr id="13" name="Foliennummernplatzhalter 8">
            <a:extLst>
              <a:ext uri="{FF2B5EF4-FFF2-40B4-BE49-F238E27FC236}">
                <a16:creationId xmlns:a16="http://schemas.microsoft.com/office/drawing/2014/main" id="{6B54358D-5A02-4FDF-A65A-F369CB735089}"/>
              </a:ext>
            </a:extLst>
          </p:cNvPr>
          <p:cNvSpPr>
            <a:spLocks noGrp="1"/>
          </p:cNvSpPr>
          <p:nvPr>
            <p:ph type="sldNum" sz="quarter" idx="22"/>
          </p:nvPr>
        </p:nvSpPr>
        <p:spPr/>
        <p:txBody>
          <a:bodyPr/>
          <a:lstStyle>
            <a:lvl1pPr>
              <a:defRPr/>
            </a:lvl1pPr>
          </a:lstStyle>
          <a:p>
            <a:fld id="{DC8EC82C-661D-44C9-A813-2872F946FED6}" type="slidenum">
              <a:rPr lang="de-DE" altLang="de-DE"/>
              <a:pPr/>
              <a:t>‹Nr.›</a:t>
            </a:fld>
            <a:endParaRPr lang="de-DE" altLang="de-DE"/>
          </a:p>
        </p:txBody>
      </p:sp>
    </p:spTree>
    <p:extLst>
      <p:ext uri="{BB962C8B-B14F-4D97-AF65-F5344CB8AC3E}">
        <p14:creationId xmlns:p14="http://schemas.microsoft.com/office/powerpoint/2010/main" val="357177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C858E564-27CA-4B4D-8402-77657310D2C8}"/>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F173087C-823C-46B0-BCF9-9BB7CFEBB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agrammplatzhalter 3"/>
          <p:cNvSpPr>
            <a:spLocks noGrp="1"/>
          </p:cNvSpPr>
          <p:nvPr>
            <p:ph type="chart" sz="quarter" idx="20"/>
          </p:nvPr>
        </p:nvSpPr>
        <p:spPr>
          <a:xfrm>
            <a:off x="728663" y="1563688"/>
            <a:ext cx="4673600" cy="2935287"/>
          </a:xfrm>
        </p:spPr>
        <p:txBody>
          <a:bodyPr rtlCol="0">
            <a:noAutofit/>
          </a:bodyPr>
          <a:lstStyle>
            <a:lvl1pPr>
              <a:defRPr/>
            </a:lvl1pPr>
          </a:lstStyle>
          <a:p>
            <a:pPr lvl="0"/>
            <a:r>
              <a:rPr lang="de-DE" noProof="0"/>
              <a:t>Diagramm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3B5E424E-F7D5-44FA-BEE7-B8FA7E592B2A}"/>
              </a:ext>
            </a:extLst>
          </p:cNvPr>
          <p:cNvSpPr>
            <a:spLocks noGrp="1"/>
          </p:cNvSpPr>
          <p:nvPr>
            <p:ph type="dt" sz="half" idx="21"/>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35BEA56F-FB4A-4BB7-B90C-B1AC78F08490}"/>
              </a:ext>
            </a:extLst>
          </p:cNvPr>
          <p:cNvSpPr>
            <a:spLocks noGrp="1"/>
          </p:cNvSpPr>
          <p:nvPr>
            <p:ph type="ftr" sz="quarter" idx="22"/>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A6FEFA85-3ECC-4D1D-884E-5D53CDCA5AB4}"/>
              </a:ext>
            </a:extLst>
          </p:cNvPr>
          <p:cNvSpPr>
            <a:spLocks noGrp="1"/>
          </p:cNvSpPr>
          <p:nvPr>
            <p:ph type="sldNum" sz="quarter" idx="23"/>
          </p:nvPr>
        </p:nvSpPr>
        <p:spPr/>
        <p:txBody>
          <a:bodyPr/>
          <a:lstStyle>
            <a:lvl1pPr>
              <a:defRPr/>
            </a:lvl1pPr>
          </a:lstStyle>
          <a:p>
            <a:fld id="{1412404A-C112-4300-A616-125CABBF56D0}" type="slidenum">
              <a:rPr lang="de-DE" altLang="de-DE"/>
              <a:pPr/>
              <a:t>‹Nr.›</a:t>
            </a:fld>
            <a:endParaRPr lang="de-DE" altLang="de-DE"/>
          </a:p>
        </p:txBody>
      </p:sp>
    </p:spTree>
    <p:extLst>
      <p:ext uri="{BB962C8B-B14F-4D97-AF65-F5344CB8AC3E}">
        <p14:creationId xmlns:p14="http://schemas.microsoft.com/office/powerpoint/2010/main" val="282383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hlen &amp; Fakten">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78A98DC8-38F6-4358-B407-4D20E50CEC03}"/>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5" name="Picture 2">
            <a:extLst>
              <a:ext uri="{FF2B5EF4-FFF2-40B4-BE49-F238E27FC236}">
                <a16:creationId xmlns:a16="http://schemas.microsoft.com/office/drawing/2014/main" id="{A8FA86FD-C546-4C07-B965-5DC867BD0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Textplatzhalter 10"/>
          <p:cNvSpPr>
            <a:spLocks noGrp="1"/>
          </p:cNvSpPr>
          <p:nvPr>
            <p:ph type="body" sz="quarter" idx="13"/>
          </p:nvPr>
        </p:nvSpPr>
        <p:spPr>
          <a:xfrm>
            <a:off x="794475" y="1497200"/>
            <a:ext cx="3707985" cy="540000"/>
          </a:xfrm>
        </p:spPr>
        <p:txBody>
          <a:bodyPr anchor="b"/>
          <a:lstStyle>
            <a:lvl1pPr algn="r">
              <a:lnSpc>
                <a:spcPts val="2100"/>
              </a:lnSpc>
              <a:defRPr sz="4000" b="1" baseline="0">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6" name="Textplatzhalter 10"/>
          <p:cNvSpPr>
            <a:spLocks noGrp="1"/>
          </p:cNvSpPr>
          <p:nvPr>
            <p:ph type="body" sz="quarter" idx="18"/>
          </p:nvPr>
        </p:nvSpPr>
        <p:spPr>
          <a:xfrm>
            <a:off x="794475" y="207717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7" name="Textplatzhalter 10"/>
          <p:cNvSpPr>
            <a:spLocks noGrp="1"/>
          </p:cNvSpPr>
          <p:nvPr>
            <p:ph type="body" sz="quarter" idx="19"/>
          </p:nvPr>
        </p:nvSpPr>
        <p:spPr>
          <a:xfrm>
            <a:off x="794475" y="2657148"/>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8" name="Textplatzhalter 10"/>
          <p:cNvSpPr>
            <a:spLocks noGrp="1"/>
          </p:cNvSpPr>
          <p:nvPr>
            <p:ph type="body" sz="quarter" idx="20"/>
          </p:nvPr>
        </p:nvSpPr>
        <p:spPr>
          <a:xfrm>
            <a:off x="794475" y="3237122"/>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0" name="Textplatzhalter 10"/>
          <p:cNvSpPr>
            <a:spLocks noGrp="1"/>
          </p:cNvSpPr>
          <p:nvPr>
            <p:ph type="body" sz="quarter" idx="21"/>
          </p:nvPr>
        </p:nvSpPr>
        <p:spPr>
          <a:xfrm>
            <a:off x="794475" y="381709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1" name="Textplatzhalter 10"/>
          <p:cNvSpPr>
            <a:spLocks noGrp="1"/>
          </p:cNvSpPr>
          <p:nvPr>
            <p:ph type="body" sz="quarter" idx="22"/>
          </p:nvPr>
        </p:nvSpPr>
        <p:spPr>
          <a:xfrm>
            <a:off x="4642339" y="1491630"/>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2" name="Textplatzhalter 10"/>
          <p:cNvSpPr>
            <a:spLocks noGrp="1"/>
          </p:cNvSpPr>
          <p:nvPr>
            <p:ph type="body" sz="quarter" idx="23"/>
          </p:nvPr>
        </p:nvSpPr>
        <p:spPr>
          <a:xfrm>
            <a:off x="4642339" y="207160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3" name="Textplatzhalter 10"/>
          <p:cNvSpPr>
            <a:spLocks noGrp="1"/>
          </p:cNvSpPr>
          <p:nvPr>
            <p:ph type="body" sz="quarter" idx="24"/>
          </p:nvPr>
        </p:nvSpPr>
        <p:spPr>
          <a:xfrm>
            <a:off x="4642339" y="2651578"/>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4" name="Textplatzhalter 10"/>
          <p:cNvSpPr>
            <a:spLocks noGrp="1"/>
          </p:cNvSpPr>
          <p:nvPr>
            <p:ph type="body" sz="quarter" idx="25"/>
          </p:nvPr>
        </p:nvSpPr>
        <p:spPr>
          <a:xfrm>
            <a:off x="4642339" y="3231552"/>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5" name="Textplatzhalter 10"/>
          <p:cNvSpPr>
            <a:spLocks noGrp="1"/>
          </p:cNvSpPr>
          <p:nvPr>
            <p:ph type="body" sz="quarter" idx="26"/>
          </p:nvPr>
        </p:nvSpPr>
        <p:spPr>
          <a:xfrm>
            <a:off x="4642339" y="381152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9" name="Datumsplatzhalter 2">
            <a:extLst>
              <a:ext uri="{FF2B5EF4-FFF2-40B4-BE49-F238E27FC236}">
                <a16:creationId xmlns:a16="http://schemas.microsoft.com/office/drawing/2014/main" id="{CF0F8516-05C8-41C5-9A48-28A7230B8EDE}"/>
              </a:ext>
            </a:extLst>
          </p:cNvPr>
          <p:cNvSpPr>
            <a:spLocks noGrp="1"/>
          </p:cNvSpPr>
          <p:nvPr>
            <p:ph type="dt" sz="half" idx="27"/>
          </p:nvPr>
        </p:nvSpPr>
        <p:spPr/>
        <p:txBody>
          <a:bodyPr/>
          <a:lstStyle>
            <a:lvl1pPr>
              <a:defRPr/>
            </a:lvl1pPr>
          </a:lstStyle>
          <a:p>
            <a:pPr>
              <a:defRPr/>
            </a:pPr>
            <a:endParaRPr lang="de-DE"/>
          </a:p>
        </p:txBody>
      </p:sp>
      <p:sp>
        <p:nvSpPr>
          <p:cNvPr id="26" name="Fußzeilenplatzhalter 3">
            <a:extLst>
              <a:ext uri="{FF2B5EF4-FFF2-40B4-BE49-F238E27FC236}">
                <a16:creationId xmlns:a16="http://schemas.microsoft.com/office/drawing/2014/main" id="{ED512AB4-861C-4835-917F-D0C4CE012AB9}"/>
              </a:ext>
            </a:extLst>
          </p:cNvPr>
          <p:cNvSpPr>
            <a:spLocks noGrp="1"/>
          </p:cNvSpPr>
          <p:nvPr>
            <p:ph type="ftr" sz="quarter" idx="28"/>
          </p:nvPr>
        </p:nvSpPr>
        <p:spPr/>
        <p:txBody>
          <a:bodyPr/>
          <a:lstStyle>
            <a:lvl1pPr>
              <a:defRPr/>
            </a:lvl1pPr>
          </a:lstStyle>
          <a:p>
            <a:pPr>
              <a:defRPr/>
            </a:pPr>
            <a:r>
              <a:rPr lang="de-DE"/>
              <a:t>Referent_in</a:t>
            </a:r>
            <a:endParaRPr lang="de-DE" dirty="0"/>
          </a:p>
        </p:txBody>
      </p:sp>
      <p:sp>
        <p:nvSpPr>
          <p:cNvPr id="27" name="Foliennummernplatzhalter 4">
            <a:extLst>
              <a:ext uri="{FF2B5EF4-FFF2-40B4-BE49-F238E27FC236}">
                <a16:creationId xmlns:a16="http://schemas.microsoft.com/office/drawing/2014/main" id="{6A271AA0-4DFA-4B6B-BB17-8FF4DD894A0F}"/>
              </a:ext>
            </a:extLst>
          </p:cNvPr>
          <p:cNvSpPr>
            <a:spLocks noGrp="1"/>
          </p:cNvSpPr>
          <p:nvPr>
            <p:ph type="sldNum" sz="quarter" idx="29"/>
          </p:nvPr>
        </p:nvSpPr>
        <p:spPr/>
        <p:txBody>
          <a:bodyPr/>
          <a:lstStyle>
            <a:lvl1pPr>
              <a:defRPr/>
            </a:lvl1pPr>
          </a:lstStyle>
          <a:p>
            <a:fld id="{4859D7E8-234B-44A6-B076-D6D4257ABEB6}" type="slidenum">
              <a:rPr lang="de-DE" altLang="de-DE"/>
              <a:pPr/>
              <a:t>‹Nr.›</a:t>
            </a:fld>
            <a:endParaRPr lang="de-DE" altLang="de-DE"/>
          </a:p>
        </p:txBody>
      </p:sp>
    </p:spTree>
    <p:extLst>
      <p:ext uri="{BB962C8B-B14F-4D97-AF65-F5344CB8AC3E}">
        <p14:creationId xmlns:p14="http://schemas.microsoft.com/office/powerpoint/2010/main" val="2543814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weiß)">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33FE375-57A5-4F25-ABE7-F28D7698FF01}"/>
              </a:ext>
            </a:extLst>
          </p:cNvPr>
          <p:cNvSpPr/>
          <p:nvPr/>
        </p:nvSpPr>
        <p:spPr>
          <a:xfrm>
            <a:off x="719138" y="552450"/>
            <a:ext cx="7740650" cy="37592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1694550-04B5-436F-A471-0B80019FFFD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FE73B614-0A47-495D-9CBE-C270D1389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A152B3AE-ABED-4C5B-9116-12ABC25AE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438" y="566738"/>
            <a:ext cx="87788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9"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20" name="Textplatzhalter 10"/>
          <p:cNvSpPr>
            <a:spLocks noGrp="1"/>
          </p:cNvSpPr>
          <p:nvPr>
            <p:ph type="body" sz="quarter" idx="14"/>
          </p:nvPr>
        </p:nvSpPr>
        <p:spPr>
          <a:xfrm>
            <a:off x="2974801" y="3776836"/>
            <a:ext cx="3197672" cy="235794"/>
          </a:xfrm>
        </p:spPr>
        <p:txBody>
          <a:bodyPr anchor="ctr"/>
          <a:lstStyle>
            <a:lvl1pPr algn="ctr">
              <a:defRPr sz="1400"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9D0C2080-8A13-4CD2-B3B1-24F5AA5630F2}"/>
              </a:ext>
            </a:extLst>
          </p:cNvPr>
          <p:cNvSpPr>
            <a:spLocks noGrp="1"/>
          </p:cNvSpPr>
          <p:nvPr>
            <p:ph type="dt" sz="half" idx="16"/>
          </p:nvPr>
        </p:nvSpPr>
        <p:spPr/>
        <p:txBody>
          <a:bodyPr/>
          <a:lstStyle>
            <a:lvl1pPr>
              <a:defRPr/>
            </a:lvl1pPr>
          </a:lstStyle>
          <a:p>
            <a:pPr>
              <a:defRPr/>
            </a:pPr>
            <a:endParaRPr lang="de-DE"/>
          </a:p>
        </p:txBody>
      </p:sp>
      <p:sp>
        <p:nvSpPr>
          <p:cNvPr id="10" name="Fußzeilenplatzhalter 2">
            <a:extLst>
              <a:ext uri="{FF2B5EF4-FFF2-40B4-BE49-F238E27FC236}">
                <a16:creationId xmlns:a16="http://schemas.microsoft.com/office/drawing/2014/main" id="{511001F6-5FF4-4A83-AFD1-CADC919FD832}"/>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1" name="Foliennummernplatzhalter 3">
            <a:extLst>
              <a:ext uri="{FF2B5EF4-FFF2-40B4-BE49-F238E27FC236}">
                <a16:creationId xmlns:a16="http://schemas.microsoft.com/office/drawing/2014/main" id="{A9F1FC0C-515A-4C34-85A4-0184E91E10A2}"/>
              </a:ext>
            </a:extLst>
          </p:cNvPr>
          <p:cNvSpPr>
            <a:spLocks noGrp="1"/>
          </p:cNvSpPr>
          <p:nvPr>
            <p:ph type="sldNum" sz="quarter" idx="18"/>
          </p:nvPr>
        </p:nvSpPr>
        <p:spPr/>
        <p:txBody>
          <a:bodyPr/>
          <a:lstStyle>
            <a:lvl1pPr>
              <a:defRPr/>
            </a:lvl1pPr>
          </a:lstStyle>
          <a:p>
            <a:fld id="{646C320B-F5E9-4EF5-9469-E2D93052792D}" type="slidenum">
              <a:rPr lang="de-DE" altLang="de-DE"/>
              <a:pPr/>
              <a:t>‹Nr.›</a:t>
            </a:fld>
            <a:endParaRPr lang="de-DE" altLang="de-DE"/>
          </a:p>
        </p:txBody>
      </p:sp>
    </p:spTree>
    <p:extLst>
      <p:ext uri="{BB962C8B-B14F-4D97-AF65-F5344CB8AC3E}">
        <p14:creationId xmlns:p14="http://schemas.microsoft.com/office/powerpoint/2010/main" val="147978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grün)">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26E486E-AAE1-42B4-AF34-578B46FCA7C7}"/>
              </a:ext>
            </a:extLst>
          </p:cNvPr>
          <p:cNvSpPr/>
          <p:nvPr/>
        </p:nvSpPr>
        <p:spPr>
          <a:xfrm>
            <a:off x="719138" y="546100"/>
            <a:ext cx="7734300" cy="377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760ED23-3C61-4F5F-A826-2377E49D645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189878F8-E719-4521-90E7-DEE33EB2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6FADF8B3-5BA3-4871-A44C-FE505D11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25" y="552450"/>
            <a:ext cx="8953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4" name="Textplatzhalter 10"/>
          <p:cNvSpPr>
            <a:spLocks noGrp="1"/>
          </p:cNvSpPr>
          <p:nvPr>
            <p:ph type="body" sz="quarter" idx="14"/>
          </p:nvPr>
        </p:nvSpPr>
        <p:spPr>
          <a:xfrm>
            <a:off x="2978920" y="3776836"/>
            <a:ext cx="3197672" cy="235794"/>
          </a:xfrm>
        </p:spPr>
        <p:txBody>
          <a:bodyPr anchor="ctr"/>
          <a:lstStyle>
            <a:lvl1pPr algn="ctr">
              <a:defRPr sz="1400"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5"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64F91EDC-3A1B-4CDB-BEBB-667301E7856F}"/>
              </a:ext>
            </a:extLst>
          </p:cNvPr>
          <p:cNvSpPr>
            <a:spLocks noGrp="1"/>
          </p:cNvSpPr>
          <p:nvPr>
            <p:ph type="dt" sz="half" idx="16"/>
          </p:nvPr>
        </p:nvSpPr>
        <p:spPr/>
        <p:txBody>
          <a:bodyPr/>
          <a:lstStyle>
            <a:lvl1pPr>
              <a:defRPr/>
            </a:lvl1pPr>
          </a:lstStyle>
          <a:p>
            <a:pPr>
              <a:defRPr/>
            </a:pPr>
            <a:endParaRPr lang="de-DE"/>
          </a:p>
        </p:txBody>
      </p:sp>
      <p:sp>
        <p:nvSpPr>
          <p:cNvPr id="10" name="Fußzeilenplatzhalter 3">
            <a:extLst>
              <a:ext uri="{FF2B5EF4-FFF2-40B4-BE49-F238E27FC236}">
                <a16:creationId xmlns:a16="http://schemas.microsoft.com/office/drawing/2014/main" id="{AFFF96FF-5811-4398-91AE-B13ACECAFA45}"/>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2" name="Foliennummernplatzhalter 4">
            <a:extLst>
              <a:ext uri="{FF2B5EF4-FFF2-40B4-BE49-F238E27FC236}">
                <a16:creationId xmlns:a16="http://schemas.microsoft.com/office/drawing/2014/main" id="{57FE1D14-6DAB-4A8A-94CA-07BFF844367A}"/>
              </a:ext>
            </a:extLst>
          </p:cNvPr>
          <p:cNvSpPr>
            <a:spLocks noGrp="1"/>
          </p:cNvSpPr>
          <p:nvPr>
            <p:ph type="sldNum" sz="quarter" idx="18"/>
          </p:nvPr>
        </p:nvSpPr>
        <p:spPr/>
        <p:txBody>
          <a:bodyPr/>
          <a:lstStyle>
            <a:lvl1pPr>
              <a:defRPr/>
            </a:lvl1pPr>
          </a:lstStyle>
          <a:p>
            <a:fld id="{BD904DDE-CF91-4404-80F4-085567A0ED82}" type="slidenum">
              <a:rPr lang="de-DE" altLang="de-DE"/>
              <a:pPr/>
              <a:t>‹Nr.›</a:t>
            </a:fld>
            <a:endParaRPr lang="de-DE" altLang="de-DE"/>
          </a:p>
        </p:txBody>
      </p:sp>
    </p:spTree>
    <p:extLst>
      <p:ext uri="{BB962C8B-B14F-4D97-AF65-F5344CB8AC3E}">
        <p14:creationId xmlns:p14="http://schemas.microsoft.com/office/powerpoint/2010/main" val="147562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6FF1B24-3FB0-4C31-B172-AF40BAE7A79B}"/>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 name="Textfeld 2">
            <a:extLst>
              <a:ext uri="{FF2B5EF4-FFF2-40B4-BE49-F238E27FC236}">
                <a16:creationId xmlns:a16="http://schemas.microsoft.com/office/drawing/2014/main" id="{DBB0A584-78D6-40DB-B72A-9BD90944537A}"/>
              </a:ext>
            </a:extLst>
          </p:cNvPr>
          <p:cNvSpPr txBox="1"/>
          <p:nvPr/>
        </p:nvSpPr>
        <p:spPr>
          <a:xfrm>
            <a:off x="3440113" y="4424363"/>
            <a:ext cx="2263775" cy="261937"/>
          </a:xfrm>
          <a:prstGeom prst="rect">
            <a:avLst/>
          </a:prstGeom>
          <a:noFill/>
        </p:spPr>
        <p:txBody>
          <a:bodyPr>
            <a:spAutoFit/>
          </a:bodyPr>
          <a:lstStyle/>
          <a:p>
            <a:pPr algn="ctr" fontAlgn="auto">
              <a:spcBef>
                <a:spcPts val="0"/>
              </a:spcBef>
              <a:spcAft>
                <a:spcPts val="0"/>
              </a:spcAft>
              <a:defRPr/>
            </a:pPr>
            <a:r>
              <a:rPr lang="de-DE" sz="1050" dirty="0">
                <a:solidFill>
                  <a:schemeClr val="bg1"/>
                </a:solidFill>
                <a:latin typeface="+mn-lt"/>
                <a:cs typeface="+mn-cs"/>
              </a:rPr>
              <a:t>www.htw-berlin.de</a:t>
            </a:r>
          </a:p>
        </p:txBody>
      </p:sp>
      <p:pic>
        <p:nvPicPr>
          <p:cNvPr id="4" name="Picture 5">
            <a:extLst>
              <a:ext uri="{FF2B5EF4-FFF2-40B4-BE49-F238E27FC236}">
                <a16:creationId xmlns:a16="http://schemas.microsoft.com/office/drawing/2014/main" id="{CA49DC7C-BD54-4731-82E8-95BBC0DCA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2308225"/>
            <a:ext cx="21939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62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elfolie mit Foto quer">
    <p:spTree>
      <p:nvGrpSpPr>
        <p:cNvPr id="1" name=""/>
        <p:cNvGrpSpPr/>
        <p:nvPr/>
      </p:nvGrpSpPr>
      <p:grpSpPr>
        <a:xfrm>
          <a:off x="0" y="0"/>
          <a:ext cx="0" cy="0"/>
          <a:chOff x="0" y="0"/>
          <a:chExt cx="0" cy="0"/>
        </a:xfrm>
      </p:grpSpPr>
      <p:sp>
        <p:nvSpPr>
          <p:cNvPr id="9" name="Textplatzhalter 3">
            <a:extLst>
              <a:ext uri="{FF2B5EF4-FFF2-40B4-BE49-F238E27FC236}">
                <a16:creationId xmlns:a16="http://schemas.microsoft.com/office/drawing/2014/main" id="{2521101C-AC3B-49B5-89D0-97651239E41F}"/>
              </a:ext>
            </a:extLst>
          </p:cNvPr>
          <p:cNvSpPr>
            <a:spLocks noGrp="1"/>
          </p:cNvSpPr>
          <p:nvPr>
            <p:ph type="body" sz="quarter" idx="14" hasCustomPrompt="1"/>
          </p:nvPr>
        </p:nvSpPr>
        <p:spPr>
          <a:xfrm>
            <a:off x="539750" y="4253096"/>
            <a:ext cx="6490224"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
        <p:nvSpPr>
          <p:cNvPr id="3" name="Subtitle 2"/>
          <p:cNvSpPr>
            <a:spLocks noGrp="1"/>
          </p:cNvSpPr>
          <p:nvPr>
            <p:ph type="subTitle" idx="1"/>
          </p:nvPr>
        </p:nvSpPr>
        <p:spPr>
          <a:xfrm>
            <a:off x="540364" y="3189130"/>
            <a:ext cx="6637920" cy="614621"/>
          </a:xfrm>
        </p:spPr>
        <p:txBody>
          <a:bodyPr/>
          <a:lstStyle>
            <a:lvl1pPr marL="0" indent="0" algn="l">
              <a:lnSpc>
                <a:spcPts val="3200"/>
              </a:lnSpc>
              <a:spcBef>
                <a:spcPts val="0"/>
              </a:spcBef>
              <a:spcAft>
                <a:spcPts val="0"/>
              </a:spcAft>
              <a:buNone/>
              <a:defRPr sz="3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40364" y="2790660"/>
            <a:ext cx="6637920" cy="1064389"/>
          </a:xfrm>
        </p:spPr>
        <p:txBody>
          <a:bodyPr/>
          <a:lstStyle>
            <a:lvl1pPr>
              <a:defRPr>
                <a:solidFill>
                  <a:schemeClr val="accent1"/>
                </a:solidFill>
              </a:defRPr>
            </a:lvl1pPr>
          </a:lstStyle>
          <a:p>
            <a:r>
              <a:rPr lang="de-DE" dirty="0"/>
              <a:t>Mastertitelformat bearbeiten</a:t>
            </a:r>
          </a:p>
        </p:txBody>
      </p:sp>
      <p:sp>
        <p:nvSpPr>
          <p:cNvPr id="17" name="Bildplatzhalter 16">
            <a:extLst>
              <a:ext uri="{FF2B5EF4-FFF2-40B4-BE49-F238E27FC236}">
                <a16:creationId xmlns:a16="http://schemas.microsoft.com/office/drawing/2014/main" id="{8CD9B568-1D16-4F42-9040-2098434EC3F2}"/>
              </a:ext>
            </a:extLst>
          </p:cNvPr>
          <p:cNvSpPr>
            <a:spLocks noGrp="1"/>
          </p:cNvSpPr>
          <p:nvPr>
            <p:ph type="pic" sz="quarter" idx="13"/>
          </p:nvPr>
        </p:nvSpPr>
        <p:spPr>
          <a:xfrm>
            <a:off x="0" y="0"/>
            <a:ext cx="9144000" cy="2574000"/>
          </a:xfrm>
          <a:solidFill>
            <a:schemeClr val="bg1">
              <a:lumMod val="85000"/>
            </a:schemeClr>
          </a:solidFill>
        </p:spPr>
        <p:txBody>
          <a:bodyPr/>
          <a:lstStyle>
            <a:lvl1pPr>
              <a:defRPr>
                <a:solidFill>
                  <a:schemeClr val="bg1">
                    <a:lumMod val="85000"/>
                  </a:schemeClr>
                </a:solidFill>
              </a:defRPr>
            </a:lvl1pPr>
          </a:lstStyle>
          <a:p>
            <a:endParaRPr lang="de-DE"/>
          </a:p>
        </p:txBody>
      </p:sp>
      <p:pic>
        <p:nvPicPr>
          <p:cNvPr id="8" name="Grafik 7">
            <a:extLst>
              <a:ext uri="{FF2B5EF4-FFF2-40B4-BE49-F238E27FC236}">
                <a16:creationId xmlns:a16="http://schemas.microsoft.com/office/drawing/2014/main" id="{01ECC62E-96F4-834C-A933-7E3D7EC38A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Tree>
    <p:extLst>
      <p:ext uri="{BB962C8B-B14F-4D97-AF65-F5344CB8AC3E}">
        <p14:creationId xmlns:p14="http://schemas.microsoft.com/office/powerpoint/2010/main" val="413856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ild links)">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CBBF4F3-BA22-48D3-AB18-4A377222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3563694" y="1944603"/>
            <a:ext cx="5077888" cy="1006921"/>
          </a:xfrm>
          <a:noFill/>
        </p:spPr>
        <p:txBody>
          <a:bodyPr>
            <a:noAutofit/>
          </a:bodyPr>
          <a:lstStyle>
            <a:lvl1pPr marL="0" indent="0" algn="l">
              <a:lnSpc>
                <a:spcPts val="3700"/>
              </a:lnSpc>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2" name="Titel 11"/>
          <p:cNvSpPr>
            <a:spLocks noGrp="1"/>
          </p:cNvSpPr>
          <p:nvPr>
            <p:ph type="title"/>
          </p:nvPr>
        </p:nvSpPr>
        <p:spPr>
          <a:xfrm>
            <a:off x="3563653" y="1381808"/>
            <a:ext cx="5072905" cy="503361"/>
          </a:xfrm>
          <a:prstGeom prst="rect">
            <a:avLst/>
          </a:prstGeom>
        </p:spPr>
        <p:txBody>
          <a:bodyPr lIns="0" tIns="0" rIns="0" bIns="0" anchor="t" anchorCtr="0">
            <a:noAutofit/>
          </a:bodyPr>
          <a:lstStyle>
            <a:lvl1pPr algn="l">
              <a:defRPr sz="2800" b="1" baseline="0"/>
            </a:lvl1pPr>
          </a:lstStyle>
          <a:p>
            <a:r>
              <a:rPr lang="de-DE"/>
              <a:t>Mastertitelformat bearbeiten</a:t>
            </a:r>
            <a:endParaRPr lang="de-DE" dirty="0"/>
          </a:p>
        </p:txBody>
      </p:sp>
      <p:sp>
        <p:nvSpPr>
          <p:cNvPr id="4" name="Bildplatzhalter 3"/>
          <p:cNvSpPr>
            <a:spLocks noGrp="1"/>
          </p:cNvSpPr>
          <p:nvPr>
            <p:ph type="pic" sz="quarter" idx="13"/>
          </p:nvPr>
        </p:nvSpPr>
        <p:spPr>
          <a:xfrm>
            <a:off x="0" y="0"/>
            <a:ext cx="3065463" cy="5143500"/>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6" name="Datumsplatzhalter 8">
            <a:extLst>
              <a:ext uri="{FF2B5EF4-FFF2-40B4-BE49-F238E27FC236}">
                <a16:creationId xmlns:a16="http://schemas.microsoft.com/office/drawing/2014/main" id="{EA6CE4FC-D911-4213-85CA-CA7831F0DBEC}"/>
              </a:ext>
            </a:extLst>
          </p:cNvPr>
          <p:cNvSpPr>
            <a:spLocks noGrp="1"/>
          </p:cNvSpPr>
          <p:nvPr>
            <p:ph type="dt" sz="half" idx="14"/>
          </p:nvPr>
        </p:nvSpPr>
        <p:spPr>
          <a:xfrm>
            <a:off x="3589338" y="4481513"/>
            <a:ext cx="2133600"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45816B11-755C-4FF7-9690-D7806DE9DDE2}"/>
              </a:ext>
            </a:extLst>
          </p:cNvPr>
          <p:cNvSpPr>
            <a:spLocks noGrp="1"/>
          </p:cNvSpPr>
          <p:nvPr>
            <p:ph type="ftr" sz="quarter" idx="15"/>
          </p:nvPr>
        </p:nvSpPr>
        <p:spPr>
          <a:xfrm>
            <a:off x="3578225" y="874713"/>
            <a:ext cx="5057775" cy="273050"/>
          </a:xfrm>
        </p:spPr>
        <p:txBody>
          <a:bodyPr/>
          <a:lstStyle>
            <a:lvl1pPr algn="l">
              <a:defRPr sz="11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420873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3F4BB4-A881-4E5F-875A-D7428C85E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Untertitel 2"/>
          <p:cNvSpPr>
            <a:spLocks noGrp="1"/>
          </p:cNvSpPr>
          <p:nvPr>
            <p:ph type="subTitle" idx="1"/>
          </p:nvPr>
        </p:nvSpPr>
        <p:spPr>
          <a:xfrm>
            <a:off x="720000" y="2073878"/>
            <a:ext cx="7607078" cy="1073936"/>
          </a:xfrm>
        </p:spPr>
        <p:txBody>
          <a:bodyPr>
            <a:noAutofit/>
          </a:bodyPr>
          <a:lstStyle>
            <a:lvl1pPr marL="0" indent="0" algn="l">
              <a:buNone/>
              <a:defRPr sz="36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itel 11"/>
          <p:cNvSpPr>
            <a:spLocks noGrp="1"/>
          </p:cNvSpPr>
          <p:nvPr>
            <p:ph type="title"/>
          </p:nvPr>
        </p:nvSpPr>
        <p:spPr>
          <a:xfrm>
            <a:off x="720000" y="1533471"/>
            <a:ext cx="7596416" cy="503361"/>
          </a:xfrm>
          <a:prstGeom prst="rect">
            <a:avLst/>
          </a:prstGeom>
        </p:spPr>
        <p:txBody>
          <a:bodyPr lIns="0" tIns="0" rIns="0" bIns="0" anchor="t" anchorCtr="0">
            <a:noAutofit/>
          </a:bodyPr>
          <a:lstStyle>
            <a:lvl1pPr algn="l">
              <a:defRPr sz="3600" b="1" baseline="0"/>
            </a:lvl1pPr>
          </a:lstStyle>
          <a:p>
            <a:r>
              <a:rPr lang="de-DE"/>
              <a:t>Mastertitelformat bearbeiten</a:t>
            </a:r>
            <a:endParaRPr lang="de-DE" dirty="0"/>
          </a:p>
        </p:txBody>
      </p:sp>
      <p:sp>
        <p:nvSpPr>
          <p:cNvPr id="5" name="Fußzeilenplatzhalter 9">
            <a:extLst>
              <a:ext uri="{FF2B5EF4-FFF2-40B4-BE49-F238E27FC236}">
                <a16:creationId xmlns:a16="http://schemas.microsoft.com/office/drawing/2014/main" id="{DCB9F3CE-FD50-4D35-AD32-31AB2DE9EE1F}"/>
              </a:ext>
            </a:extLst>
          </p:cNvPr>
          <p:cNvSpPr>
            <a:spLocks noGrp="1"/>
          </p:cNvSpPr>
          <p:nvPr>
            <p:ph type="ftr" sz="quarter" idx="10"/>
          </p:nvPr>
        </p:nvSpPr>
        <p:spPr>
          <a:xfrm>
            <a:off x="720725" y="1060450"/>
            <a:ext cx="7580313" cy="274638"/>
          </a:xfrm>
        </p:spPr>
        <p:txBody>
          <a:bodyPr/>
          <a:lstStyle>
            <a:lvl1pPr algn="l">
              <a:defRPr sz="1200" smtClean="0">
                <a:solidFill>
                  <a:schemeClr val="tx1"/>
                </a:solidFill>
              </a:defRPr>
            </a:lvl1pPr>
          </a:lstStyle>
          <a:p>
            <a:pPr>
              <a:defRPr/>
            </a:pPr>
            <a:r>
              <a:rPr lang="de-DE"/>
              <a:t>Referent_in</a:t>
            </a:r>
            <a:endParaRPr lang="de-DE" dirty="0"/>
          </a:p>
        </p:txBody>
      </p:sp>
      <p:sp>
        <p:nvSpPr>
          <p:cNvPr id="6" name="Datumsplatzhalter 8">
            <a:extLst>
              <a:ext uri="{FF2B5EF4-FFF2-40B4-BE49-F238E27FC236}">
                <a16:creationId xmlns:a16="http://schemas.microsoft.com/office/drawing/2014/main" id="{0C8B99F6-E282-4198-A14C-207EB991BB64}"/>
              </a:ext>
            </a:extLst>
          </p:cNvPr>
          <p:cNvSpPr>
            <a:spLocks noGrp="1"/>
          </p:cNvSpPr>
          <p:nvPr>
            <p:ph type="dt" sz="half" idx="11"/>
          </p:nvPr>
        </p:nvSpPr>
        <p:spPr>
          <a:xfrm>
            <a:off x="720725" y="4481513"/>
            <a:ext cx="1990725" cy="273050"/>
          </a:xfrm>
        </p:spPr>
        <p:txBody>
          <a:bodyPr/>
          <a:lstStyle>
            <a:lvl1pPr algn="l">
              <a:defRPr dirty="0">
                <a:solidFill>
                  <a:schemeClr val="tx1"/>
                </a:solidFill>
              </a:defRPr>
            </a:lvl1pPr>
          </a:lstStyle>
          <a:p>
            <a:pPr>
              <a:defRPr/>
            </a:pPr>
            <a:endParaRPr lang="de-DE"/>
          </a:p>
        </p:txBody>
      </p:sp>
    </p:spTree>
    <p:extLst>
      <p:ext uri="{BB962C8B-B14F-4D97-AF65-F5344CB8AC3E}">
        <p14:creationId xmlns:p14="http://schemas.microsoft.com/office/powerpoint/2010/main" val="161158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überschrift">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57E925B-3EAB-4A6A-B6D8-8EAD82D3A1ED}"/>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5" name="Picture 2">
            <a:extLst>
              <a:ext uri="{FF2B5EF4-FFF2-40B4-BE49-F238E27FC236}">
                <a16:creationId xmlns:a16="http://schemas.microsoft.com/office/drawing/2014/main" id="{A643F9A2-7993-423C-99F0-DDEC366BE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627614"/>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1" name="Textplatzhalter 10"/>
          <p:cNvSpPr>
            <a:spLocks noGrp="1"/>
          </p:cNvSpPr>
          <p:nvPr>
            <p:ph type="body" sz="quarter" idx="13"/>
          </p:nvPr>
        </p:nvSpPr>
        <p:spPr>
          <a:xfrm>
            <a:off x="720000" y="1548000"/>
            <a:ext cx="5238408" cy="2209360"/>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8">
            <a:extLst>
              <a:ext uri="{FF2B5EF4-FFF2-40B4-BE49-F238E27FC236}">
                <a16:creationId xmlns:a16="http://schemas.microsoft.com/office/drawing/2014/main" id="{2E89BBEC-0399-4CEB-BB45-56F094D86C33}"/>
              </a:ext>
            </a:extLst>
          </p:cNvPr>
          <p:cNvSpPr>
            <a:spLocks noGrp="1"/>
          </p:cNvSpPr>
          <p:nvPr>
            <p:ph type="dt" sz="half" idx="14"/>
          </p:nvPr>
        </p:nvSpPr>
        <p:spPr/>
        <p:txBody>
          <a:bodyPr/>
          <a:lstStyle>
            <a:lvl1pPr>
              <a:defRPr/>
            </a:lvl1pPr>
          </a:lstStyle>
          <a:p>
            <a:pPr>
              <a:defRPr/>
            </a:pPr>
            <a:endParaRPr lang="de-DE"/>
          </a:p>
        </p:txBody>
      </p:sp>
      <p:sp>
        <p:nvSpPr>
          <p:cNvPr id="7" name="Fußzeilenplatzhalter 9">
            <a:extLst>
              <a:ext uri="{FF2B5EF4-FFF2-40B4-BE49-F238E27FC236}">
                <a16:creationId xmlns:a16="http://schemas.microsoft.com/office/drawing/2014/main" id="{801AE80F-F082-41A4-9E71-5A5FE9699FA4}"/>
              </a:ext>
            </a:extLst>
          </p:cNvPr>
          <p:cNvSpPr>
            <a:spLocks noGrp="1"/>
          </p:cNvSpPr>
          <p:nvPr>
            <p:ph type="ftr" sz="quarter" idx="15"/>
          </p:nvPr>
        </p:nvSpPr>
        <p:spPr/>
        <p:txBody>
          <a:bodyPr/>
          <a:lstStyle>
            <a:lvl1pPr>
              <a:defRPr/>
            </a:lvl1pPr>
          </a:lstStyle>
          <a:p>
            <a:pPr>
              <a:defRPr/>
            </a:pPr>
            <a:r>
              <a:rPr lang="de-DE"/>
              <a:t>Referent_in</a:t>
            </a:r>
            <a:endParaRPr lang="de-DE" dirty="0"/>
          </a:p>
        </p:txBody>
      </p:sp>
      <p:sp>
        <p:nvSpPr>
          <p:cNvPr id="8" name="Foliennummernplatzhalter 12">
            <a:extLst>
              <a:ext uri="{FF2B5EF4-FFF2-40B4-BE49-F238E27FC236}">
                <a16:creationId xmlns:a16="http://schemas.microsoft.com/office/drawing/2014/main" id="{B7D1EA83-8FE8-4C44-9F20-F36A7C8C44DD}"/>
              </a:ext>
            </a:extLst>
          </p:cNvPr>
          <p:cNvSpPr>
            <a:spLocks noGrp="1"/>
          </p:cNvSpPr>
          <p:nvPr>
            <p:ph type="sldNum" sz="quarter" idx="16"/>
          </p:nvPr>
        </p:nvSpPr>
        <p:spPr/>
        <p:txBody>
          <a:bodyPr/>
          <a:lstStyle>
            <a:lvl1pPr>
              <a:defRPr/>
            </a:lvl1pPr>
          </a:lstStyle>
          <a:p>
            <a:fld id="{A3FA7F2E-6BD2-422C-BC5C-125B8218386B}" type="slidenum">
              <a:rPr lang="de-DE" altLang="de-DE"/>
              <a:pPr/>
              <a:t>‹Nr.›</a:t>
            </a:fld>
            <a:endParaRPr lang="de-DE" altLang="de-DE"/>
          </a:p>
        </p:txBody>
      </p:sp>
    </p:spTree>
    <p:extLst>
      <p:ext uri="{BB962C8B-B14F-4D97-AF65-F5344CB8AC3E}">
        <p14:creationId xmlns:p14="http://schemas.microsoft.com/office/powerpoint/2010/main" val="9910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dreispalti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44FF299-9E1C-4F8E-9180-79317DE848F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11FE19D-2C10-4558-AA16-4A95ECBDE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10"/>
          <p:cNvSpPr>
            <a:spLocks noGrp="1"/>
          </p:cNvSpPr>
          <p:nvPr>
            <p:ph type="body" sz="quarter" idx="15"/>
          </p:nvPr>
        </p:nvSpPr>
        <p:spPr>
          <a:xfrm>
            <a:off x="3420715"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8" name="Textplatzhalter 10"/>
          <p:cNvSpPr>
            <a:spLocks noGrp="1"/>
          </p:cNvSpPr>
          <p:nvPr>
            <p:ph type="body" sz="quarter" idx="16"/>
          </p:nvPr>
        </p:nvSpPr>
        <p:spPr>
          <a:xfrm>
            <a:off x="6133778"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4">
            <a:extLst>
              <a:ext uri="{FF2B5EF4-FFF2-40B4-BE49-F238E27FC236}">
                <a16:creationId xmlns:a16="http://schemas.microsoft.com/office/drawing/2014/main" id="{D2712319-AB89-4DB8-A423-4AE724E891C9}"/>
              </a:ext>
            </a:extLst>
          </p:cNvPr>
          <p:cNvSpPr>
            <a:spLocks noGrp="1"/>
          </p:cNvSpPr>
          <p:nvPr>
            <p:ph type="dt" sz="half" idx="17"/>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915882D-5F96-4B42-85EC-D4522D741606}"/>
              </a:ext>
            </a:extLst>
          </p:cNvPr>
          <p:cNvSpPr>
            <a:spLocks noGrp="1"/>
          </p:cNvSpPr>
          <p:nvPr>
            <p:ph type="ftr" sz="quarter" idx="18"/>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9AB64776-1D1B-46E9-9B35-48B91F533E63}"/>
              </a:ext>
            </a:extLst>
          </p:cNvPr>
          <p:cNvSpPr>
            <a:spLocks noGrp="1"/>
          </p:cNvSpPr>
          <p:nvPr>
            <p:ph type="sldNum" sz="quarter" idx="19"/>
          </p:nvPr>
        </p:nvSpPr>
        <p:spPr/>
        <p:txBody>
          <a:bodyPr/>
          <a:lstStyle>
            <a:lvl1pPr>
              <a:defRPr/>
            </a:lvl1pPr>
          </a:lstStyle>
          <a:p>
            <a:fld id="{75773FE2-C075-4C23-AC71-4BD405632122}" type="slidenum">
              <a:rPr lang="de-DE" altLang="de-DE"/>
              <a:pPr/>
              <a:t>‹Nr.›</a:t>
            </a:fld>
            <a:endParaRPr lang="de-DE" altLang="de-DE"/>
          </a:p>
        </p:txBody>
      </p:sp>
    </p:spTree>
    <p:extLst>
      <p:ext uri="{BB962C8B-B14F-4D97-AF65-F5344CB8AC3E}">
        <p14:creationId xmlns:p14="http://schemas.microsoft.com/office/powerpoint/2010/main" val="28209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einspalti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E9C8897A-080E-450B-BA3C-3CF32F6782C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6" name="Picture 2">
            <a:extLst>
              <a:ext uri="{FF2B5EF4-FFF2-40B4-BE49-F238E27FC236}">
                <a16:creationId xmlns:a16="http://schemas.microsoft.com/office/drawing/2014/main" id="{CC73CE3F-716F-4F14-9E96-5B7BB17F8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7733438"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4">
            <a:extLst>
              <a:ext uri="{FF2B5EF4-FFF2-40B4-BE49-F238E27FC236}">
                <a16:creationId xmlns:a16="http://schemas.microsoft.com/office/drawing/2014/main" id="{4DBFA109-0F76-4D57-B1A1-9D96C46A0033}"/>
              </a:ext>
            </a:extLst>
          </p:cNvPr>
          <p:cNvSpPr>
            <a:spLocks noGrp="1"/>
          </p:cNvSpPr>
          <p:nvPr>
            <p:ph type="dt" sz="half" idx="15"/>
          </p:nvPr>
        </p:nvSpPr>
        <p:spPr/>
        <p:txBody>
          <a:bodyPr/>
          <a:lstStyle>
            <a:lvl1pPr>
              <a:defRPr/>
            </a:lvl1pPr>
          </a:lstStyle>
          <a:p>
            <a:pPr>
              <a:defRPr/>
            </a:pPr>
            <a:endParaRPr lang="de-DE"/>
          </a:p>
        </p:txBody>
      </p:sp>
      <p:sp>
        <p:nvSpPr>
          <p:cNvPr id="8" name="Fußzeilenplatzhalter 5">
            <a:extLst>
              <a:ext uri="{FF2B5EF4-FFF2-40B4-BE49-F238E27FC236}">
                <a16:creationId xmlns:a16="http://schemas.microsoft.com/office/drawing/2014/main" id="{F881078D-5CC2-4F17-96F1-2296E93CE163}"/>
              </a:ext>
            </a:extLst>
          </p:cNvPr>
          <p:cNvSpPr>
            <a:spLocks noGrp="1"/>
          </p:cNvSpPr>
          <p:nvPr>
            <p:ph type="ftr" sz="quarter" idx="16"/>
          </p:nvPr>
        </p:nvSpPr>
        <p:spPr/>
        <p:txBody>
          <a:bodyPr/>
          <a:lstStyle>
            <a:lvl1pPr>
              <a:defRPr/>
            </a:lvl1pPr>
          </a:lstStyle>
          <a:p>
            <a:pPr>
              <a:defRPr/>
            </a:pPr>
            <a:r>
              <a:rPr lang="de-DE"/>
              <a:t>Referent_in</a:t>
            </a:r>
            <a:endParaRPr lang="de-DE" dirty="0"/>
          </a:p>
        </p:txBody>
      </p:sp>
      <p:sp>
        <p:nvSpPr>
          <p:cNvPr id="9" name="Foliennummernplatzhalter 7">
            <a:extLst>
              <a:ext uri="{FF2B5EF4-FFF2-40B4-BE49-F238E27FC236}">
                <a16:creationId xmlns:a16="http://schemas.microsoft.com/office/drawing/2014/main" id="{B58FF623-CB63-47F9-9EC3-956ADC746B3A}"/>
              </a:ext>
            </a:extLst>
          </p:cNvPr>
          <p:cNvSpPr>
            <a:spLocks noGrp="1"/>
          </p:cNvSpPr>
          <p:nvPr>
            <p:ph type="sldNum" sz="quarter" idx="17"/>
          </p:nvPr>
        </p:nvSpPr>
        <p:spPr/>
        <p:txBody>
          <a:bodyPr/>
          <a:lstStyle>
            <a:lvl1pPr>
              <a:defRPr/>
            </a:lvl1pPr>
          </a:lstStyle>
          <a:p>
            <a:fld id="{4A9D5927-492C-4CFE-9DDF-5615D4DB8784}" type="slidenum">
              <a:rPr lang="de-DE" altLang="de-DE"/>
              <a:pPr/>
              <a:t>‹Nr.›</a:t>
            </a:fld>
            <a:endParaRPr lang="de-DE" altLang="de-DE"/>
          </a:p>
        </p:txBody>
      </p:sp>
    </p:spTree>
    <p:extLst>
      <p:ext uri="{BB962C8B-B14F-4D97-AF65-F5344CB8AC3E}">
        <p14:creationId xmlns:p14="http://schemas.microsoft.com/office/powerpoint/2010/main" val="16373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ild recht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0C90516-98D8-4F70-B599-167C92D7E382}"/>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EE17867-DCF1-4F53-BC13-000D7CD39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19999" y="1548000"/>
            <a:ext cx="50761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6111007"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727993" y="4287242"/>
            <a:ext cx="5232623" cy="288032"/>
          </a:xfrm>
        </p:spPr>
        <p:txBody>
          <a:bodyPr/>
          <a:lstStyle>
            <a:lvl1pPr algn="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275622F6-0249-4A73-A3C9-BAA5E8B533F7}"/>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17F4138-89E0-4ABB-BB07-6248758AE0EB}"/>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C26775BB-F197-4F26-AE9A-283261517502}"/>
              </a:ext>
            </a:extLst>
          </p:cNvPr>
          <p:cNvSpPr>
            <a:spLocks noGrp="1"/>
          </p:cNvSpPr>
          <p:nvPr>
            <p:ph type="sldNum" sz="quarter" idx="20"/>
          </p:nvPr>
        </p:nvSpPr>
        <p:spPr/>
        <p:txBody>
          <a:bodyPr/>
          <a:lstStyle>
            <a:lvl1pPr>
              <a:defRPr/>
            </a:lvl1pPr>
          </a:lstStyle>
          <a:p>
            <a:fld id="{F5C1AAAB-E45D-4793-B304-202522C40A4F}" type="slidenum">
              <a:rPr lang="de-DE" altLang="de-DE"/>
              <a:pPr/>
              <a:t>‹Nr.›</a:t>
            </a:fld>
            <a:endParaRPr lang="de-DE" altLang="de-DE"/>
          </a:p>
        </p:txBody>
      </p:sp>
    </p:spTree>
    <p:extLst>
      <p:ext uri="{BB962C8B-B14F-4D97-AF65-F5344CB8AC3E}">
        <p14:creationId xmlns:p14="http://schemas.microsoft.com/office/powerpoint/2010/main" val="293513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 link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73BFE19D-80A1-4AC5-9C88-CBB0E025705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BC6F35B2-E313-4569-93E2-0BBD7B5D4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3347864" y="1548000"/>
            <a:ext cx="5105573"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20000"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3215233" y="4274542"/>
            <a:ext cx="5238205"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5593ED46-6015-4CC2-8FB9-4F96FA30E7D3}"/>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E66661CF-75D5-464F-ADEB-AA0D2CAF2420}"/>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34D5091C-D348-41DB-993F-52935EA2693A}"/>
              </a:ext>
            </a:extLst>
          </p:cNvPr>
          <p:cNvSpPr>
            <a:spLocks noGrp="1"/>
          </p:cNvSpPr>
          <p:nvPr>
            <p:ph type="sldNum" sz="quarter" idx="20"/>
          </p:nvPr>
        </p:nvSpPr>
        <p:spPr/>
        <p:txBody>
          <a:bodyPr/>
          <a:lstStyle>
            <a:lvl1pPr>
              <a:defRPr/>
            </a:lvl1pPr>
          </a:lstStyle>
          <a:p>
            <a:fld id="{0EB5E200-3321-4C89-88F7-9D6E41FDB28C}" type="slidenum">
              <a:rPr lang="de-DE" altLang="de-DE"/>
              <a:pPr/>
              <a:t>‹Nr.›</a:t>
            </a:fld>
            <a:endParaRPr lang="de-DE" altLang="de-DE"/>
          </a:p>
        </p:txBody>
      </p:sp>
    </p:spTree>
    <p:extLst>
      <p:ext uri="{BB962C8B-B14F-4D97-AF65-F5344CB8AC3E}">
        <p14:creationId xmlns:p14="http://schemas.microsoft.com/office/powerpoint/2010/main" val="416888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2D9929A-346C-4C3B-91C0-3E3451F1DF7B}"/>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618D49D3-3691-433D-8354-99EE3E3BC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19999" y="1554863"/>
            <a:ext cx="4680000"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5580112" y="4299942"/>
            <a:ext cx="2873326"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2">
            <a:extLst>
              <a:ext uri="{FF2B5EF4-FFF2-40B4-BE49-F238E27FC236}">
                <a16:creationId xmlns:a16="http://schemas.microsoft.com/office/drawing/2014/main" id="{5C75565B-9E53-4AD0-B4D9-3D38347579BF}"/>
              </a:ext>
            </a:extLst>
          </p:cNvPr>
          <p:cNvSpPr>
            <a:spLocks noGrp="1"/>
          </p:cNvSpPr>
          <p:nvPr>
            <p:ph type="dt" sz="half" idx="18"/>
          </p:nvPr>
        </p:nvSpPr>
        <p:spPr/>
        <p:txBody>
          <a:bodyPr/>
          <a:lstStyle>
            <a:lvl1pPr>
              <a:defRPr/>
            </a:lvl1pPr>
          </a:lstStyle>
          <a:p>
            <a:pPr>
              <a:defRPr/>
            </a:pPr>
            <a:endParaRPr lang="de-DE"/>
          </a:p>
        </p:txBody>
      </p:sp>
      <p:sp>
        <p:nvSpPr>
          <p:cNvPr id="10" name="Fußzeilenplatzhalter 4">
            <a:extLst>
              <a:ext uri="{FF2B5EF4-FFF2-40B4-BE49-F238E27FC236}">
                <a16:creationId xmlns:a16="http://schemas.microsoft.com/office/drawing/2014/main" id="{C8E79A44-4A98-4D70-A5F0-313EF020EB44}"/>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5">
            <a:extLst>
              <a:ext uri="{FF2B5EF4-FFF2-40B4-BE49-F238E27FC236}">
                <a16:creationId xmlns:a16="http://schemas.microsoft.com/office/drawing/2014/main" id="{7ACC5F7D-1C41-474F-B25B-603CC6622D7D}"/>
              </a:ext>
            </a:extLst>
          </p:cNvPr>
          <p:cNvSpPr>
            <a:spLocks noGrp="1"/>
          </p:cNvSpPr>
          <p:nvPr>
            <p:ph type="sldNum" sz="quarter" idx="20"/>
          </p:nvPr>
        </p:nvSpPr>
        <p:spPr/>
        <p:txBody>
          <a:bodyPr/>
          <a:lstStyle>
            <a:lvl1pPr>
              <a:defRPr/>
            </a:lvl1pPr>
          </a:lstStyle>
          <a:p>
            <a:fld id="{2E56F7B4-8C27-4FFF-89E0-417A753AD844}" type="slidenum">
              <a:rPr lang="de-DE" altLang="de-DE"/>
              <a:pPr/>
              <a:t>‹Nr.›</a:t>
            </a:fld>
            <a:endParaRPr lang="de-DE" altLang="de-DE"/>
          </a:p>
        </p:txBody>
      </p:sp>
    </p:spTree>
    <p:extLst>
      <p:ext uri="{BB962C8B-B14F-4D97-AF65-F5344CB8AC3E}">
        <p14:creationId xmlns:p14="http://schemas.microsoft.com/office/powerpoint/2010/main" val="24372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platzhalter 2">
            <a:extLst>
              <a:ext uri="{FF2B5EF4-FFF2-40B4-BE49-F238E27FC236}">
                <a16:creationId xmlns:a16="http://schemas.microsoft.com/office/drawing/2014/main" id="{1A9C79F9-A60D-4521-B974-A13EF8943912}"/>
              </a:ext>
            </a:extLst>
          </p:cNvPr>
          <p:cNvSpPr>
            <a:spLocks noGrp="1"/>
          </p:cNvSpPr>
          <p:nvPr>
            <p:ph type="body" idx="1"/>
          </p:nvPr>
        </p:nvSpPr>
        <p:spPr bwMode="auto">
          <a:xfrm>
            <a:off x="719138" y="1441450"/>
            <a:ext cx="7926387"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Ebene 1: Fließtext Variante 1</a:t>
            </a:r>
          </a:p>
          <a:p>
            <a:pPr lvl="1"/>
            <a:r>
              <a:rPr lang="de-DE" altLang="de-DE"/>
              <a:t>Ebene 2: Aufzählung 1</a:t>
            </a:r>
          </a:p>
          <a:p>
            <a:pPr lvl="2"/>
            <a:r>
              <a:rPr lang="de-DE" altLang="de-DE"/>
              <a:t>Ebene 3: Aufzählung 2</a:t>
            </a:r>
          </a:p>
          <a:p>
            <a:pPr lvl="3"/>
            <a:r>
              <a:rPr lang="de-DE" altLang="de-DE"/>
              <a:t>Ebene 4: Aufzählung 3</a:t>
            </a:r>
          </a:p>
          <a:p>
            <a:pPr lvl="4"/>
            <a:r>
              <a:rPr lang="de-DE" altLang="de-DE"/>
              <a:t>Ebene 5: Fließtext Variante 2</a:t>
            </a:r>
          </a:p>
        </p:txBody>
      </p:sp>
      <p:sp>
        <p:nvSpPr>
          <p:cNvPr id="4" name="Datumsplatzhalter 3">
            <a:extLst>
              <a:ext uri="{FF2B5EF4-FFF2-40B4-BE49-F238E27FC236}">
                <a16:creationId xmlns:a16="http://schemas.microsoft.com/office/drawing/2014/main" id="{12904CCD-D0D6-4BB7-BC01-4BF64F11F8FF}"/>
              </a:ext>
            </a:extLst>
          </p:cNvPr>
          <p:cNvSpPr>
            <a:spLocks noGrp="1"/>
          </p:cNvSpPr>
          <p:nvPr>
            <p:ph type="dt" sz="half" idx="2"/>
          </p:nvPr>
        </p:nvSpPr>
        <p:spPr>
          <a:xfrm>
            <a:off x="881063" y="4818063"/>
            <a:ext cx="1098550" cy="274637"/>
          </a:xfrm>
          <a:prstGeom prst="rect">
            <a:avLst/>
          </a:prstGeom>
        </p:spPr>
        <p:txBody>
          <a:bodyPr vert="horz" lIns="0" tIns="0" rIns="0" bIns="0" rtlCol="0" anchor="ctr"/>
          <a:lstStyle>
            <a:lvl1pPr algn="l" fontAlgn="auto">
              <a:spcBef>
                <a:spcPts val="0"/>
              </a:spcBef>
              <a:spcAft>
                <a:spcPts val="0"/>
              </a:spcAft>
              <a:defRPr sz="900" dirty="0">
                <a:solidFill>
                  <a:schemeClr val="bg1"/>
                </a:solidFill>
                <a:latin typeface="+mn-lt"/>
                <a:cs typeface="+mn-cs"/>
              </a:defRPr>
            </a:lvl1pPr>
          </a:lstStyle>
          <a:p>
            <a:pPr>
              <a:defRPr/>
            </a:pPr>
            <a:endParaRPr lang="de-DE"/>
          </a:p>
        </p:txBody>
      </p:sp>
      <p:sp>
        <p:nvSpPr>
          <p:cNvPr id="5" name="Fußzeilenplatzhalter 4">
            <a:extLst>
              <a:ext uri="{FF2B5EF4-FFF2-40B4-BE49-F238E27FC236}">
                <a16:creationId xmlns:a16="http://schemas.microsoft.com/office/drawing/2014/main" id="{A80276BD-1CCE-4726-AEF0-3F8511033F22}"/>
              </a:ext>
            </a:extLst>
          </p:cNvPr>
          <p:cNvSpPr>
            <a:spLocks noGrp="1"/>
          </p:cNvSpPr>
          <p:nvPr>
            <p:ph type="ftr" sz="quarter" idx="3"/>
          </p:nvPr>
        </p:nvSpPr>
        <p:spPr>
          <a:xfrm>
            <a:off x="2268538" y="4818063"/>
            <a:ext cx="2303462" cy="274637"/>
          </a:xfrm>
          <a:prstGeom prst="rect">
            <a:avLst/>
          </a:prstGeom>
        </p:spPr>
        <p:txBody>
          <a:bodyPr vert="horz" lIns="0" tIns="0" rIns="0" bIns="0" rtlCol="0" anchor="ctr"/>
          <a:lstStyle>
            <a:lvl1pPr algn="l" fontAlgn="auto">
              <a:spcBef>
                <a:spcPts val="0"/>
              </a:spcBef>
              <a:spcAft>
                <a:spcPts val="0"/>
              </a:spcAft>
              <a:defRPr sz="900" smtClean="0">
                <a:solidFill>
                  <a:schemeClr val="bg1"/>
                </a:solidFill>
                <a:latin typeface="+mn-lt"/>
                <a:cs typeface="+mn-cs"/>
              </a:defRPr>
            </a:lvl1pPr>
          </a:lstStyle>
          <a:p>
            <a:pPr>
              <a:defRPr/>
            </a:pPr>
            <a:r>
              <a:rPr lang="de-DE"/>
              <a:t>Referent_in</a:t>
            </a:r>
            <a:endParaRPr lang="de-DE" dirty="0"/>
          </a:p>
        </p:txBody>
      </p:sp>
      <p:sp>
        <p:nvSpPr>
          <p:cNvPr id="2" name="Foliennummernplatzhalter 1">
            <a:extLst>
              <a:ext uri="{FF2B5EF4-FFF2-40B4-BE49-F238E27FC236}">
                <a16:creationId xmlns:a16="http://schemas.microsoft.com/office/drawing/2014/main" id="{93B77CA1-CA5B-424A-950C-2B5F11DE86F5}"/>
              </a:ext>
            </a:extLst>
          </p:cNvPr>
          <p:cNvSpPr>
            <a:spLocks noGrp="1"/>
          </p:cNvSpPr>
          <p:nvPr>
            <p:ph type="sldNum" sz="quarter" idx="4"/>
          </p:nvPr>
        </p:nvSpPr>
        <p:spPr>
          <a:xfrm>
            <a:off x="8388350" y="65088"/>
            <a:ext cx="693738" cy="274637"/>
          </a:xfrm>
          <a:prstGeom prst="rect">
            <a:avLst/>
          </a:prstGeom>
        </p:spPr>
        <p:txBody>
          <a:bodyPr vert="horz" wrap="square" lIns="91440" tIns="45720" rIns="91440" bIns="45720" numCol="1" anchor="ctr" anchorCtr="0" compatLnSpc="1">
            <a:prstTxWarp prst="textNoShape">
              <a:avLst/>
            </a:prstTxWarp>
          </a:bodyPr>
          <a:lstStyle>
            <a:lvl1pPr algn="r">
              <a:defRPr sz="800"/>
            </a:lvl1pPr>
          </a:lstStyle>
          <a:p>
            <a:fld id="{BBAEBAAD-1F09-477A-AD14-B28A10A0D2D9}"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Verdana" panose="020B0604030504040204" pitchFamily="34" charset="0"/>
        </a:defRPr>
      </a:lvl2pPr>
      <a:lvl3pPr algn="ctr" rtl="0" eaLnBrk="1" fontAlgn="base" hangingPunct="1">
        <a:spcBef>
          <a:spcPct val="0"/>
        </a:spcBef>
        <a:spcAft>
          <a:spcPct val="0"/>
        </a:spcAft>
        <a:defRPr sz="4400">
          <a:solidFill>
            <a:schemeClr val="tx1"/>
          </a:solidFill>
          <a:latin typeface="Verdana" panose="020B0604030504040204" pitchFamily="34" charset="0"/>
        </a:defRPr>
      </a:lvl3pPr>
      <a:lvl4pPr algn="ctr" rtl="0" eaLnBrk="1" fontAlgn="base" hangingPunct="1">
        <a:spcBef>
          <a:spcPct val="0"/>
        </a:spcBef>
        <a:spcAft>
          <a:spcPct val="0"/>
        </a:spcAft>
        <a:defRPr sz="4400">
          <a:solidFill>
            <a:schemeClr val="tx1"/>
          </a:solidFill>
          <a:latin typeface="Verdana" panose="020B0604030504040204" pitchFamily="34" charset="0"/>
        </a:defRPr>
      </a:lvl4pPr>
      <a:lvl5pPr algn="ctr" rtl="0" eaLnBrk="1" fontAlgn="base" hangingPunct="1">
        <a:spcBef>
          <a:spcPct val="0"/>
        </a:spcBef>
        <a:spcAft>
          <a:spcPct val="0"/>
        </a:spcAft>
        <a:defRPr sz="44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Verdana" panose="020B0604030504040204" pitchFamily="34" charset="0"/>
        </a:defRPr>
      </a:lvl6pPr>
      <a:lvl7pPr marL="914400" algn="ctr" rtl="0" eaLnBrk="1" fontAlgn="base" hangingPunct="1">
        <a:spcBef>
          <a:spcPct val="0"/>
        </a:spcBef>
        <a:spcAft>
          <a:spcPct val="0"/>
        </a:spcAft>
        <a:defRPr sz="4400">
          <a:solidFill>
            <a:schemeClr val="tx1"/>
          </a:solidFill>
          <a:latin typeface="Verdana" panose="020B0604030504040204" pitchFamily="34" charset="0"/>
        </a:defRPr>
      </a:lvl7pPr>
      <a:lvl8pPr marL="1371600" algn="ctr" rtl="0" eaLnBrk="1" fontAlgn="base" hangingPunct="1">
        <a:spcBef>
          <a:spcPct val="0"/>
        </a:spcBef>
        <a:spcAft>
          <a:spcPct val="0"/>
        </a:spcAft>
        <a:defRPr sz="4400">
          <a:solidFill>
            <a:schemeClr val="tx1"/>
          </a:solidFill>
          <a:latin typeface="Verdana" panose="020B0604030504040204" pitchFamily="34" charset="0"/>
        </a:defRPr>
      </a:lvl8pPr>
      <a:lvl9pPr marL="1828800" algn="ctr" rtl="0" eaLnBrk="1" fontAlgn="base" hangingPunct="1">
        <a:spcBef>
          <a:spcPct val="0"/>
        </a:spcBef>
        <a:spcAft>
          <a:spcPct val="0"/>
        </a:spcAft>
        <a:defRPr sz="4400">
          <a:solidFill>
            <a:schemeClr val="tx1"/>
          </a:solidFill>
          <a:latin typeface="Verdana" panose="020B0604030504040204" pitchFamily="34" charset="0"/>
        </a:defRPr>
      </a:lvl9pPr>
    </p:titleStyle>
    <p:bodyStyle>
      <a:lvl1pPr algn="l" rtl="0" eaLnBrk="1" fontAlgn="base" hangingPunct="1">
        <a:spcBef>
          <a:spcPct val="20000"/>
        </a:spcBef>
        <a:spcAft>
          <a:spcPct val="0"/>
        </a:spcAft>
        <a:defRPr sz="1600" kern="1200">
          <a:solidFill>
            <a:schemeClr val="tx1"/>
          </a:solidFill>
          <a:latin typeface="+mn-lt"/>
          <a:ea typeface="+mn-ea"/>
          <a:cs typeface="+mn-cs"/>
        </a:defRPr>
      </a:lvl1pPr>
      <a:lvl2pPr marL="177800" indent="-177800" algn="l" rtl="0" eaLnBrk="1" fontAlgn="base" hangingPunct="1">
        <a:spcBef>
          <a:spcPct val="20000"/>
        </a:spcBef>
        <a:spcAft>
          <a:spcPct val="0"/>
        </a:spcAft>
        <a:buClr>
          <a:schemeClr val="tx2"/>
        </a:buClr>
        <a:buSzPct val="103000"/>
        <a:buFont typeface="Verdana" panose="020B0604030504040204" pitchFamily="34" charset="0"/>
        <a:buChar char="•"/>
        <a:tabLst>
          <a:tab pos="177800" algn="l"/>
        </a:tabLst>
        <a:defRPr sz="1600" kern="1200">
          <a:solidFill>
            <a:schemeClr val="tx1"/>
          </a:solidFill>
          <a:latin typeface="+mn-lt"/>
          <a:ea typeface="+mn-ea"/>
          <a:cs typeface="+mn-cs"/>
        </a:defRPr>
      </a:lvl2pPr>
      <a:lvl3pPr marL="355600" indent="-177800" algn="l" rtl="0" eaLnBrk="1" fontAlgn="base" hangingPunct="1">
        <a:spcBef>
          <a:spcPct val="20000"/>
        </a:spcBef>
        <a:spcAft>
          <a:spcPct val="0"/>
        </a:spcAft>
        <a:buClr>
          <a:schemeClr val="tx2"/>
        </a:buClr>
        <a:buSzPct val="103000"/>
        <a:buFont typeface="Verdana" panose="020B0604030504040204" pitchFamily="34" charset="0"/>
        <a:buChar char="•"/>
        <a:tabLst>
          <a:tab pos="628650" algn="l"/>
        </a:tabLst>
        <a:defRPr sz="1600" kern="1200">
          <a:solidFill>
            <a:schemeClr val="tx1"/>
          </a:solidFill>
          <a:latin typeface="+mn-lt"/>
          <a:ea typeface="+mn-ea"/>
          <a:cs typeface="+mn-cs"/>
        </a:defRPr>
      </a:lvl3pPr>
      <a:lvl4pPr marL="538163" indent="-182563" algn="l" rtl="0" eaLnBrk="1" fontAlgn="base" hangingPunct="1">
        <a:spcBef>
          <a:spcPct val="20000"/>
        </a:spcBef>
        <a:spcAft>
          <a:spcPct val="0"/>
        </a:spcAft>
        <a:buClr>
          <a:schemeClr val="tx2"/>
        </a:buClr>
        <a:buSzPct val="103000"/>
        <a:buFont typeface="Verdana" panose="020B0604030504040204" pitchFamily="34" charset="0"/>
        <a:buChar char="•"/>
        <a:defRPr sz="1600" kern="1200">
          <a:solidFill>
            <a:schemeClr val="tx1"/>
          </a:solidFill>
          <a:latin typeface="+mn-lt"/>
          <a:ea typeface="+mn-ea"/>
          <a:cs typeface="+mn-cs"/>
        </a:defRPr>
      </a:lvl4pPr>
      <a:lvl5pPr algn="l" rtl="0" eaLnBrk="1" fontAlgn="base" hangingPunct="1">
        <a:spcBef>
          <a:spcPct val="20000"/>
        </a:spcBef>
        <a:spcAft>
          <a:spcPct val="0"/>
        </a:spcAft>
        <a:buFont typeface="Arial" panose="020B0604020202020204" pitchFamily="34" charset="0"/>
        <a:defRPr sz="1600" kern="1200">
          <a:solidFill>
            <a:schemeClr val="accent2"/>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2000" b="0" kern="1200">
          <a:solidFill>
            <a:schemeClr val="accent2"/>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7468B26-B91C-4CDD-B70B-F5582E92A5CF}"/>
              </a:ext>
            </a:extLst>
          </p:cNvPr>
          <p:cNvSpPr>
            <a:spLocks noGrp="1"/>
          </p:cNvSpPr>
          <p:nvPr>
            <p:ph type="body" sz="quarter" idx="14"/>
          </p:nvPr>
        </p:nvSpPr>
        <p:spPr>
          <a:xfrm>
            <a:off x="540364" y="3939902"/>
            <a:ext cx="6490224" cy="856099"/>
          </a:xfrm>
        </p:spPr>
        <p:txBody>
          <a:bodyPr/>
          <a:lstStyle/>
          <a:p>
            <a:r>
              <a:rPr lang="de-DE" sz="1800" kern="1200" dirty="0">
                <a:solidFill>
                  <a:schemeClr val="tx1"/>
                </a:solidFill>
                <a:ea typeface="+mn-ea"/>
                <a:cs typeface="+mn-cs"/>
              </a:rPr>
              <a:t>Max Sven Freudenberg (566289)</a:t>
            </a:r>
          </a:p>
          <a:p>
            <a:endParaRPr lang="de-DE" dirty="0"/>
          </a:p>
          <a:p>
            <a:endParaRPr lang="de-DE" dirty="0"/>
          </a:p>
          <a:p>
            <a:r>
              <a:rPr lang="de-DE" sz="900" kern="1200" dirty="0">
                <a:solidFill>
                  <a:schemeClr val="tx1"/>
                </a:solidFill>
                <a:ea typeface="+mn-ea"/>
                <a:cs typeface="+mn-cs"/>
              </a:rPr>
              <a:t>02.01.2024</a:t>
            </a:r>
          </a:p>
          <a:p>
            <a:endParaRPr lang="de-DE" dirty="0"/>
          </a:p>
        </p:txBody>
      </p:sp>
      <p:sp>
        <p:nvSpPr>
          <p:cNvPr id="3" name="Titel 2">
            <a:extLst>
              <a:ext uri="{FF2B5EF4-FFF2-40B4-BE49-F238E27FC236}">
                <a16:creationId xmlns:a16="http://schemas.microsoft.com/office/drawing/2014/main" id="{2F2E58D5-994D-644C-92FE-E3613313C776}"/>
              </a:ext>
            </a:extLst>
          </p:cNvPr>
          <p:cNvSpPr>
            <a:spLocks noGrp="1"/>
          </p:cNvSpPr>
          <p:nvPr>
            <p:ph type="title"/>
          </p:nvPr>
        </p:nvSpPr>
        <p:spPr>
          <a:xfrm>
            <a:off x="179512" y="2790662"/>
            <a:ext cx="8928992" cy="573176"/>
          </a:xfrm>
        </p:spPr>
        <p:txBody>
          <a:bodyPr/>
          <a:lstStyle/>
          <a:p>
            <a:r>
              <a:rPr lang="de-DE" altLang="de-DE" sz="2400" dirty="0"/>
              <a:t>Bachelorseminar – Präsentation der Abschlussarbeit</a:t>
            </a:r>
            <a:endParaRPr lang="de-DE" sz="2400" dirty="0"/>
          </a:p>
        </p:txBody>
      </p:sp>
      <p:pic>
        <p:nvPicPr>
          <p:cNvPr id="12" name="Bildplatzhalter 11" descr="Ein Bild, das Gebäude, draußen, Nacht, Stadt enthält.&#10;&#10;Automatisch generierte Beschreibung">
            <a:extLst>
              <a:ext uri="{FF2B5EF4-FFF2-40B4-BE49-F238E27FC236}">
                <a16:creationId xmlns:a16="http://schemas.microsoft.com/office/drawing/2014/main" id="{A957718C-B362-42EE-A93C-78E3BE581E2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38080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10</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Prozess des Datenimports</a:t>
            </a:r>
            <a:endParaRPr lang="de-DE" altLang="de-DE" sz="1800" dirty="0"/>
          </a:p>
        </p:txBody>
      </p:sp>
      <p:pic>
        <p:nvPicPr>
          <p:cNvPr id="14" name="Grafik 13">
            <a:extLst>
              <a:ext uri="{FF2B5EF4-FFF2-40B4-BE49-F238E27FC236}">
                <a16:creationId xmlns:a16="http://schemas.microsoft.com/office/drawing/2014/main" id="{ADC43225-67FF-DD81-AD76-31339080D885}"/>
              </a:ext>
            </a:extLst>
          </p:cNvPr>
          <p:cNvPicPr>
            <a:picLocks noChangeAspect="1"/>
          </p:cNvPicPr>
          <p:nvPr/>
        </p:nvPicPr>
        <p:blipFill>
          <a:blip r:embed="rId2"/>
          <a:stretch>
            <a:fillRect/>
          </a:stretch>
        </p:blipFill>
        <p:spPr>
          <a:xfrm>
            <a:off x="1311778" y="2423456"/>
            <a:ext cx="490706" cy="576461"/>
          </a:xfrm>
          <a:prstGeom prst="rect">
            <a:avLst/>
          </a:prstGeom>
        </p:spPr>
      </p:pic>
      <p:pic>
        <p:nvPicPr>
          <p:cNvPr id="15" name="Grafik 14">
            <a:extLst>
              <a:ext uri="{FF2B5EF4-FFF2-40B4-BE49-F238E27FC236}">
                <a16:creationId xmlns:a16="http://schemas.microsoft.com/office/drawing/2014/main" id="{23D76166-3ABC-715C-23B3-880418D7BD02}"/>
              </a:ext>
            </a:extLst>
          </p:cNvPr>
          <p:cNvPicPr>
            <a:picLocks noChangeAspect="1"/>
          </p:cNvPicPr>
          <p:nvPr/>
        </p:nvPicPr>
        <p:blipFill>
          <a:blip r:embed="rId2"/>
          <a:stretch>
            <a:fillRect/>
          </a:stretch>
        </p:blipFill>
        <p:spPr>
          <a:xfrm>
            <a:off x="1311778" y="3133429"/>
            <a:ext cx="490706" cy="576461"/>
          </a:xfrm>
          <a:prstGeom prst="rect">
            <a:avLst/>
          </a:prstGeom>
        </p:spPr>
      </p:pic>
      <p:pic>
        <p:nvPicPr>
          <p:cNvPr id="16" name="Grafik 15">
            <a:extLst>
              <a:ext uri="{FF2B5EF4-FFF2-40B4-BE49-F238E27FC236}">
                <a16:creationId xmlns:a16="http://schemas.microsoft.com/office/drawing/2014/main" id="{E64BC401-C6B0-2BF9-AE2A-3BB3724C5949}"/>
              </a:ext>
            </a:extLst>
          </p:cNvPr>
          <p:cNvPicPr>
            <a:picLocks noChangeAspect="1"/>
          </p:cNvPicPr>
          <p:nvPr/>
        </p:nvPicPr>
        <p:blipFill>
          <a:blip r:embed="rId2"/>
          <a:stretch>
            <a:fillRect/>
          </a:stretch>
        </p:blipFill>
        <p:spPr>
          <a:xfrm>
            <a:off x="1311778" y="3843402"/>
            <a:ext cx="490706" cy="576461"/>
          </a:xfrm>
          <a:prstGeom prst="rect">
            <a:avLst/>
          </a:prstGeom>
        </p:spPr>
      </p:pic>
      <p:pic>
        <p:nvPicPr>
          <p:cNvPr id="17" name="Grafik 16">
            <a:extLst>
              <a:ext uri="{FF2B5EF4-FFF2-40B4-BE49-F238E27FC236}">
                <a16:creationId xmlns:a16="http://schemas.microsoft.com/office/drawing/2014/main" id="{F263F1EE-66D5-67D7-F348-D7912F00A3AA}"/>
              </a:ext>
            </a:extLst>
          </p:cNvPr>
          <p:cNvPicPr>
            <a:picLocks noChangeAspect="1"/>
          </p:cNvPicPr>
          <p:nvPr/>
        </p:nvPicPr>
        <p:blipFill>
          <a:blip r:embed="rId2"/>
          <a:stretch>
            <a:fillRect/>
          </a:stretch>
        </p:blipFill>
        <p:spPr>
          <a:xfrm>
            <a:off x="1311778" y="1720520"/>
            <a:ext cx="490706" cy="576461"/>
          </a:xfrm>
          <a:prstGeom prst="rect">
            <a:avLst/>
          </a:prstGeom>
        </p:spPr>
      </p:pic>
      <p:sp>
        <p:nvSpPr>
          <p:cNvPr id="18" name="Textfeld 17">
            <a:extLst>
              <a:ext uri="{FF2B5EF4-FFF2-40B4-BE49-F238E27FC236}">
                <a16:creationId xmlns:a16="http://schemas.microsoft.com/office/drawing/2014/main" id="{045D7A18-FE69-0A9D-8638-D4D7CF4B4CF3}"/>
              </a:ext>
            </a:extLst>
          </p:cNvPr>
          <p:cNvSpPr txBox="1"/>
          <p:nvPr/>
        </p:nvSpPr>
        <p:spPr>
          <a:xfrm>
            <a:off x="819303" y="4417991"/>
            <a:ext cx="1475656" cy="200055"/>
          </a:xfrm>
          <a:prstGeom prst="rect">
            <a:avLst/>
          </a:prstGeom>
          <a:noFill/>
        </p:spPr>
        <p:txBody>
          <a:bodyPr wrap="square" rtlCol="0">
            <a:spAutoFit/>
          </a:bodyPr>
          <a:lstStyle/>
          <a:p>
            <a:pPr algn="ctr"/>
            <a:r>
              <a:rPr lang="de-DE" sz="700" dirty="0"/>
              <a:t>Delete Personalnummer.xlsx</a:t>
            </a:r>
          </a:p>
        </p:txBody>
      </p:sp>
      <p:sp>
        <p:nvSpPr>
          <p:cNvPr id="19" name="Textfeld 18">
            <a:extLst>
              <a:ext uri="{FF2B5EF4-FFF2-40B4-BE49-F238E27FC236}">
                <a16:creationId xmlns:a16="http://schemas.microsoft.com/office/drawing/2014/main" id="{9646420E-634F-6C07-06E8-04B602AA9C17}"/>
              </a:ext>
            </a:extLst>
          </p:cNvPr>
          <p:cNvSpPr txBox="1"/>
          <p:nvPr/>
        </p:nvSpPr>
        <p:spPr>
          <a:xfrm>
            <a:off x="950852" y="2945133"/>
            <a:ext cx="1212555" cy="200055"/>
          </a:xfrm>
          <a:prstGeom prst="rect">
            <a:avLst/>
          </a:prstGeom>
          <a:noFill/>
        </p:spPr>
        <p:txBody>
          <a:bodyPr wrap="square" rtlCol="0">
            <a:spAutoFit/>
          </a:bodyPr>
          <a:lstStyle/>
          <a:p>
            <a:pPr algn="ctr"/>
            <a:r>
              <a:rPr lang="de-DE" sz="700" dirty="0"/>
              <a:t>Insert Mitarbeiter.xlsx</a:t>
            </a:r>
          </a:p>
        </p:txBody>
      </p:sp>
      <p:sp>
        <p:nvSpPr>
          <p:cNvPr id="20" name="Textfeld 19">
            <a:extLst>
              <a:ext uri="{FF2B5EF4-FFF2-40B4-BE49-F238E27FC236}">
                <a16:creationId xmlns:a16="http://schemas.microsoft.com/office/drawing/2014/main" id="{0DFD6482-F2EF-7B9B-1BFF-1750CFBE2309}"/>
              </a:ext>
            </a:extLst>
          </p:cNvPr>
          <p:cNvSpPr txBox="1"/>
          <p:nvPr/>
        </p:nvSpPr>
        <p:spPr>
          <a:xfrm>
            <a:off x="500656" y="2246921"/>
            <a:ext cx="1983112" cy="200055"/>
          </a:xfrm>
          <a:prstGeom prst="rect">
            <a:avLst/>
          </a:prstGeom>
          <a:noFill/>
        </p:spPr>
        <p:txBody>
          <a:bodyPr wrap="square" rtlCol="0">
            <a:spAutoFit/>
          </a:bodyPr>
          <a:lstStyle/>
          <a:p>
            <a:pPr algn="ctr"/>
            <a:r>
              <a:rPr lang="de-DE" sz="700" dirty="0"/>
              <a:t>Insert gesetzliche Krankenkasse.xlsx</a:t>
            </a:r>
          </a:p>
        </p:txBody>
      </p:sp>
      <p:sp>
        <p:nvSpPr>
          <p:cNvPr id="21" name="Textfeld 20">
            <a:extLst>
              <a:ext uri="{FF2B5EF4-FFF2-40B4-BE49-F238E27FC236}">
                <a16:creationId xmlns:a16="http://schemas.microsoft.com/office/drawing/2014/main" id="{5EA3F074-DA5C-BB8F-EA60-4B8AF2BC868E}"/>
              </a:ext>
            </a:extLst>
          </p:cNvPr>
          <p:cNvSpPr txBox="1"/>
          <p:nvPr/>
        </p:nvSpPr>
        <p:spPr>
          <a:xfrm>
            <a:off x="477009" y="3683713"/>
            <a:ext cx="2160240" cy="200055"/>
          </a:xfrm>
          <a:prstGeom prst="rect">
            <a:avLst/>
          </a:prstGeom>
          <a:noFill/>
        </p:spPr>
        <p:txBody>
          <a:bodyPr wrap="square" rtlCol="0">
            <a:spAutoFit/>
          </a:bodyPr>
          <a:lstStyle/>
          <a:p>
            <a:pPr algn="ctr"/>
            <a:r>
              <a:rPr lang="de-DE" sz="700" dirty="0"/>
              <a:t>Update adresse.xlsx</a:t>
            </a:r>
          </a:p>
        </p:txBody>
      </p:sp>
      <p:sp>
        <p:nvSpPr>
          <p:cNvPr id="22" name="Rechteck 21">
            <a:extLst>
              <a:ext uri="{FF2B5EF4-FFF2-40B4-BE49-F238E27FC236}">
                <a16:creationId xmlns:a16="http://schemas.microsoft.com/office/drawing/2014/main" id="{4C2768A9-6616-1766-5794-BA9BE60439C7}"/>
              </a:ext>
            </a:extLst>
          </p:cNvPr>
          <p:cNvSpPr/>
          <p:nvPr/>
        </p:nvSpPr>
        <p:spPr>
          <a:xfrm>
            <a:off x="500657" y="1425451"/>
            <a:ext cx="2062481"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3E79776E-3025-2885-59DC-95381BF6F7F2}"/>
              </a:ext>
            </a:extLst>
          </p:cNvPr>
          <p:cNvSpPr/>
          <p:nvPr/>
        </p:nvSpPr>
        <p:spPr>
          <a:xfrm>
            <a:off x="2854060" y="1425451"/>
            <a:ext cx="2221996"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8773637C-62A1-F824-DD4B-91C3AA515063}"/>
              </a:ext>
            </a:extLst>
          </p:cNvPr>
          <p:cNvSpPr/>
          <p:nvPr/>
        </p:nvSpPr>
        <p:spPr>
          <a:xfrm>
            <a:off x="5366978" y="1425451"/>
            <a:ext cx="3276365"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F3754A86-61F6-A82C-EDA7-950EDE2A4467}"/>
              </a:ext>
            </a:extLst>
          </p:cNvPr>
          <p:cNvSpPr txBox="1"/>
          <p:nvPr/>
        </p:nvSpPr>
        <p:spPr>
          <a:xfrm>
            <a:off x="2987133" y="1899808"/>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26" name="Textfeld 25">
            <a:extLst>
              <a:ext uri="{FF2B5EF4-FFF2-40B4-BE49-F238E27FC236}">
                <a16:creationId xmlns:a16="http://schemas.microsoft.com/office/drawing/2014/main" id="{D19A4D66-4180-7D56-DC3C-F6AF53CC250A}"/>
              </a:ext>
            </a:extLst>
          </p:cNvPr>
          <p:cNvSpPr txBox="1"/>
          <p:nvPr/>
        </p:nvSpPr>
        <p:spPr>
          <a:xfrm>
            <a:off x="2987135" y="2603964"/>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27" name="Textfeld 26">
            <a:extLst>
              <a:ext uri="{FF2B5EF4-FFF2-40B4-BE49-F238E27FC236}">
                <a16:creationId xmlns:a16="http://schemas.microsoft.com/office/drawing/2014/main" id="{B0303459-7D53-628F-8B16-51F34641248C}"/>
              </a:ext>
            </a:extLst>
          </p:cNvPr>
          <p:cNvSpPr txBox="1"/>
          <p:nvPr/>
        </p:nvSpPr>
        <p:spPr>
          <a:xfrm>
            <a:off x="2987134" y="3313937"/>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28" name="Textfeld 27">
            <a:extLst>
              <a:ext uri="{FF2B5EF4-FFF2-40B4-BE49-F238E27FC236}">
                <a16:creationId xmlns:a16="http://schemas.microsoft.com/office/drawing/2014/main" id="{3C5FC3AC-BC30-7386-9EB6-7AE6E39A3D89}"/>
              </a:ext>
            </a:extLst>
          </p:cNvPr>
          <p:cNvSpPr txBox="1"/>
          <p:nvPr/>
        </p:nvSpPr>
        <p:spPr>
          <a:xfrm>
            <a:off x="2987133" y="4023910"/>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sp>
        <p:nvSpPr>
          <p:cNvPr id="29" name="Textfeld 28">
            <a:extLst>
              <a:ext uri="{FF2B5EF4-FFF2-40B4-BE49-F238E27FC236}">
                <a16:creationId xmlns:a16="http://schemas.microsoft.com/office/drawing/2014/main" id="{0E3A942B-E768-0B92-8A2E-A7271F198953}"/>
              </a:ext>
            </a:extLst>
          </p:cNvPr>
          <p:cNvSpPr txBox="1"/>
          <p:nvPr/>
        </p:nvSpPr>
        <p:spPr>
          <a:xfrm>
            <a:off x="5469946" y="1899175"/>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30" name="Textfeld 29">
            <a:extLst>
              <a:ext uri="{FF2B5EF4-FFF2-40B4-BE49-F238E27FC236}">
                <a16:creationId xmlns:a16="http://schemas.microsoft.com/office/drawing/2014/main" id="{7D61C499-F1F5-5B74-0C0A-72B52666E917}"/>
              </a:ext>
            </a:extLst>
          </p:cNvPr>
          <p:cNvSpPr txBox="1"/>
          <p:nvPr/>
        </p:nvSpPr>
        <p:spPr>
          <a:xfrm>
            <a:off x="5469948" y="2609148"/>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31" name="Textfeld 30">
            <a:extLst>
              <a:ext uri="{FF2B5EF4-FFF2-40B4-BE49-F238E27FC236}">
                <a16:creationId xmlns:a16="http://schemas.microsoft.com/office/drawing/2014/main" id="{19927AAC-7A91-F241-FAE0-CE9782D5BB34}"/>
              </a:ext>
            </a:extLst>
          </p:cNvPr>
          <p:cNvSpPr txBox="1"/>
          <p:nvPr/>
        </p:nvSpPr>
        <p:spPr>
          <a:xfrm>
            <a:off x="5469947" y="3319121"/>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32" name="Textfeld 31">
            <a:extLst>
              <a:ext uri="{FF2B5EF4-FFF2-40B4-BE49-F238E27FC236}">
                <a16:creationId xmlns:a16="http://schemas.microsoft.com/office/drawing/2014/main" id="{DF7D79E4-622F-3693-5D9F-A2F4E4344A4A}"/>
              </a:ext>
            </a:extLst>
          </p:cNvPr>
          <p:cNvSpPr txBox="1"/>
          <p:nvPr/>
        </p:nvSpPr>
        <p:spPr>
          <a:xfrm>
            <a:off x="5469946" y="4029094"/>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pic>
        <p:nvPicPr>
          <p:cNvPr id="34" name="Grafik 33">
            <a:extLst>
              <a:ext uri="{FF2B5EF4-FFF2-40B4-BE49-F238E27FC236}">
                <a16:creationId xmlns:a16="http://schemas.microsoft.com/office/drawing/2014/main" id="{4BC3C941-ED8B-CBF0-8FF0-831933E7437D}"/>
              </a:ext>
            </a:extLst>
          </p:cNvPr>
          <p:cNvPicPr>
            <a:picLocks noChangeAspect="1"/>
          </p:cNvPicPr>
          <p:nvPr/>
        </p:nvPicPr>
        <p:blipFill>
          <a:blip r:embed="rId3"/>
          <a:stretch>
            <a:fillRect/>
          </a:stretch>
        </p:blipFill>
        <p:spPr>
          <a:xfrm>
            <a:off x="7668344" y="2603964"/>
            <a:ext cx="811298" cy="831248"/>
          </a:xfrm>
          <a:prstGeom prst="rect">
            <a:avLst/>
          </a:prstGeom>
        </p:spPr>
      </p:pic>
      <p:cxnSp>
        <p:nvCxnSpPr>
          <p:cNvPr id="36" name="Gerade Verbindung mit Pfeil 35">
            <a:extLst>
              <a:ext uri="{FF2B5EF4-FFF2-40B4-BE49-F238E27FC236}">
                <a16:creationId xmlns:a16="http://schemas.microsoft.com/office/drawing/2014/main" id="{0906D666-E58A-3533-01D4-F53128BE91FF}"/>
              </a:ext>
            </a:extLst>
          </p:cNvPr>
          <p:cNvCxnSpPr>
            <a:cxnSpLocks/>
            <a:stCxn id="17" idx="3"/>
            <a:endCxn id="25" idx="1"/>
          </p:cNvCxnSpPr>
          <p:nvPr/>
        </p:nvCxnSpPr>
        <p:spPr>
          <a:xfrm flipV="1">
            <a:off x="1802484" y="2007530"/>
            <a:ext cx="1184649" cy="1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Gerade Verbindung mit Pfeil 38">
            <a:extLst>
              <a:ext uri="{FF2B5EF4-FFF2-40B4-BE49-F238E27FC236}">
                <a16:creationId xmlns:a16="http://schemas.microsoft.com/office/drawing/2014/main" id="{B5831190-98C2-66AF-3E33-46E7EC1F2E16}"/>
              </a:ext>
            </a:extLst>
          </p:cNvPr>
          <p:cNvCxnSpPr>
            <a:cxnSpLocks/>
            <a:stCxn id="14" idx="3"/>
            <a:endCxn id="26" idx="1"/>
          </p:cNvCxnSpPr>
          <p:nvPr/>
        </p:nvCxnSpPr>
        <p:spPr>
          <a:xfrm flipV="1">
            <a:off x="1802484" y="2711686"/>
            <a:ext cx="11846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a:extLst>
              <a:ext uri="{FF2B5EF4-FFF2-40B4-BE49-F238E27FC236}">
                <a16:creationId xmlns:a16="http://schemas.microsoft.com/office/drawing/2014/main" id="{DC7959D7-4B02-9705-F75A-A25A31F67CD5}"/>
              </a:ext>
            </a:extLst>
          </p:cNvPr>
          <p:cNvCxnSpPr>
            <a:cxnSpLocks/>
            <a:stCxn id="15" idx="3"/>
            <a:endCxn id="27" idx="1"/>
          </p:cNvCxnSpPr>
          <p:nvPr/>
        </p:nvCxnSpPr>
        <p:spPr>
          <a:xfrm flipV="1">
            <a:off x="1802484" y="3421659"/>
            <a:ext cx="11846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1A8746DE-1E30-973E-DADB-4713BAD2D8A0}"/>
              </a:ext>
            </a:extLst>
          </p:cNvPr>
          <p:cNvCxnSpPr>
            <a:cxnSpLocks/>
            <a:stCxn id="16" idx="3"/>
            <a:endCxn id="28" idx="1"/>
          </p:cNvCxnSpPr>
          <p:nvPr/>
        </p:nvCxnSpPr>
        <p:spPr>
          <a:xfrm flipV="1">
            <a:off x="1802484" y="4131632"/>
            <a:ext cx="11846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453AC8BB-6FB1-77F7-01D1-8FDA65F2EF80}"/>
              </a:ext>
            </a:extLst>
          </p:cNvPr>
          <p:cNvCxnSpPr>
            <a:cxnSpLocks/>
            <a:stCxn id="25" idx="3"/>
            <a:endCxn id="29" idx="1"/>
          </p:cNvCxnSpPr>
          <p:nvPr/>
        </p:nvCxnSpPr>
        <p:spPr>
          <a:xfrm flipV="1">
            <a:off x="4967354" y="2006897"/>
            <a:ext cx="502592" cy="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68D54857-F635-0F21-5DF7-C840FAF30108}"/>
              </a:ext>
            </a:extLst>
          </p:cNvPr>
          <p:cNvCxnSpPr>
            <a:cxnSpLocks/>
            <a:stCxn id="26" idx="3"/>
            <a:endCxn id="30" idx="1"/>
          </p:cNvCxnSpPr>
          <p:nvPr/>
        </p:nvCxnSpPr>
        <p:spPr>
          <a:xfrm>
            <a:off x="4967356" y="2711686"/>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Gerade Verbindung mit Pfeil 57">
            <a:extLst>
              <a:ext uri="{FF2B5EF4-FFF2-40B4-BE49-F238E27FC236}">
                <a16:creationId xmlns:a16="http://schemas.microsoft.com/office/drawing/2014/main" id="{F279792F-D63C-BD0C-DADB-66D1F4B545B3}"/>
              </a:ext>
            </a:extLst>
          </p:cNvPr>
          <p:cNvCxnSpPr>
            <a:cxnSpLocks/>
            <a:stCxn id="27" idx="3"/>
            <a:endCxn id="31" idx="1"/>
          </p:cNvCxnSpPr>
          <p:nvPr/>
        </p:nvCxnSpPr>
        <p:spPr>
          <a:xfrm>
            <a:off x="4967355" y="3421659"/>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19B7E400-2853-451C-0624-CB6F3A13A7E3}"/>
              </a:ext>
            </a:extLst>
          </p:cNvPr>
          <p:cNvCxnSpPr>
            <a:cxnSpLocks/>
            <a:stCxn id="28" idx="3"/>
            <a:endCxn id="32" idx="1"/>
          </p:cNvCxnSpPr>
          <p:nvPr/>
        </p:nvCxnSpPr>
        <p:spPr>
          <a:xfrm>
            <a:off x="4967354" y="4131632"/>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0" name="Gerade Verbindung mit Pfeil 20479">
            <a:extLst>
              <a:ext uri="{FF2B5EF4-FFF2-40B4-BE49-F238E27FC236}">
                <a16:creationId xmlns:a16="http://schemas.microsoft.com/office/drawing/2014/main" id="{FA2B66F4-18D7-B5DF-3977-96AF5586ABFE}"/>
              </a:ext>
            </a:extLst>
          </p:cNvPr>
          <p:cNvCxnSpPr>
            <a:cxnSpLocks/>
            <a:stCxn id="29" idx="3"/>
            <a:endCxn id="34" idx="1"/>
          </p:cNvCxnSpPr>
          <p:nvPr/>
        </p:nvCxnSpPr>
        <p:spPr>
          <a:xfrm>
            <a:off x="7450167" y="2006897"/>
            <a:ext cx="218177" cy="1012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3" name="Gerade Verbindung mit Pfeil 20482">
            <a:extLst>
              <a:ext uri="{FF2B5EF4-FFF2-40B4-BE49-F238E27FC236}">
                <a16:creationId xmlns:a16="http://schemas.microsoft.com/office/drawing/2014/main" id="{29000546-332F-869E-4827-97DFFC95F2A9}"/>
              </a:ext>
            </a:extLst>
          </p:cNvPr>
          <p:cNvCxnSpPr>
            <a:cxnSpLocks/>
            <a:stCxn id="30" idx="3"/>
            <a:endCxn id="34" idx="1"/>
          </p:cNvCxnSpPr>
          <p:nvPr/>
        </p:nvCxnSpPr>
        <p:spPr>
          <a:xfrm>
            <a:off x="7450169" y="2716870"/>
            <a:ext cx="218175" cy="302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9" name="Gerade Verbindung mit Pfeil 20488">
            <a:extLst>
              <a:ext uri="{FF2B5EF4-FFF2-40B4-BE49-F238E27FC236}">
                <a16:creationId xmlns:a16="http://schemas.microsoft.com/office/drawing/2014/main" id="{9EE671DF-7134-5CDA-F1EB-050C0FB770ED}"/>
              </a:ext>
            </a:extLst>
          </p:cNvPr>
          <p:cNvCxnSpPr>
            <a:cxnSpLocks/>
            <a:stCxn id="31" idx="3"/>
            <a:endCxn id="34" idx="1"/>
          </p:cNvCxnSpPr>
          <p:nvPr/>
        </p:nvCxnSpPr>
        <p:spPr>
          <a:xfrm flipV="1">
            <a:off x="7450168" y="3019588"/>
            <a:ext cx="218176" cy="407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92" name="Gerade Verbindung mit Pfeil 20491">
            <a:extLst>
              <a:ext uri="{FF2B5EF4-FFF2-40B4-BE49-F238E27FC236}">
                <a16:creationId xmlns:a16="http://schemas.microsoft.com/office/drawing/2014/main" id="{B7F54D79-95DF-ECA6-29C9-88B64206F48B}"/>
              </a:ext>
            </a:extLst>
          </p:cNvPr>
          <p:cNvCxnSpPr>
            <a:cxnSpLocks/>
            <a:stCxn id="32" idx="3"/>
            <a:endCxn id="34" idx="1"/>
          </p:cNvCxnSpPr>
          <p:nvPr/>
        </p:nvCxnSpPr>
        <p:spPr>
          <a:xfrm flipV="1">
            <a:off x="7450167" y="3019588"/>
            <a:ext cx="218177" cy="1117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496" name="Textfeld 20495">
            <a:extLst>
              <a:ext uri="{FF2B5EF4-FFF2-40B4-BE49-F238E27FC236}">
                <a16:creationId xmlns:a16="http://schemas.microsoft.com/office/drawing/2014/main" id="{19AF8FEA-022C-147F-134E-FB529EEC955D}"/>
              </a:ext>
            </a:extLst>
          </p:cNvPr>
          <p:cNvSpPr txBox="1"/>
          <p:nvPr/>
        </p:nvSpPr>
        <p:spPr>
          <a:xfrm>
            <a:off x="7590071" y="3421101"/>
            <a:ext cx="1042962" cy="338554"/>
          </a:xfrm>
          <a:prstGeom prst="rect">
            <a:avLst/>
          </a:prstGeom>
          <a:noFill/>
        </p:spPr>
        <p:txBody>
          <a:bodyPr wrap="square" rtlCol="0">
            <a:spAutoFit/>
          </a:bodyPr>
          <a:lstStyle/>
          <a:p>
            <a:pPr algn="ctr"/>
            <a:r>
              <a:rPr lang="de-DE" sz="800" dirty="0"/>
              <a:t>Personalstamm-datenbank</a:t>
            </a:r>
          </a:p>
        </p:txBody>
      </p:sp>
      <p:sp>
        <p:nvSpPr>
          <p:cNvPr id="20497" name="Textfeld 20496">
            <a:extLst>
              <a:ext uri="{FF2B5EF4-FFF2-40B4-BE49-F238E27FC236}">
                <a16:creationId xmlns:a16="http://schemas.microsoft.com/office/drawing/2014/main" id="{3469AABF-0CE2-94EC-FB8F-40DD16069A70}"/>
              </a:ext>
            </a:extLst>
          </p:cNvPr>
          <p:cNvSpPr txBox="1"/>
          <p:nvPr/>
        </p:nvSpPr>
        <p:spPr>
          <a:xfrm>
            <a:off x="5853032" y="1396446"/>
            <a:ext cx="2304256" cy="369332"/>
          </a:xfrm>
          <a:prstGeom prst="rect">
            <a:avLst/>
          </a:prstGeom>
          <a:noFill/>
        </p:spPr>
        <p:txBody>
          <a:bodyPr wrap="square" rtlCol="0">
            <a:spAutoFit/>
          </a:bodyPr>
          <a:lstStyle/>
          <a:p>
            <a:pPr algn="ctr"/>
            <a:r>
              <a:rPr lang="de-DE" dirty="0"/>
              <a:t>Datenbanksystem</a:t>
            </a:r>
          </a:p>
        </p:txBody>
      </p:sp>
      <p:sp>
        <p:nvSpPr>
          <p:cNvPr id="20498" name="Textfeld 20497">
            <a:extLst>
              <a:ext uri="{FF2B5EF4-FFF2-40B4-BE49-F238E27FC236}">
                <a16:creationId xmlns:a16="http://schemas.microsoft.com/office/drawing/2014/main" id="{8B237123-E512-A653-A5C9-32FE89F3FC35}"/>
              </a:ext>
            </a:extLst>
          </p:cNvPr>
          <p:cNvSpPr txBox="1"/>
          <p:nvPr/>
        </p:nvSpPr>
        <p:spPr>
          <a:xfrm>
            <a:off x="2812930" y="1399038"/>
            <a:ext cx="2304256" cy="369332"/>
          </a:xfrm>
          <a:prstGeom prst="rect">
            <a:avLst/>
          </a:prstGeom>
          <a:noFill/>
        </p:spPr>
        <p:txBody>
          <a:bodyPr wrap="square" rtlCol="0">
            <a:spAutoFit/>
          </a:bodyPr>
          <a:lstStyle/>
          <a:p>
            <a:pPr algn="ctr"/>
            <a:r>
              <a:rPr lang="de-DE" dirty="0"/>
              <a:t>Backend</a:t>
            </a:r>
          </a:p>
        </p:txBody>
      </p:sp>
      <p:sp>
        <p:nvSpPr>
          <p:cNvPr id="20499" name="Textfeld 20498">
            <a:extLst>
              <a:ext uri="{FF2B5EF4-FFF2-40B4-BE49-F238E27FC236}">
                <a16:creationId xmlns:a16="http://schemas.microsoft.com/office/drawing/2014/main" id="{972B75AA-FDEE-9BDB-09E9-B642C21648F2}"/>
              </a:ext>
            </a:extLst>
          </p:cNvPr>
          <p:cNvSpPr txBox="1"/>
          <p:nvPr/>
        </p:nvSpPr>
        <p:spPr>
          <a:xfrm>
            <a:off x="404343" y="1409379"/>
            <a:ext cx="2304256" cy="369332"/>
          </a:xfrm>
          <a:prstGeom prst="rect">
            <a:avLst/>
          </a:prstGeom>
          <a:noFill/>
        </p:spPr>
        <p:txBody>
          <a:bodyPr wrap="square" rtlCol="0">
            <a:spAutoFit/>
          </a:bodyPr>
          <a:lstStyle/>
          <a:p>
            <a:pPr algn="ctr"/>
            <a:r>
              <a:rPr lang="de-DE" dirty="0"/>
              <a:t>Dateneingabe</a:t>
            </a:r>
          </a:p>
        </p:txBody>
      </p:sp>
    </p:spTree>
    <p:extLst>
      <p:ext uri="{BB962C8B-B14F-4D97-AF65-F5344CB8AC3E}">
        <p14:creationId xmlns:p14="http://schemas.microsoft.com/office/powerpoint/2010/main" val="15846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2</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Gliederung</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1323439"/>
          </a:xfrm>
          <a:prstGeom prst="rect">
            <a:avLst/>
          </a:prstGeom>
          <a:noFill/>
        </p:spPr>
        <p:txBody>
          <a:bodyPr wrap="square" rtlCol="0">
            <a:spAutoFit/>
          </a:bodyPr>
          <a:lstStyle/>
          <a:p>
            <a:pPr marL="342900" indent="-342900">
              <a:buAutoNum type="arabicPeriod"/>
            </a:pPr>
            <a:r>
              <a:rPr lang="de-DE" sz="1600" dirty="0"/>
              <a:t>Titel</a:t>
            </a:r>
          </a:p>
          <a:p>
            <a:pPr marL="342900" indent="-342900">
              <a:buAutoNum type="arabicPeriod"/>
            </a:pPr>
            <a:r>
              <a:rPr lang="de-DE" sz="1600" dirty="0"/>
              <a:t>Abstract</a:t>
            </a:r>
          </a:p>
          <a:p>
            <a:pPr marL="342900" indent="-342900">
              <a:buAutoNum type="arabicPeriod"/>
            </a:pPr>
            <a:r>
              <a:rPr lang="de-DE" sz="1600" dirty="0"/>
              <a:t>Voraussichtliche Gliederung der Abschlussarbeit</a:t>
            </a:r>
          </a:p>
          <a:p>
            <a:pPr marL="342900" indent="-342900">
              <a:buAutoNum type="arabicPeriod"/>
            </a:pPr>
            <a:r>
              <a:rPr lang="de-DE" sz="1600" dirty="0"/>
              <a:t>Datenmodell</a:t>
            </a:r>
          </a:p>
          <a:p>
            <a:pPr marL="342900" indent="-342900">
              <a:buAutoNum type="arabicPeriod"/>
            </a:pPr>
            <a:r>
              <a:rPr lang="de-DE" sz="1600" dirty="0"/>
              <a:t>Prozess des Datenimports</a:t>
            </a:r>
          </a:p>
        </p:txBody>
      </p:sp>
    </p:spTree>
    <p:extLst>
      <p:ext uri="{BB962C8B-B14F-4D97-AF65-F5344CB8AC3E}">
        <p14:creationId xmlns:p14="http://schemas.microsoft.com/office/powerpoint/2010/main" val="41627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3</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1. Titel</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1710258" y="2402473"/>
            <a:ext cx="5723482" cy="338554"/>
          </a:xfrm>
          <a:prstGeom prst="rect">
            <a:avLst/>
          </a:prstGeom>
          <a:noFill/>
        </p:spPr>
        <p:txBody>
          <a:bodyPr wrap="square" rtlCol="0">
            <a:spAutoFit/>
          </a:bodyPr>
          <a:lstStyle/>
          <a:p>
            <a:r>
              <a:rPr lang="de-DE" sz="1600" dirty="0"/>
              <a:t>Entwicklung einer Personalstammdatenbank als SaaS</a:t>
            </a:r>
          </a:p>
        </p:txBody>
      </p:sp>
    </p:spTree>
    <p:extLst>
      <p:ext uri="{BB962C8B-B14F-4D97-AF65-F5344CB8AC3E}">
        <p14:creationId xmlns:p14="http://schemas.microsoft.com/office/powerpoint/2010/main" val="1222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4</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2. Abstract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3867725"/>
          </a:xfrm>
          <a:prstGeom prst="rect">
            <a:avLst/>
          </a:prstGeom>
          <a:noFill/>
        </p:spPr>
        <p:txBody>
          <a:bodyPr wrap="square" rtlCol="0">
            <a:spAutoFit/>
          </a:bodyPr>
          <a:lstStyle/>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Die Analyse von Personaldaten hat in den vergangenen Jahren vor allem in der Privatwirtschaft eine zunehmende Bedeutung erfahren. Durch die Entwicklung digitaler Technologien können hierfür in immer größeren Umfang softwarebasierte Lösungen eingesetzt werden, wobei speziell Cloud-Computing immer häufiger eingesetzt werden.</a:t>
            </a:r>
          </a:p>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Im Zuge dieser Abschlussarbeit wird eine historisierende Personalstammdatenbank als Software-As-A-Service entwickelt, mit der es möglich ist, dass verschiedene Mandanten Ihre Daten auf derselben Datenbank speichern können. Deswegen muss sichergestellt sein, dass ein Mandant nicht auf die Daten anderer Mandanten zugreifen kann. Hierfür werden die Anforderungen für ein solches Datenbanksystem definiert und darauf aufbauend eine Datenbankstruktur entwickelt. Schwerpunkt dieser Arbeit ist hierbei die Mandantenfähigkeit der Datenbank sowie die Implementierung von beispielhaften CRUD-Funktionen, die darlegen sollen, wie Daten in der Datenbank gespeichert, ausgelesen, manipuliert und entfernt werden können. Diese Arbeit erhebt nicht den Anspruch, alle möglichen Anwendungsfälle und Funktionalitäten zur Verfügung zu stellen. Vielmehr soll eine Grundlage geschaffen werden, auf der weiterführende Entwicklungen möglich sein sollen. </a:t>
            </a:r>
          </a:p>
          <a:p>
            <a:endParaRPr lang="de-DE" sz="1600" dirty="0"/>
          </a:p>
        </p:txBody>
      </p:sp>
    </p:spTree>
    <p:extLst>
      <p:ext uri="{BB962C8B-B14F-4D97-AF65-F5344CB8AC3E}">
        <p14:creationId xmlns:p14="http://schemas.microsoft.com/office/powerpoint/2010/main" val="250896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5</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3. Voraussichtliche Gliederung der Abschlussarbeit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50099"/>
            <a:ext cx="3851274" cy="3993401"/>
          </a:xfrm>
          <a:prstGeom prst="rect">
            <a:avLst/>
          </a:prstGeom>
          <a:noFill/>
        </p:spPr>
        <p:txBody>
          <a:bodyPr wrap="square" rtlCol="0">
            <a:spAutoFit/>
          </a:bodyPr>
          <a:lstStyle/>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Abkürzungsverzeichnis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Abbildungsverzeichnis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Tabellenverzeichnis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1 Einleitung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1.1 Motivation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1.2 Zielsetzung und Abgrenzung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1.3 Aufbau der Arbeit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2 Theoretische Grundlagen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2.1 Personalstammdaten</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2.2 Sozialversicherungen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2.3 Gehalt und Tarifbindung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3 Technologische Grundlagen</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3.1 Relationale Datenbanken und 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3.2 Mandantenfähigkeit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3.3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 verwendete Technologien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3.4.1 PostgreSQL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3.4.2 Python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3.4.3 Excel</a:t>
            </a:r>
          </a:p>
          <a:p>
            <a:endParaRPr lang="de-DE" sz="1600" dirty="0"/>
          </a:p>
        </p:txBody>
      </p:sp>
      <p:sp>
        <p:nvSpPr>
          <p:cNvPr id="2" name="Textfeld 1">
            <a:extLst>
              <a:ext uri="{FF2B5EF4-FFF2-40B4-BE49-F238E27FC236}">
                <a16:creationId xmlns:a16="http://schemas.microsoft.com/office/drawing/2014/main" id="{5830F14B-1E23-3205-0079-82729011F074}"/>
              </a:ext>
            </a:extLst>
          </p:cNvPr>
          <p:cNvSpPr txBox="1"/>
          <p:nvPr/>
        </p:nvSpPr>
        <p:spPr>
          <a:xfrm>
            <a:off x="4572001" y="1150099"/>
            <a:ext cx="3851274" cy="4203715"/>
          </a:xfrm>
          <a:prstGeom prst="rect">
            <a:avLst/>
          </a:prstGeom>
          <a:noFill/>
        </p:spPr>
        <p:txBody>
          <a:bodyPr wrap="square" rtlCol="0">
            <a:spAutoFit/>
          </a:bodyPr>
          <a:lstStyle/>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4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 Funktionale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4.1.1 Rollen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4.1.2 User Szenario</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4.1.3 Use Cases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4.2 Nichtfunktionale Anforderungen </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5</a:t>
            </a: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Entwurf des Prototypen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 Entwicklung des Datenbanksystems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5.1.1 Mandantenfähige Datenbank</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5.1.2 Erstellung des Datenmodells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5.1.3 Entwicklung der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Stored</a:t>
            </a:r>
            <a:r>
              <a:rPr lang="de-DE" sz="1000" kern="100" dirty="0">
                <a:latin typeface="Calibri" panose="020F0502020204030204" pitchFamily="34" charset="0"/>
                <a:ea typeface="Yu Mincho" panose="02020400000000000000" pitchFamily="18" charset="-128"/>
                <a:cs typeface="Times New Roman" panose="02020603050405020304" pitchFamily="18" charset="0"/>
              </a:rPr>
              <a:t>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Procedures</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5.2 Struktur des Datenimports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6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6.1 Unit 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6.2 Integrationstests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7 Fazit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Literaturverzeichnis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Anhang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Eigenständigkeitserklärung</a:t>
            </a:r>
          </a:p>
          <a:p>
            <a:pPr algn="just">
              <a:spcAft>
                <a:spcPts val="200"/>
              </a:spcAft>
            </a:pPr>
            <a:r>
              <a:rPr lang="de-DE" sz="1200" kern="100" dirty="0">
                <a:latin typeface="Calibri" panose="020F0502020204030204" pitchFamily="34" charset="0"/>
                <a:ea typeface="Yu Mincho" panose="02020400000000000000" pitchFamily="18" charset="-128"/>
                <a:cs typeface="Times New Roman" panose="02020603050405020304" pitchFamily="18" charset="0"/>
              </a:rPr>
              <a:t> </a:t>
            </a:r>
            <a:endParaRPr lang="de-DE" sz="12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de-DE" sz="1600" dirty="0"/>
          </a:p>
        </p:txBody>
      </p:sp>
    </p:spTree>
    <p:extLst>
      <p:ext uri="{BB962C8B-B14F-4D97-AF65-F5344CB8AC3E}">
        <p14:creationId xmlns:p14="http://schemas.microsoft.com/office/powerpoint/2010/main" val="220571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6</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4" name="Grafik 3">
            <a:extLst>
              <a:ext uri="{FF2B5EF4-FFF2-40B4-BE49-F238E27FC236}">
                <a16:creationId xmlns:a16="http://schemas.microsoft.com/office/drawing/2014/main" id="{E762C1E9-0F6D-7626-31BA-5F76651D1013}"/>
              </a:ext>
            </a:extLst>
          </p:cNvPr>
          <p:cNvPicPr>
            <a:picLocks noChangeAspect="1"/>
          </p:cNvPicPr>
          <p:nvPr/>
        </p:nvPicPr>
        <p:blipFill>
          <a:blip r:embed="rId2"/>
          <a:stretch>
            <a:fillRect/>
          </a:stretch>
        </p:blipFill>
        <p:spPr>
          <a:xfrm>
            <a:off x="3153996" y="699542"/>
            <a:ext cx="2836005" cy="4011910"/>
          </a:xfrm>
          <a:prstGeom prst="rect">
            <a:avLst/>
          </a:prstGeom>
        </p:spPr>
      </p:pic>
    </p:spTree>
    <p:extLst>
      <p:ext uri="{BB962C8B-B14F-4D97-AF65-F5344CB8AC3E}">
        <p14:creationId xmlns:p14="http://schemas.microsoft.com/office/powerpoint/2010/main" val="381380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7</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14" name="Grafik 13">
            <a:extLst>
              <a:ext uri="{FF2B5EF4-FFF2-40B4-BE49-F238E27FC236}">
                <a16:creationId xmlns:a16="http://schemas.microsoft.com/office/drawing/2014/main" id="{F78B04AA-AF30-3C7D-4406-AD594A98FE94}"/>
              </a:ext>
            </a:extLst>
          </p:cNvPr>
          <p:cNvPicPr>
            <a:picLocks noChangeAspect="1"/>
          </p:cNvPicPr>
          <p:nvPr/>
        </p:nvPicPr>
        <p:blipFill>
          <a:blip r:embed="rId2"/>
          <a:stretch>
            <a:fillRect/>
          </a:stretch>
        </p:blipFill>
        <p:spPr>
          <a:xfrm>
            <a:off x="859941" y="926306"/>
            <a:ext cx="7424115" cy="3748765"/>
          </a:xfrm>
          <a:prstGeom prst="rect">
            <a:avLst/>
          </a:prstGeom>
        </p:spPr>
      </p:pic>
    </p:spTree>
    <p:extLst>
      <p:ext uri="{BB962C8B-B14F-4D97-AF65-F5344CB8AC3E}">
        <p14:creationId xmlns:p14="http://schemas.microsoft.com/office/powerpoint/2010/main" val="148252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8</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9" name="Grafik 8">
            <a:extLst>
              <a:ext uri="{FF2B5EF4-FFF2-40B4-BE49-F238E27FC236}">
                <a16:creationId xmlns:a16="http://schemas.microsoft.com/office/drawing/2014/main" id="{A5693DB5-44A8-C101-D0E3-D5B11319E2D0}"/>
              </a:ext>
            </a:extLst>
          </p:cNvPr>
          <p:cNvPicPr>
            <a:picLocks noChangeAspect="1"/>
          </p:cNvPicPr>
          <p:nvPr/>
        </p:nvPicPr>
        <p:blipFill>
          <a:blip r:embed="rId2"/>
          <a:stretch>
            <a:fillRect/>
          </a:stretch>
        </p:blipFill>
        <p:spPr>
          <a:xfrm>
            <a:off x="1546994" y="915566"/>
            <a:ext cx="6050012" cy="3867894"/>
          </a:xfrm>
          <a:prstGeom prst="rect">
            <a:avLst/>
          </a:prstGeom>
        </p:spPr>
      </p:pic>
    </p:spTree>
    <p:extLst>
      <p:ext uri="{BB962C8B-B14F-4D97-AF65-F5344CB8AC3E}">
        <p14:creationId xmlns:p14="http://schemas.microsoft.com/office/powerpoint/2010/main" val="268232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9</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4" name="Grafik 3">
            <a:extLst>
              <a:ext uri="{FF2B5EF4-FFF2-40B4-BE49-F238E27FC236}">
                <a16:creationId xmlns:a16="http://schemas.microsoft.com/office/drawing/2014/main" id="{3E08572F-854A-D2DA-19F8-21BA46027F60}"/>
              </a:ext>
            </a:extLst>
          </p:cNvPr>
          <p:cNvPicPr>
            <a:picLocks noChangeAspect="1"/>
          </p:cNvPicPr>
          <p:nvPr/>
        </p:nvPicPr>
        <p:blipFill>
          <a:blip r:embed="rId2"/>
          <a:stretch>
            <a:fillRect/>
          </a:stretch>
        </p:blipFill>
        <p:spPr>
          <a:xfrm>
            <a:off x="1131091" y="915566"/>
            <a:ext cx="6881817" cy="3811938"/>
          </a:xfrm>
          <a:prstGeom prst="rect">
            <a:avLst/>
          </a:prstGeom>
        </p:spPr>
      </p:pic>
    </p:spTree>
    <p:extLst>
      <p:ext uri="{BB962C8B-B14F-4D97-AF65-F5344CB8AC3E}">
        <p14:creationId xmlns:p14="http://schemas.microsoft.com/office/powerpoint/2010/main" val="443539070"/>
      </p:ext>
    </p:extLst>
  </p:cSld>
  <p:clrMapOvr>
    <a:masterClrMapping/>
  </p:clrMapOvr>
</p:sld>
</file>

<file path=ppt/theme/theme1.xml><?xml version="1.0" encoding="utf-8"?>
<a:theme xmlns:a="http://schemas.openxmlformats.org/drawingml/2006/main" name="Mastervorlage HTW Berlin Schwerpunkt Text">
  <a:themeElements>
    <a:clrScheme name="Farben HTW Berlin">
      <a:dk1>
        <a:sysClr val="windowText" lastClr="000000"/>
      </a:dk1>
      <a:lt1>
        <a:srgbClr val="FFFFFF"/>
      </a:lt1>
      <a:dk2>
        <a:srgbClr val="76B900"/>
      </a:dk2>
      <a:lt2>
        <a:srgbClr val="FFFFFF"/>
      </a:lt2>
      <a:accent1>
        <a:srgbClr val="76B900"/>
      </a:accent1>
      <a:accent2>
        <a:srgbClr val="AFAFAF"/>
      </a:accent2>
      <a:accent3>
        <a:srgbClr val="0082D1"/>
      </a:accent3>
      <a:accent4>
        <a:srgbClr val="FF5F00"/>
      </a:accent4>
      <a:accent5>
        <a:srgbClr val="000000"/>
      </a:accent5>
      <a:accent6>
        <a:srgbClr val="FFFFFF"/>
      </a:accent6>
      <a:hlink>
        <a:srgbClr val="0000FF"/>
      </a:hlink>
      <a:folHlink>
        <a:srgbClr val="800080"/>
      </a:folHlink>
    </a:clrScheme>
    <a:fontScheme name="HTW Berlin  Textlastig">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Bildschirmpräsentation (16:9)</PresentationFormat>
  <Paragraphs>113</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HTWBerlin Office</vt:lpstr>
      <vt:lpstr>Arial</vt:lpstr>
      <vt:lpstr>Calibri</vt:lpstr>
      <vt:lpstr>Verdana</vt:lpstr>
      <vt:lpstr>Mastervorlage HTW Berlin Schwerpunkt Text</vt:lpstr>
      <vt:lpstr>Bachelorseminar – Präsentation der Abschlussarbeit</vt:lpstr>
      <vt:lpstr>Gliederung</vt:lpstr>
      <vt:lpstr>1. Titel</vt:lpstr>
      <vt:lpstr>2. Abstract</vt:lpstr>
      <vt:lpstr>3. Voraussichtliche Gliederung der Abschlussarbeit</vt:lpstr>
      <vt:lpstr>4. Datenmodell</vt:lpstr>
      <vt:lpstr>4. Datenmodell</vt:lpstr>
      <vt:lpstr>4. Datenmodell</vt:lpstr>
      <vt:lpstr>4. Datenmodell</vt:lpstr>
      <vt:lpstr>5. Prozess des Datenimports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Markt- und User-Analyse zum  Thema: Weckverhalten</dc:title>
  <dc:creator>Mario Abraham</dc:creator>
  <cp:lastModifiedBy>MaxSven Freudenberg</cp:lastModifiedBy>
  <cp:revision>45</cp:revision>
  <dcterms:created xsi:type="dcterms:W3CDTF">2020-04-18T13:35:39Z</dcterms:created>
  <dcterms:modified xsi:type="dcterms:W3CDTF">2024-01-01T19:08:36Z</dcterms:modified>
</cp:coreProperties>
</file>