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73" r:id="rId16"/>
    <p:sldId id="267" r:id="rId17"/>
    <p:sldId id="268" r:id="rId18"/>
    <p:sldId id="274" r:id="rId19"/>
    <p:sldId id="26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E7EA4-980D-42F6-854F-7A3647D45AD4}" v="792" dt="2024-02-14T20:14:46.261"/>
    <p1510:client id="{C91595BD-4B37-4775-85A2-D14DC056AF36}" v="181" dt="2024-02-14T23:04:1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3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sen, Fredrik" userId="2bbe763a-c542-4e04-b62b-68e9a91dc3a1" providerId="ADAL" clId="{A3AE7EA4-980D-42F6-854F-7A3647D45AD4}"/>
    <pc:docChg chg="undo redo custSel addSld modSld">
      <pc:chgData name="Pettersen, Fredrik" userId="2bbe763a-c542-4e04-b62b-68e9a91dc3a1" providerId="ADAL" clId="{A3AE7EA4-980D-42F6-854F-7A3647D45AD4}" dt="2024-02-14T20:14:46.261" v="2629"/>
      <pc:docMkLst>
        <pc:docMk/>
      </pc:docMkLst>
      <pc:sldChg chg="addSp modSp mod setBg">
        <pc:chgData name="Pettersen, Fredrik" userId="2bbe763a-c542-4e04-b62b-68e9a91dc3a1" providerId="ADAL" clId="{A3AE7EA4-980D-42F6-854F-7A3647D45AD4}" dt="2024-02-14T11:47:58.105" v="2056" actId="26606"/>
        <pc:sldMkLst>
          <pc:docMk/>
          <pc:sldMk cId="285377457" sldId="256"/>
        </pc:sldMkLst>
        <pc:spChg chg="mod">
          <ac:chgData name="Pettersen, Fredrik" userId="2bbe763a-c542-4e04-b62b-68e9a91dc3a1" providerId="ADAL" clId="{A3AE7EA4-980D-42F6-854F-7A3647D45AD4}" dt="2024-02-14T11:47:58.105" v="2056" actId="26606"/>
          <ac:spMkLst>
            <pc:docMk/>
            <pc:sldMk cId="285377457" sldId="256"/>
            <ac:spMk id="2" creationId="{CD84E6A6-944E-F524-632F-41D3B4FDA467}"/>
          </ac:spMkLst>
        </pc:spChg>
        <pc:spChg chg="mod">
          <ac:chgData name="Pettersen, Fredrik" userId="2bbe763a-c542-4e04-b62b-68e9a91dc3a1" providerId="ADAL" clId="{A3AE7EA4-980D-42F6-854F-7A3647D45AD4}" dt="2024-02-14T11:47:58.105" v="2056" actId="26606"/>
          <ac:spMkLst>
            <pc:docMk/>
            <pc:sldMk cId="285377457" sldId="256"/>
            <ac:spMk id="3" creationId="{CDE3A5FA-4D74-1C74-813B-C61CA7D8C820}"/>
          </ac:spMkLst>
        </pc:spChg>
        <pc:spChg chg="add">
          <ac:chgData name="Pettersen, Fredrik" userId="2bbe763a-c542-4e04-b62b-68e9a91dc3a1" providerId="ADAL" clId="{A3AE7EA4-980D-42F6-854F-7A3647D45AD4}" dt="2024-02-14T11:47:58.105" v="2056" actId="26606"/>
          <ac:spMkLst>
            <pc:docMk/>
            <pc:sldMk cId="285377457" sldId="256"/>
            <ac:spMk id="8" creationId="{1EADCAF8-8823-4E89-8612-21029831A4B2}"/>
          </ac:spMkLst>
        </pc:spChg>
        <pc:spChg chg="add">
          <ac:chgData name="Pettersen, Fredrik" userId="2bbe763a-c542-4e04-b62b-68e9a91dc3a1" providerId="ADAL" clId="{A3AE7EA4-980D-42F6-854F-7A3647D45AD4}" dt="2024-02-14T11:47:58.105" v="2056" actId="26606"/>
          <ac:spMkLst>
            <pc:docMk/>
            <pc:sldMk cId="285377457" sldId="256"/>
            <ac:spMk id="10" creationId="{28CA07B2-0819-4B62-9425-7A52BBDD7070}"/>
          </ac:spMkLst>
        </pc:spChg>
        <pc:grpChg chg="add">
          <ac:chgData name="Pettersen, Fredrik" userId="2bbe763a-c542-4e04-b62b-68e9a91dc3a1" providerId="ADAL" clId="{A3AE7EA4-980D-42F6-854F-7A3647D45AD4}" dt="2024-02-14T11:47:58.105" v="2056" actId="26606"/>
          <ac:grpSpMkLst>
            <pc:docMk/>
            <pc:sldMk cId="285377457" sldId="256"/>
            <ac:grpSpMk id="12" creationId="{DA02BEE4-A5D4-40AF-882D-49D34B086FFF}"/>
          </ac:grpSpMkLst>
        </pc:grpChg>
      </pc:sldChg>
      <pc:sldChg chg="modSp modAnim">
        <pc:chgData name="Pettersen, Fredrik" userId="2bbe763a-c542-4e04-b62b-68e9a91dc3a1" providerId="ADAL" clId="{A3AE7EA4-980D-42F6-854F-7A3647D45AD4}" dt="2024-02-14T11:48:05.181" v="2057"/>
        <pc:sldMkLst>
          <pc:docMk/>
          <pc:sldMk cId="2250097275" sldId="257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250097275" sldId="257"/>
            <ac:spMk id="2" creationId="{1CC8E578-F22A-4502-451D-AC7F95312F2D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250097275" sldId="257"/>
            <ac:spMk id="3" creationId="{BAB60005-C5ED-643D-4E59-E83DD63F1E26}"/>
          </ac:spMkLst>
        </pc:spChg>
      </pc:sldChg>
      <pc:sldChg chg="modSp modAnim">
        <pc:chgData name="Pettersen, Fredrik" userId="2bbe763a-c542-4e04-b62b-68e9a91dc3a1" providerId="ADAL" clId="{A3AE7EA4-980D-42F6-854F-7A3647D45AD4}" dt="2024-02-14T11:58:49.487" v="2121"/>
        <pc:sldMkLst>
          <pc:docMk/>
          <pc:sldMk cId="2255037367" sldId="258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255037367" sldId="258"/>
            <ac:spMk id="2" creationId="{7463C12E-6193-94E4-D998-591D6D18F42C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255037367" sldId="258"/>
            <ac:spMk id="3" creationId="{C11C2A11-33CB-DED3-A217-113ACA22BC98}"/>
          </ac:spMkLst>
        </pc:spChg>
      </pc:sldChg>
      <pc:sldChg chg="modSp">
        <pc:chgData name="Pettersen, Fredrik" userId="2bbe763a-c542-4e04-b62b-68e9a91dc3a1" providerId="ADAL" clId="{A3AE7EA4-980D-42F6-854F-7A3647D45AD4}" dt="2024-02-14T11:47:42.920" v="2055"/>
        <pc:sldMkLst>
          <pc:docMk/>
          <pc:sldMk cId="3298523706" sldId="259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3298523706" sldId="259"/>
            <ac:spMk id="2" creationId="{56E57EC6-2B72-A037-340A-2F78D2994086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3298523706" sldId="259"/>
            <ac:spMk id="3" creationId="{DD42C7E3-D529-0440-34AB-807B75DC7565}"/>
          </ac:spMkLst>
        </pc:spChg>
      </pc:sldChg>
      <pc:sldChg chg="addSp delSp modSp mod modClrScheme chgLayout">
        <pc:chgData name="Pettersen, Fredrik" userId="2bbe763a-c542-4e04-b62b-68e9a91dc3a1" providerId="ADAL" clId="{A3AE7EA4-980D-42F6-854F-7A3647D45AD4}" dt="2024-02-14T12:20:11.595" v="2156" actId="20577"/>
        <pc:sldMkLst>
          <pc:docMk/>
          <pc:sldMk cId="1776260467" sldId="260"/>
        </pc:sldMkLst>
        <pc:spChg chg="mod ord">
          <ac:chgData name="Pettersen, Fredrik" userId="2bbe763a-c542-4e04-b62b-68e9a91dc3a1" providerId="ADAL" clId="{A3AE7EA4-980D-42F6-854F-7A3647D45AD4}" dt="2024-02-14T12:20:11.595" v="2156" actId="20577"/>
          <ac:spMkLst>
            <pc:docMk/>
            <pc:sldMk cId="1776260467" sldId="260"/>
            <ac:spMk id="2" creationId="{3A1986F7-C285-1014-6787-8B3CD0EE35F8}"/>
          </ac:spMkLst>
        </pc:spChg>
        <pc:spChg chg="mod ord">
          <ac:chgData name="Pettersen, Fredrik" userId="2bbe763a-c542-4e04-b62b-68e9a91dc3a1" providerId="ADAL" clId="{A3AE7EA4-980D-42F6-854F-7A3647D45AD4}" dt="2024-02-14T12:20:03.973" v="2147" actId="700"/>
          <ac:spMkLst>
            <pc:docMk/>
            <pc:sldMk cId="1776260467" sldId="260"/>
            <ac:spMk id="3" creationId="{41920A7B-887B-0155-13B5-23CBC8B80FA4}"/>
          </ac:spMkLst>
        </pc:spChg>
        <pc:spChg chg="add del mod ord">
          <ac:chgData name="Pettersen, Fredrik" userId="2bbe763a-c542-4e04-b62b-68e9a91dc3a1" providerId="ADAL" clId="{A3AE7EA4-980D-42F6-854F-7A3647D45AD4}" dt="2024-02-14T12:20:03.973" v="2147" actId="700"/>
          <ac:spMkLst>
            <pc:docMk/>
            <pc:sldMk cId="1776260467" sldId="260"/>
            <ac:spMk id="6" creationId="{F27C8A73-1311-13D3-AED8-77391E05C4D7}"/>
          </ac:spMkLst>
        </pc:spChg>
        <pc:picChg chg="add del mod">
          <ac:chgData name="Pettersen, Fredrik" userId="2bbe763a-c542-4e04-b62b-68e9a91dc3a1" providerId="ADAL" clId="{A3AE7EA4-980D-42F6-854F-7A3647D45AD4}" dt="2024-02-14T12:20:05.690" v="2151"/>
          <ac:picMkLst>
            <pc:docMk/>
            <pc:sldMk cId="1776260467" sldId="260"/>
            <ac:picMk id="5" creationId="{8832130D-7A3B-FE4C-C1BE-EE5B14958EE2}"/>
          </ac:picMkLst>
        </pc:picChg>
        <pc:picChg chg="add mod">
          <ac:chgData name="Pettersen, Fredrik" userId="2bbe763a-c542-4e04-b62b-68e9a91dc3a1" providerId="ADAL" clId="{A3AE7EA4-980D-42F6-854F-7A3647D45AD4}" dt="2024-02-14T12:19:59.497" v="2141"/>
          <ac:picMkLst>
            <pc:docMk/>
            <pc:sldMk cId="1776260467" sldId="260"/>
            <ac:picMk id="8" creationId="{EE5233BB-8A6F-F10D-8052-54BBDE9D097E}"/>
          </ac:picMkLst>
        </pc:picChg>
      </pc:sldChg>
      <pc:sldChg chg="modSp new mod">
        <pc:chgData name="Pettersen, Fredrik" userId="2bbe763a-c542-4e04-b62b-68e9a91dc3a1" providerId="ADAL" clId="{A3AE7EA4-980D-42F6-854F-7A3647D45AD4}" dt="2024-02-14T11:47:42.920" v="2055"/>
        <pc:sldMkLst>
          <pc:docMk/>
          <pc:sldMk cId="1558528558" sldId="261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1558528558" sldId="261"/>
            <ac:spMk id="2" creationId="{7B58F1C5-26C6-C6BE-2A8E-C48459448BA2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1558528558" sldId="261"/>
            <ac:spMk id="3" creationId="{DF4C2346-51BA-0206-F749-3F15993D055A}"/>
          </ac:spMkLst>
        </pc:spChg>
      </pc:sldChg>
      <pc:sldChg chg="modSp new mod">
        <pc:chgData name="Pettersen, Fredrik" userId="2bbe763a-c542-4e04-b62b-68e9a91dc3a1" providerId="ADAL" clId="{A3AE7EA4-980D-42F6-854F-7A3647D45AD4}" dt="2024-02-14T12:52:49.063" v="2231" actId="20577"/>
        <pc:sldMkLst>
          <pc:docMk/>
          <pc:sldMk cId="3576108745" sldId="262"/>
        </pc:sldMkLst>
        <pc:spChg chg="mod">
          <ac:chgData name="Pettersen, Fredrik" userId="2bbe763a-c542-4e04-b62b-68e9a91dc3a1" providerId="ADAL" clId="{A3AE7EA4-980D-42F6-854F-7A3647D45AD4}" dt="2024-02-14T12:52:49.063" v="2231" actId="20577"/>
          <ac:spMkLst>
            <pc:docMk/>
            <pc:sldMk cId="3576108745" sldId="262"/>
            <ac:spMk id="2" creationId="{85FF31BE-AC20-8A7D-AA75-F17D11490C60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3576108745" sldId="262"/>
            <ac:spMk id="3" creationId="{59252C26-F9C0-6742-8639-6E05B02C5B33}"/>
          </ac:spMkLst>
        </pc:spChg>
      </pc:sldChg>
      <pc:sldChg chg="modSp new mod">
        <pc:chgData name="Pettersen, Fredrik" userId="2bbe763a-c542-4e04-b62b-68e9a91dc3a1" providerId="ADAL" clId="{A3AE7EA4-980D-42F6-854F-7A3647D45AD4}" dt="2024-02-14T11:47:42.920" v="2055"/>
        <pc:sldMkLst>
          <pc:docMk/>
          <pc:sldMk cId="4159012883" sldId="263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4159012883" sldId="263"/>
            <ac:spMk id="2" creationId="{EFAB7D74-8F45-28FD-989E-10BDA38AD914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4159012883" sldId="263"/>
            <ac:spMk id="3" creationId="{32A17DE5-9E69-C609-BE88-5DABBC501843}"/>
          </ac:spMkLst>
        </pc:spChg>
      </pc:sldChg>
      <pc:sldChg chg="modSp new mod">
        <pc:chgData name="Pettersen, Fredrik" userId="2bbe763a-c542-4e04-b62b-68e9a91dc3a1" providerId="ADAL" clId="{A3AE7EA4-980D-42F6-854F-7A3647D45AD4}" dt="2024-02-14T13:40:15.317" v="2519" actId="20577"/>
        <pc:sldMkLst>
          <pc:docMk/>
          <pc:sldMk cId="4051647224" sldId="264"/>
        </pc:sldMkLst>
        <pc:spChg chg="mod">
          <ac:chgData name="Pettersen, Fredrik" userId="2bbe763a-c542-4e04-b62b-68e9a91dc3a1" providerId="ADAL" clId="{A3AE7EA4-980D-42F6-854F-7A3647D45AD4}" dt="2024-02-14T13:40:15.317" v="2519" actId="20577"/>
          <ac:spMkLst>
            <pc:docMk/>
            <pc:sldMk cId="4051647224" sldId="264"/>
            <ac:spMk id="2" creationId="{91B73DB2-8091-A5CF-1831-53403E331077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4051647224" sldId="264"/>
            <ac:spMk id="3" creationId="{D13A23B0-E5DA-098E-AAF4-616D86816DF2}"/>
          </ac:spMkLst>
        </pc:spChg>
      </pc:sldChg>
      <pc:sldChg chg="modSp new mod">
        <pc:chgData name="Pettersen, Fredrik" userId="2bbe763a-c542-4e04-b62b-68e9a91dc3a1" providerId="ADAL" clId="{A3AE7EA4-980D-42F6-854F-7A3647D45AD4}" dt="2024-02-14T11:47:42.920" v="2055"/>
        <pc:sldMkLst>
          <pc:docMk/>
          <pc:sldMk cId="2126481899" sldId="265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126481899" sldId="265"/>
            <ac:spMk id="2" creationId="{A73C603C-5DF2-A4B5-507D-1B699924EA27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2126481899" sldId="265"/>
            <ac:spMk id="3" creationId="{8CB5A815-A69F-E03B-D2AA-F73C1E55854E}"/>
          </ac:spMkLst>
        </pc:spChg>
      </pc:sldChg>
      <pc:sldChg chg="modSp new mod">
        <pc:chgData name="Pettersen, Fredrik" userId="2bbe763a-c542-4e04-b62b-68e9a91dc3a1" providerId="ADAL" clId="{A3AE7EA4-980D-42F6-854F-7A3647D45AD4}" dt="2024-02-14T13:40:34.246" v="2541" actId="20577"/>
        <pc:sldMkLst>
          <pc:docMk/>
          <pc:sldMk cId="338305289" sldId="266"/>
        </pc:sldMkLst>
        <pc:spChg chg="mod">
          <ac:chgData name="Pettersen, Fredrik" userId="2bbe763a-c542-4e04-b62b-68e9a91dc3a1" providerId="ADAL" clId="{A3AE7EA4-980D-42F6-854F-7A3647D45AD4}" dt="2024-02-14T13:40:34.246" v="2541" actId="20577"/>
          <ac:spMkLst>
            <pc:docMk/>
            <pc:sldMk cId="338305289" sldId="266"/>
            <ac:spMk id="2" creationId="{E8CE1A04-6FAB-9A7B-88E3-31C308192B19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338305289" sldId="266"/>
            <ac:spMk id="3" creationId="{F7DEC627-F25C-EA0C-62DD-CFA3FF850CCB}"/>
          </ac:spMkLst>
        </pc:spChg>
      </pc:sldChg>
      <pc:sldChg chg="modSp new mod">
        <pc:chgData name="Pettersen, Fredrik" userId="2bbe763a-c542-4e04-b62b-68e9a91dc3a1" providerId="ADAL" clId="{A3AE7EA4-980D-42F6-854F-7A3647D45AD4}" dt="2024-02-14T11:47:42.920" v="2055"/>
        <pc:sldMkLst>
          <pc:docMk/>
          <pc:sldMk cId="542938697" sldId="267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542938697" sldId="267"/>
            <ac:spMk id="2" creationId="{6D5769E9-33D4-423C-3AF0-FE86A2F8A212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542938697" sldId="267"/>
            <ac:spMk id="3" creationId="{0F02285D-EC57-F6B1-9AFD-517545A50A68}"/>
          </ac:spMkLst>
        </pc:spChg>
      </pc:sldChg>
      <pc:sldChg chg="modSp new mod">
        <pc:chgData name="Pettersen, Fredrik" userId="2bbe763a-c542-4e04-b62b-68e9a91dc3a1" providerId="ADAL" clId="{A3AE7EA4-980D-42F6-854F-7A3647D45AD4}" dt="2024-02-14T13:40:47.360" v="2563" actId="20577"/>
        <pc:sldMkLst>
          <pc:docMk/>
          <pc:sldMk cId="3180408583" sldId="268"/>
        </pc:sldMkLst>
        <pc:spChg chg="mod">
          <ac:chgData name="Pettersen, Fredrik" userId="2bbe763a-c542-4e04-b62b-68e9a91dc3a1" providerId="ADAL" clId="{A3AE7EA4-980D-42F6-854F-7A3647D45AD4}" dt="2024-02-14T13:40:47.360" v="2563" actId="20577"/>
          <ac:spMkLst>
            <pc:docMk/>
            <pc:sldMk cId="3180408583" sldId="268"/>
            <ac:spMk id="2" creationId="{DA16645D-51B1-2A4F-5CBE-4B36309EA3D3}"/>
          </ac:spMkLst>
        </pc:spChg>
        <pc:spChg chg="mod">
          <ac:chgData name="Pettersen, Fredrik" userId="2bbe763a-c542-4e04-b62b-68e9a91dc3a1" providerId="ADAL" clId="{A3AE7EA4-980D-42F6-854F-7A3647D45AD4}" dt="2024-02-14T11:22:55.308" v="1800" actId="27636"/>
          <ac:spMkLst>
            <pc:docMk/>
            <pc:sldMk cId="3180408583" sldId="268"/>
            <ac:spMk id="3" creationId="{86C69F6E-135A-2F93-D45A-C4E8EFB1A8C6}"/>
          </ac:spMkLst>
        </pc:spChg>
      </pc:sldChg>
      <pc:sldChg chg="addSp delSp modSp new mod">
        <pc:chgData name="Pettersen, Fredrik" userId="2bbe763a-c542-4e04-b62b-68e9a91dc3a1" providerId="ADAL" clId="{A3AE7EA4-980D-42F6-854F-7A3647D45AD4}" dt="2024-02-14T11:47:42.920" v="2055"/>
        <pc:sldMkLst>
          <pc:docMk/>
          <pc:sldMk cId="1858574925" sldId="269"/>
        </pc:sldMkLst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1858574925" sldId="269"/>
            <ac:spMk id="2" creationId="{B7E4FD9F-44D7-B22A-0C0F-3E37434B0BD2}"/>
          </ac:spMkLst>
        </pc:spChg>
        <pc:spChg chg="mod">
          <ac:chgData name="Pettersen, Fredrik" userId="2bbe763a-c542-4e04-b62b-68e9a91dc3a1" providerId="ADAL" clId="{A3AE7EA4-980D-42F6-854F-7A3647D45AD4}" dt="2024-02-14T11:47:42.920" v="2055"/>
          <ac:spMkLst>
            <pc:docMk/>
            <pc:sldMk cId="1858574925" sldId="269"/>
            <ac:spMk id="3" creationId="{6B51BDDB-D15B-EA03-ED04-0610FE2217FA}"/>
          </ac:spMkLst>
        </pc:spChg>
        <pc:graphicFrameChg chg="add del mod">
          <ac:chgData name="Pettersen, Fredrik" userId="2bbe763a-c542-4e04-b62b-68e9a91dc3a1" providerId="ADAL" clId="{A3AE7EA4-980D-42F6-854F-7A3647D45AD4}" dt="2024-02-14T11:26:05.876" v="1813" actId="478"/>
          <ac:graphicFrameMkLst>
            <pc:docMk/>
            <pc:sldMk cId="1858574925" sldId="269"/>
            <ac:graphicFrameMk id="4" creationId="{FCAC8896-241D-A4F5-BDF1-4D293629F65A}"/>
          </ac:graphicFrameMkLst>
        </pc:graphicFrameChg>
        <pc:picChg chg="add mod">
          <ac:chgData name="Pettersen, Fredrik" userId="2bbe763a-c542-4e04-b62b-68e9a91dc3a1" providerId="ADAL" clId="{A3AE7EA4-980D-42F6-854F-7A3647D45AD4}" dt="2024-02-14T11:32:28.805" v="2054" actId="1076"/>
          <ac:picMkLst>
            <pc:docMk/>
            <pc:sldMk cId="1858574925" sldId="269"/>
            <ac:picMk id="5" creationId="{A21F0510-639A-2AB6-E28F-FFA102DBD316}"/>
          </ac:picMkLst>
        </pc:picChg>
      </pc:sldChg>
      <pc:sldChg chg="addSp delSp modSp new mod modAnim">
        <pc:chgData name="Pettersen, Fredrik" userId="2bbe763a-c542-4e04-b62b-68e9a91dc3a1" providerId="ADAL" clId="{A3AE7EA4-980D-42F6-854F-7A3647D45AD4}" dt="2024-02-14T12:39:32.269" v="2209" actId="14100"/>
        <pc:sldMkLst>
          <pc:docMk/>
          <pc:sldMk cId="3140233529" sldId="270"/>
        </pc:sldMkLst>
        <pc:spChg chg="mod">
          <ac:chgData name="Pettersen, Fredrik" userId="2bbe763a-c542-4e04-b62b-68e9a91dc3a1" providerId="ADAL" clId="{A3AE7EA4-980D-42F6-854F-7A3647D45AD4}" dt="2024-02-14T12:20:27.476" v="2173" actId="20577"/>
          <ac:spMkLst>
            <pc:docMk/>
            <pc:sldMk cId="3140233529" sldId="270"/>
            <ac:spMk id="2" creationId="{43421674-57F3-78C3-8D61-773E1F0EEAD4}"/>
          </ac:spMkLst>
        </pc:spChg>
        <pc:spChg chg="del">
          <ac:chgData name="Pettersen, Fredrik" userId="2bbe763a-c542-4e04-b62b-68e9a91dc3a1" providerId="ADAL" clId="{A3AE7EA4-980D-42F6-854F-7A3647D45AD4}" dt="2024-02-14T12:20:36.089" v="2174"/>
          <ac:spMkLst>
            <pc:docMk/>
            <pc:sldMk cId="3140233529" sldId="270"/>
            <ac:spMk id="3" creationId="{798742C9-365B-C480-8CF6-7DFFCF9C8B2B}"/>
          </ac:spMkLst>
        </pc:spChg>
        <pc:picChg chg="add mod">
          <ac:chgData name="Pettersen, Fredrik" userId="2bbe763a-c542-4e04-b62b-68e9a91dc3a1" providerId="ADAL" clId="{A3AE7EA4-980D-42F6-854F-7A3647D45AD4}" dt="2024-02-14T12:21:04.020" v="2178" actId="1076"/>
          <ac:picMkLst>
            <pc:docMk/>
            <pc:sldMk cId="3140233529" sldId="270"/>
            <ac:picMk id="5" creationId="{254215DC-912B-4E5D-B795-03BED03CC620}"/>
          </ac:picMkLst>
        </pc:picChg>
        <pc:picChg chg="add mod ord">
          <ac:chgData name="Pettersen, Fredrik" userId="2bbe763a-c542-4e04-b62b-68e9a91dc3a1" providerId="ADAL" clId="{A3AE7EA4-980D-42F6-854F-7A3647D45AD4}" dt="2024-02-14T12:39:32.269" v="2209" actId="14100"/>
          <ac:picMkLst>
            <pc:docMk/>
            <pc:sldMk cId="3140233529" sldId="270"/>
            <ac:picMk id="7" creationId="{A0916441-BB22-D706-D657-E3BE88A75866}"/>
          </ac:picMkLst>
        </pc:picChg>
        <pc:picChg chg="add mod">
          <ac:chgData name="Pettersen, Fredrik" userId="2bbe763a-c542-4e04-b62b-68e9a91dc3a1" providerId="ADAL" clId="{A3AE7EA4-980D-42F6-854F-7A3647D45AD4}" dt="2024-02-14T12:38:50.812" v="2201" actId="14100"/>
          <ac:picMkLst>
            <pc:docMk/>
            <pc:sldMk cId="3140233529" sldId="270"/>
            <ac:picMk id="9" creationId="{DF8F4932-9C16-5632-E33F-DD7EEF0A3D8C}"/>
          </ac:picMkLst>
        </pc:picChg>
        <pc:picChg chg="add mod">
          <ac:chgData name="Pettersen, Fredrik" userId="2bbe763a-c542-4e04-b62b-68e9a91dc3a1" providerId="ADAL" clId="{A3AE7EA4-980D-42F6-854F-7A3647D45AD4}" dt="2024-02-14T12:39:02.151" v="2203" actId="14100"/>
          <ac:picMkLst>
            <pc:docMk/>
            <pc:sldMk cId="3140233529" sldId="270"/>
            <ac:picMk id="11" creationId="{0F777D11-4270-BBCE-C946-1F238F7A58BE}"/>
          </ac:picMkLst>
        </pc:picChg>
        <pc:picChg chg="add mod">
          <ac:chgData name="Pettersen, Fredrik" userId="2bbe763a-c542-4e04-b62b-68e9a91dc3a1" providerId="ADAL" clId="{A3AE7EA4-980D-42F6-854F-7A3647D45AD4}" dt="2024-02-14T12:39:13.237" v="2205" actId="14100"/>
          <ac:picMkLst>
            <pc:docMk/>
            <pc:sldMk cId="3140233529" sldId="270"/>
            <ac:picMk id="13" creationId="{F920D0F6-0C60-E1D2-4251-559596E90DDD}"/>
          </ac:picMkLst>
        </pc:picChg>
      </pc:sldChg>
      <pc:sldChg chg="addSp delSp modSp new mod delAnim modAnim">
        <pc:chgData name="Pettersen, Fredrik" userId="2bbe763a-c542-4e04-b62b-68e9a91dc3a1" providerId="ADAL" clId="{A3AE7EA4-980D-42F6-854F-7A3647D45AD4}" dt="2024-02-14T13:39:32.068" v="2514" actId="1037"/>
        <pc:sldMkLst>
          <pc:docMk/>
          <pc:sldMk cId="3550537708" sldId="271"/>
        </pc:sldMkLst>
        <pc:spChg chg="mod">
          <ac:chgData name="Pettersen, Fredrik" userId="2bbe763a-c542-4e04-b62b-68e9a91dc3a1" providerId="ADAL" clId="{A3AE7EA4-980D-42F6-854F-7A3647D45AD4}" dt="2024-02-14T12:52:44.623" v="2226" actId="20577"/>
          <ac:spMkLst>
            <pc:docMk/>
            <pc:sldMk cId="3550537708" sldId="271"/>
            <ac:spMk id="2" creationId="{E4C47F17-76C3-12CF-A807-57A9C0AD1F01}"/>
          </ac:spMkLst>
        </pc:spChg>
        <pc:spChg chg="del">
          <ac:chgData name="Pettersen, Fredrik" userId="2bbe763a-c542-4e04-b62b-68e9a91dc3a1" providerId="ADAL" clId="{A3AE7EA4-980D-42F6-854F-7A3647D45AD4}" dt="2024-02-14T12:53:03.253" v="2232"/>
          <ac:spMkLst>
            <pc:docMk/>
            <pc:sldMk cId="3550537708" sldId="271"/>
            <ac:spMk id="3" creationId="{10D660B1-69A0-75CD-3CA0-D65F7BD3C816}"/>
          </ac:spMkLst>
        </pc:spChg>
        <pc:spChg chg="add del mod">
          <ac:chgData name="Pettersen, Fredrik" userId="2bbe763a-c542-4e04-b62b-68e9a91dc3a1" providerId="ADAL" clId="{A3AE7EA4-980D-42F6-854F-7A3647D45AD4}" dt="2024-02-14T12:55:54.775" v="2242"/>
          <ac:spMkLst>
            <pc:docMk/>
            <pc:sldMk cId="3550537708" sldId="271"/>
            <ac:spMk id="7" creationId="{B244EFFC-8B78-07C0-0E84-6908FC16F127}"/>
          </ac:spMkLst>
        </pc:spChg>
        <pc:spChg chg="add del mod">
          <ac:chgData name="Pettersen, Fredrik" userId="2bbe763a-c542-4e04-b62b-68e9a91dc3a1" providerId="ADAL" clId="{A3AE7EA4-980D-42F6-854F-7A3647D45AD4}" dt="2024-02-14T13:08:13.194" v="2277"/>
          <ac:spMkLst>
            <pc:docMk/>
            <pc:sldMk cId="3550537708" sldId="271"/>
            <ac:spMk id="19" creationId="{A1763D57-E3F6-EF40-A748-2E004FECA48A}"/>
          </ac:spMkLst>
        </pc:spChg>
        <pc:picChg chg="add del mod">
          <ac:chgData name="Pettersen, Fredrik" userId="2bbe763a-c542-4e04-b62b-68e9a91dc3a1" providerId="ADAL" clId="{A3AE7EA4-980D-42F6-854F-7A3647D45AD4}" dt="2024-02-14T12:55:49.469" v="2241" actId="478"/>
          <ac:picMkLst>
            <pc:docMk/>
            <pc:sldMk cId="3550537708" sldId="271"/>
            <ac:picMk id="5" creationId="{6EC33A4F-39E3-5630-61AF-97EEA7F9F080}"/>
          </ac:picMkLst>
        </pc:picChg>
        <pc:picChg chg="add del mod">
          <ac:chgData name="Pettersen, Fredrik" userId="2bbe763a-c542-4e04-b62b-68e9a91dc3a1" providerId="ADAL" clId="{A3AE7EA4-980D-42F6-854F-7A3647D45AD4}" dt="2024-02-14T13:05:51.646" v="2276" actId="478"/>
          <ac:picMkLst>
            <pc:docMk/>
            <pc:sldMk cId="3550537708" sldId="271"/>
            <ac:picMk id="9" creationId="{45741762-E2B3-D43B-CFF9-97F9D1EE3136}"/>
          </ac:picMkLst>
        </pc:picChg>
        <pc:picChg chg="add del mod">
          <ac:chgData name="Pettersen, Fredrik" userId="2bbe763a-c542-4e04-b62b-68e9a91dc3a1" providerId="ADAL" clId="{A3AE7EA4-980D-42F6-854F-7A3647D45AD4}" dt="2024-02-14T13:05:50.934" v="2275" actId="478"/>
          <ac:picMkLst>
            <pc:docMk/>
            <pc:sldMk cId="3550537708" sldId="271"/>
            <ac:picMk id="11" creationId="{46461E0A-A06E-8F2C-12BC-2401969C3D9B}"/>
          </ac:picMkLst>
        </pc:picChg>
        <pc:picChg chg="add del mod">
          <ac:chgData name="Pettersen, Fredrik" userId="2bbe763a-c542-4e04-b62b-68e9a91dc3a1" providerId="ADAL" clId="{A3AE7EA4-980D-42F6-854F-7A3647D45AD4}" dt="2024-02-14T13:05:50.162" v="2274" actId="478"/>
          <ac:picMkLst>
            <pc:docMk/>
            <pc:sldMk cId="3550537708" sldId="271"/>
            <ac:picMk id="13" creationId="{A1CF920A-80FB-DF5A-7431-EFF1B9DD400A}"/>
          </ac:picMkLst>
        </pc:picChg>
        <pc:picChg chg="add del mod">
          <ac:chgData name="Pettersen, Fredrik" userId="2bbe763a-c542-4e04-b62b-68e9a91dc3a1" providerId="ADAL" clId="{A3AE7EA4-980D-42F6-854F-7A3647D45AD4}" dt="2024-02-14T13:05:49.217" v="2273" actId="478"/>
          <ac:picMkLst>
            <pc:docMk/>
            <pc:sldMk cId="3550537708" sldId="271"/>
            <ac:picMk id="15" creationId="{846E2217-2F7D-BBDF-2537-7DD52129B3EA}"/>
          </ac:picMkLst>
        </pc:picChg>
        <pc:picChg chg="add del mod">
          <ac:chgData name="Pettersen, Fredrik" userId="2bbe763a-c542-4e04-b62b-68e9a91dc3a1" providerId="ADAL" clId="{A3AE7EA4-980D-42F6-854F-7A3647D45AD4}" dt="2024-02-14T13:05:46.845" v="2272" actId="478"/>
          <ac:picMkLst>
            <pc:docMk/>
            <pc:sldMk cId="3550537708" sldId="271"/>
            <ac:picMk id="17" creationId="{58DFAA7C-800A-EC8F-CFDF-DD9BBD0FD933}"/>
          </ac:picMkLst>
        </pc:picChg>
        <pc:picChg chg="add mod">
          <ac:chgData name="Pettersen, Fredrik" userId="2bbe763a-c542-4e04-b62b-68e9a91dc3a1" providerId="ADAL" clId="{A3AE7EA4-980D-42F6-854F-7A3647D45AD4}" dt="2024-02-14T13:23:15.583" v="2287" actId="1076"/>
          <ac:picMkLst>
            <pc:docMk/>
            <pc:sldMk cId="3550537708" sldId="271"/>
            <ac:picMk id="21" creationId="{3D5B18B8-80D1-9DF5-21D6-7EDF864768C9}"/>
          </ac:picMkLst>
        </pc:picChg>
        <pc:picChg chg="add mod">
          <ac:chgData name="Pettersen, Fredrik" userId="2bbe763a-c542-4e04-b62b-68e9a91dc3a1" providerId="ADAL" clId="{A3AE7EA4-980D-42F6-854F-7A3647D45AD4}" dt="2024-02-14T13:37:20.930" v="2374" actId="1036"/>
          <ac:picMkLst>
            <pc:docMk/>
            <pc:sldMk cId="3550537708" sldId="271"/>
            <ac:picMk id="23" creationId="{F3ADDFC7-6E42-568B-19D1-8D49BDEF4B20}"/>
          </ac:picMkLst>
        </pc:picChg>
        <pc:picChg chg="add mod">
          <ac:chgData name="Pettersen, Fredrik" userId="2bbe763a-c542-4e04-b62b-68e9a91dc3a1" providerId="ADAL" clId="{A3AE7EA4-980D-42F6-854F-7A3647D45AD4}" dt="2024-02-14T13:37:38.639" v="2384" actId="1037"/>
          <ac:picMkLst>
            <pc:docMk/>
            <pc:sldMk cId="3550537708" sldId="271"/>
            <ac:picMk id="25" creationId="{E5C8855E-ED2B-1826-B50D-D7BF9D72FD04}"/>
          </ac:picMkLst>
        </pc:picChg>
        <pc:picChg chg="add mod">
          <ac:chgData name="Pettersen, Fredrik" userId="2bbe763a-c542-4e04-b62b-68e9a91dc3a1" providerId="ADAL" clId="{A3AE7EA4-980D-42F6-854F-7A3647D45AD4}" dt="2024-02-14T13:37:51.057" v="2397" actId="1038"/>
          <ac:picMkLst>
            <pc:docMk/>
            <pc:sldMk cId="3550537708" sldId="271"/>
            <ac:picMk id="27" creationId="{284D087C-1CE0-7917-219E-9DC59ADF2865}"/>
          </ac:picMkLst>
        </pc:picChg>
        <pc:picChg chg="add mod">
          <ac:chgData name="Pettersen, Fredrik" userId="2bbe763a-c542-4e04-b62b-68e9a91dc3a1" providerId="ADAL" clId="{A3AE7EA4-980D-42F6-854F-7A3647D45AD4}" dt="2024-02-14T13:38:04.159" v="2421" actId="1038"/>
          <ac:picMkLst>
            <pc:docMk/>
            <pc:sldMk cId="3550537708" sldId="271"/>
            <ac:picMk id="29" creationId="{CAD417F2-EE04-0A8D-998B-88B244A07E1A}"/>
          </ac:picMkLst>
        </pc:picChg>
        <pc:picChg chg="add mod">
          <ac:chgData name="Pettersen, Fredrik" userId="2bbe763a-c542-4e04-b62b-68e9a91dc3a1" providerId="ADAL" clId="{A3AE7EA4-980D-42F6-854F-7A3647D45AD4}" dt="2024-02-14T13:38:27.267" v="2441" actId="1038"/>
          <ac:picMkLst>
            <pc:docMk/>
            <pc:sldMk cId="3550537708" sldId="271"/>
            <ac:picMk id="31" creationId="{2EDDEF1D-861F-C6B6-3668-7D3A4E48A1DE}"/>
          </ac:picMkLst>
        </pc:picChg>
        <pc:picChg chg="add mod">
          <ac:chgData name="Pettersen, Fredrik" userId="2bbe763a-c542-4e04-b62b-68e9a91dc3a1" providerId="ADAL" clId="{A3AE7EA4-980D-42F6-854F-7A3647D45AD4}" dt="2024-02-14T13:38:37.526" v="2448" actId="1037"/>
          <ac:picMkLst>
            <pc:docMk/>
            <pc:sldMk cId="3550537708" sldId="271"/>
            <ac:picMk id="33" creationId="{0BD15390-F828-FEE4-C488-B88889D16AB4}"/>
          </ac:picMkLst>
        </pc:picChg>
        <pc:picChg chg="add mod">
          <ac:chgData name="Pettersen, Fredrik" userId="2bbe763a-c542-4e04-b62b-68e9a91dc3a1" providerId="ADAL" clId="{A3AE7EA4-980D-42F6-854F-7A3647D45AD4}" dt="2024-02-14T13:38:55.314" v="2455" actId="1038"/>
          <ac:picMkLst>
            <pc:docMk/>
            <pc:sldMk cId="3550537708" sldId="271"/>
            <ac:picMk id="35" creationId="{2077FF0F-20E3-DBFD-4CF3-FEFBDE897DB8}"/>
          </ac:picMkLst>
        </pc:picChg>
        <pc:picChg chg="add mod">
          <ac:chgData name="Pettersen, Fredrik" userId="2bbe763a-c542-4e04-b62b-68e9a91dc3a1" providerId="ADAL" clId="{A3AE7EA4-980D-42F6-854F-7A3647D45AD4}" dt="2024-02-14T13:39:13.884" v="2502" actId="1038"/>
          <ac:picMkLst>
            <pc:docMk/>
            <pc:sldMk cId="3550537708" sldId="271"/>
            <ac:picMk id="37" creationId="{F986E840-1E50-8BF6-D637-CB871994E1CD}"/>
          </ac:picMkLst>
        </pc:picChg>
        <pc:picChg chg="add mod">
          <ac:chgData name="Pettersen, Fredrik" userId="2bbe763a-c542-4e04-b62b-68e9a91dc3a1" providerId="ADAL" clId="{A3AE7EA4-980D-42F6-854F-7A3647D45AD4}" dt="2024-02-14T13:39:22.434" v="2506" actId="1037"/>
          <ac:picMkLst>
            <pc:docMk/>
            <pc:sldMk cId="3550537708" sldId="271"/>
            <ac:picMk id="39" creationId="{9CCB6EA7-7437-13F1-8F7B-50C4F7662410}"/>
          </ac:picMkLst>
        </pc:picChg>
        <pc:picChg chg="add mod">
          <ac:chgData name="Pettersen, Fredrik" userId="2bbe763a-c542-4e04-b62b-68e9a91dc3a1" providerId="ADAL" clId="{A3AE7EA4-980D-42F6-854F-7A3647D45AD4}" dt="2024-02-14T13:39:32.068" v="2514" actId="1037"/>
          <ac:picMkLst>
            <pc:docMk/>
            <pc:sldMk cId="3550537708" sldId="271"/>
            <ac:picMk id="41" creationId="{440A3F29-CD12-50A1-132F-D3134A773422}"/>
          </ac:picMkLst>
        </pc:picChg>
      </pc:sldChg>
      <pc:sldChg chg="addSp delSp modSp new mod delAnim modAnim">
        <pc:chgData name="Pettersen, Fredrik" userId="2bbe763a-c542-4e04-b62b-68e9a91dc3a1" providerId="ADAL" clId="{A3AE7EA4-980D-42F6-854F-7A3647D45AD4}" dt="2024-02-14T20:14:46.261" v="2629"/>
        <pc:sldMkLst>
          <pc:docMk/>
          <pc:sldMk cId="2837356803" sldId="272"/>
        </pc:sldMkLst>
        <pc:spChg chg="mod">
          <ac:chgData name="Pettersen, Fredrik" userId="2bbe763a-c542-4e04-b62b-68e9a91dc3a1" providerId="ADAL" clId="{A3AE7EA4-980D-42F6-854F-7A3647D45AD4}" dt="2024-02-14T13:40:27.952" v="2536" actId="20577"/>
          <ac:spMkLst>
            <pc:docMk/>
            <pc:sldMk cId="2837356803" sldId="272"/>
            <ac:spMk id="2" creationId="{5DB20C09-E58A-C313-0296-5996DCE5BC4F}"/>
          </ac:spMkLst>
        </pc:spChg>
        <pc:spChg chg="del">
          <ac:chgData name="Pettersen, Fredrik" userId="2bbe763a-c542-4e04-b62b-68e9a91dc3a1" providerId="ADAL" clId="{A3AE7EA4-980D-42F6-854F-7A3647D45AD4}" dt="2024-02-14T14:00:39.339" v="2581"/>
          <ac:spMkLst>
            <pc:docMk/>
            <pc:sldMk cId="2837356803" sldId="272"/>
            <ac:spMk id="3" creationId="{83CA2F54-94B8-774F-A3AE-AC798C34C7F4}"/>
          </ac:spMkLst>
        </pc:spChg>
        <pc:spChg chg="add del mod">
          <ac:chgData name="Pettersen, Fredrik" userId="2bbe763a-c542-4e04-b62b-68e9a91dc3a1" providerId="ADAL" clId="{A3AE7EA4-980D-42F6-854F-7A3647D45AD4}" dt="2024-02-14T14:01:10.994" v="2590"/>
          <ac:spMkLst>
            <pc:docMk/>
            <pc:sldMk cId="2837356803" sldId="272"/>
            <ac:spMk id="7" creationId="{4D4312B2-3768-799F-6D05-AF0703096FB7}"/>
          </ac:spMkLst>
        </pc:spChg>
        <pc:picChg chg="add del mod">
          <ac:chgData name="Pettersen, Fredrik" userId="2bbe763a-c542-4e04-b62b-68e9a91dc3a1" providerId="ADAL" clId="{A3AE7EA4-980D-42F6-854F-7A3647D45AD4}" dt="2024-02-14T14:00:51.157" v="2589" actId="478"/>
          <ac:picMkLst>
            <pc:docMk/>
            <pc:sldMk cId="2837356803" sldId="272"/>
            <ac:picMk id="5" creationId="{51F00215-66E0-7858-033D-6065D9F241FA}"/>
          </ac:picMkLst>
        </pc:picChg>
        <pc:picChg chg="add mod">
          <ac:chgData name="Pettersen, Fredrik" userId="2bbe763a-c542-4e04-b62b-68e9a91dc3a1" providerId="ADAL" clId="{A3AE7EA4-980D-42F6-854F-7A3647D45AD4}" dt="2024-02-14T14:01:19.264" v="2594" actId="1076"/>
          <ac:picMkLst>
            <pc:docMk/>
            <pc:sldMk cId="2837356803" sldId="272"/>
            <ac:picMk id="9" creationId="{5ABFC834-E2C4-AE30-65F3-830BCB72544B}"/>
          </ac:picMkLst>
        </pc:picChg>
        <pc:picChg chg="add mod">
          <ac:chgData name="Pettersen, Fredrik" userId="2bbe763a-c542-4e04-b62b-68e9a91dc3a1" providerId="ADAL" clId="{A3AE7EA4-980D-42F6-854F-7A3647D45AD4}" dt="2024-02-14T14:03:54.999" v="2599" actId="14100"/>
          <ac:picMkLst>
            <pc:docMk/>
            <pc:sldMk cId="2837356803" sldId="272"/>
            <ac:picMk id="11" creationId="{11C3DD09-6C4A-05B2-6498-B986C7F7BF55}"/>
          </ac:picMkLst>
        </pc:picChg>
        <pc:picChg chg="add del mod">
          <ac:chgData name="Pettersen, Fredrik" userId="2bbe763a-c542-4e04-b62b-68e9a91dc3a1" providerId="ADAL" clId="{A3AE7EA4-980D-42F6-854F-7A3647D45AD4}" dt="2024-02-14T20:13:40.447" v="2614" actId="478"/>
          <ac:picMkLst>
            <pc:docMk/>
            <pc:sldMk cId="2837356803" sldId="272"/>
            <ac:picMk id="13" creationId="{54A8B221-1188-5B86-B268-31D98DB461B8}"/>
          </ac:picMkLst>
        </pc:picChg>
        <pc:picChg chg="add mod ord">
          <ac:chgData name="Pettersen, Fredrik" userId="2bbe763a-c542-4e04-b62b-68e9a91dc3a1" providerId="ADAL" clId="{A3AE7EA4-980D-42F6-854F-7A3647D45AD4}" dt="2024-02-14T20:14:34.598" v="2628" actId="1076"/>
          <ac:picMkLst>
            <pc:docMk/>
            <pc:sldMk cId="2837356803" sldId="272"/>
            <ac:picMk id="15" creationId="{4766699F-27CA-031A-9B57-B6FDF7BAE752}"/>
          </ac:picMkLst>
        </pc:picChg>
        <pc:picChg chg="add mod">
          <ac:chgData name="Pettersen, Fredrik" userId="2bbe763a-c542-4e04-b62b-68e9a91dc3a1" providerId="ADAL" clId="{A3AE7EA4-980D-42F6-854F-7A3647D45AD4}" dt="2024-02-14T20:14:10.267" v="2622" actId="14100"/>
          <ac:picMkLst>
            <pc:docMk/>
            <pc:sldMk cId="2837356803" sldId="272"/>
            <ac:picMk id="17" creationId="{644F6A43-B43B-C55C-0113-49E4579C58F6}"/>
          </ac:picMkLst>
        </pc:picChg>
      </pc:sldChg>
      <pc:sldChg chg="modSp new mod">
        <pc:chgData name="Pettersen, Fredrik" userId="2bbe763a-c542-4e04-b62b-68e9a91dc3a1" providerId="ADAL" clId="{A3AE7EA4-980D-42F6-854F-7A3647D45AD4}" dt="2024-02-14T13:40:40.540" v="2558" actId="20577"/>
        <pc:sldMkLst>
          <pc:docMk/>
          <pc:sldMk cId="4252856541" sldId="273"/>
        </pc:sldMkLst>
        <pc:spChg chg="mod">
          <ac:chgData name="Pettersen, Fredrik" userId="2bbe763a-c542-4e04-b62b-68e9a91dc3a1" providerId="ADAL" clId="{A3AE7EA4-980D-42F6-854F-7A3647D45AD4}" dt="2024-02-14T13:40:40.540" v="2558" actId="20577"/>
          <ac:spMkLst>
            <pc:docMk/>
            <pc:sldMk cId="4252856541" sldId="273"/>
            <ac:spMk id="2" creationId="{9A55B740-A43F-E6A6-E851-97485F57E890}"/>
          </ac:spMkLst>
        </pc:spChg>
      </pc:sldChg>
      <pc:sldChg chg="modSp new mod">
        <pc:chgData name="Pettersen, Fredrik" userId="2bbe763a-c542-4e04-b62b-68e9a91dc3a1" providerId="ADAL" clId="{A3AE7EA4-980D-42F6-854F-7A3647D45AD4}" dt="2024-02-14T13:40:53.685" v="2580" actId="20577"/>
        <pc:sldMkLst>
          <pc:docMk/>
          <pc:sldMk cId="3959224019" sldId="274"/>
        </pc:sldMkLst>
        <pc:spChg chg="mod">
          <ac:chgData name="Pettersen, Fredrik" userId="2bbe763a-c542-4e04-b62b-68e9a91dc3a1" providerId="ADAL" clId="{A3AE7EA4-980D-42F6-854F-7A3647D45AD4}" dt="2024-02-14T13:40:53.685" v="2580" actId="20577"/>
          <ac:spMkLst>
            <pc:docMk/>
            <pc:sldMk cId="3959224019" sldId="274"/>
            <ac:spMk id="2" creationId="{2803A9C7-3AA3-0679-81B4-9DEB24BA1DCD}"/>
          </ac:spMkLst>
        </pc:spChg>
      </pc:sldChg>
    </pc:docChg>
  </pc:docChgLst>
  <pc:docChgLst>
    <pc:chgData name="Pettersen, Fredrik" userId="2bbe763a-c542-4e04-b62b-68e9a91dc3a1" providerId="ADAL" clId="{C91595BD-4B37-4775-85A2-D14DC056AF36}"/>
    <pc:docChg chg="undo custSel addSld modSld">
      <pc:chgData name="Pettersen, Fredrik" userId="2bbe763a-c542-4e04-b62b-68e9a91dc3a1" providerId="ADAL" clId="{C91595BD-4B37-4775-85A2-D14DC056AF36}" dt="2024-02-14T23:04:18.597" v="494"/>
      <pc:docMkLst>
        <pc:docMk/>
      </pc:docMkLst>
      <pc:sldChg chg="modSp mod modAnim">
        <pc:chgData name="Pettersen, Fredrik" userId="2bbe763a-c542-4e04-b62b-68e9a91dc3a1" providerId="ADAL" clId="{C91595BD-4B37-4775-85A2-D14DC056AF36}" dt="2024-02-14T21:56:09.943" v="328"/>
        <pc:sldMkLst>
          <pc:docMk/>
          <pc:sldMk cId="2255037367" sldId="258"/>
        </pc:sldMkLst>
        <pc:spChg chg="mod">
          <ac:chgData name="Pettersen, Fredrik" userId="2bbe763a-c542-4e04-b62b-68e9a91dc3a1" providerId="ADAL" clId="{C91595BD-4B37-4775-85A2-D14DC056AF36}" dt="2024-02-14T21:55:55.315" v="327" actId="20577"/>
          <ac:spMkLst>
            <pc:docMk/>
            <pc:sldMk cId="2255037367" sldId="258"/>
            <ac:spMk id="3" creationId="{C11C2A11-33CB-DED3-A217-113ACA22BC98}"/>
          </ac:spMkLst>
        </pc:spChg>
      </pc:sldChg>
      <pc:sldChg chg="modAnim">
        <pc:chgData name="Pettersen, Fredrik" userId="2bbe763a-c542-4e04-b62b-68e9a91dc3a1" providerId="ADAL" clId="{C91595BD-4B37-4775-85A2-D14DC056AF36}" dt="2024-02-14T21:56:26.136" v="329"/>
        <pc:sldMkLst>
          <pc:docMk/>
          <pc:sldMk cId="3298523706" sldId="259"/>
        </pc:sldMkLst>
      </pc:sldChg>
      <pc:sldChg chg="modAnim">
        <pc:chgData name="Pettersen, Fredrik" userId="2bbe763a-c542-4e04-b62b-68e9a91dc3a1" providerId="ADAL" clId="{C91595BD-4B37-4775-85A2-D14DC056AF36}" dt="2024-02-14T21:56:33.865" v="330"/>
        <pc:sldMkLst>
          <pc:docMk/>
          <pc:sldMk cId="1558528558" sldId="261"/>
        </pc:sldMkLst>
      </pc:sldChg>
      <pc:sldChg chg="modAnim">
        <pc:chgData name="Pettersen, Fredrik" userId="2bbe763a-c542-4e04-b62b-68e9a91dc3a1" providerId="ADAL" clId="{C91595BD-4B37-4775-85A2-D14DC056AF36}" dt="2024-02-14T21:56:38.607" v="331"/>
        <pc:sldMkLst>
          <pc:docMk/>
          <pc:sldMk cId="4159012883" sldId="263"/>
        </pc:sldMkLst>
      </pc:sldChg>
      <pc:sldChg chg="modAnim">
        <pc:chgData name="Pettersen, Fredrik" userId="2bbe763a-c542-4e04-b62b-68e9a91dc3a1" providerId="ADAL" clId="{C91595BD-4B37-4775-85A2-D14DC056AF36}" dt="2024-02-14T21:56:43.992" v="332"/>
        <pc:sldMkLst>
          <pc:docMk/>
          <pc:sldMk cId="2126481899" sldId="265"/>
        </pc:sldMkLst>
      </pc:sldChg>
      <pc:sldChg chg="modAnim">
        <pc:chgData name="Pettersen, Fredrik" userId="2bbe763a-c542-4e04-b62b-68e9a91dc3a1" providerId="ADAL" clId="{C91595BD-4B37-4775-85A2-D14DC056AF36}" dt="2024-02-14T21:56:53.824" v="333"/>
        <pc:sldMkLst>
          <pc:docMk/>
          <pc:sldMk cId="542938697" sldId="267"/>
        </pc:sldMkLst>
      </pc:sldChg>
      <pc:sldChg chg="modSp mod modClrScheme chgLayout">
        <pc:chgData name="Pettersen, Fredrik" userId="2bbe763a-c542-4e04-b62b-68e9a91dc3a1" providerId="ADAL" clId="{C91595BD-4B37-4775-85A2-D14DC056AF36}" dt="2024-02-14T21:58:25.783" v="335" actId="700"/>
        <pc:sldMkLst>
          <pc:docMk/>
          <pc:sldMk cId="1858574925" sldId="269"/>
        </pc:sldMkLst>
        <pc:spChg chg="mod ord">
          <ac:chgData name="Pettersen, Fredrik" userId="2bbe763a-c542-4e04-b62b-68e9a91dc3a1" providerId="ADAL" clId="{C91595BD-4B37-4775-85A2-D14DC056AF36}" dt="2024-02-14T21:58:25.783" v="335" actId="700"/>
          <ac:spMkLst>
            <pc:docMk/>
            <pc:sldMk cId="1858574925" sldId="269"/>
            <ac:spMk id="2" creationId="{B7E4FD9F-44D7-B22A-0C0F-3E37434B0BD2}"/>
          </ac:spMkLst>
        </pc:spChg>
        <pc:spChg chg="mod ord">
          <ac:chgData name="Pettersen, Fredrik" userId="2bbe763a-c542-4e04-b62b-68e9a91dc3a1" providerId="ADAL" clId="{C91595BD-4B37-4775-85A2-D14DC056AF36}" dt="2024-02-14T21:58:25.783" v="335" actId="700"/>
          <ac:spMkLst>
            <pc:docMk/>
            <pc:sldMk cId="1858574925" sldId="269"/>
            <ac:spMk id="3" creationId="{6B51BDDB-D15B-EA03-ED04-0610FE2217FA}"/>
          </ac:spMkLst>
        </pc:spChg>
      </pc:sldChg>
      <pc:sldChg chg="modSp mod">
        <pc:chgData name="Pettersen, Fredrik" userId="2bbe763a-c542-4e04-b62b-68e9a91dc3a1" providerId="ADAL" clId="{C91595BD-4B37-4775-85A2-D14DC056AF36}" dt="2024-02-14T20:23:27.583" v="35" actId="1076"/>
        <pc:sldMkLst>
          <pc:docMk/>
          <pc:sldMk cId="3550537708" sldId="271"/>
        </pc:sldMkLst>
        <pc:picChg chg="mod">
          <ac:chgData name="Pettersen, Fredrik" userId="2bbe763a-c542-4e04-b62b-68e9a91dc3a1" providerId="ADAL" clId="{C91595BD-4B37-4775-85A2-D14DC056AF36}" dt="2024-02-14T20:21:31.632" v="19" actId="1076"/>
          <ac:picMkLst>
            <pc:docMk/>
            <pc:sldMk cId="3550537708" sldId="271"/>
            <ac:picMk id="21" creationId="{3D5B18B8-80D1-9DF5-21D6-7EDF864768C9}"/>
          </ac:picMkLst>
        </pc:picChg>
        <pc:picChg chg="mod">
          <ac:chgData name="Pettersen, Fredrik" userId="2bbe763a-c542-4e04-b62b-68e9a91dc3a1" providerId="ADAL" clId="{C91595BD-4B37-4775-85A2-D14DC056AF36}" dt="2024-02-14T20:21:45.707" v="20" actId="1076"/>
          <ac:picMkLst>
            <pc:docMk/>
            <pc:sldMk cId="3550537708" sldId="271"/>
            <ac:picMk id="23" creationId="{F3ADDFC7-6E42-568B-19D1-8D49BDEF4B20}"/>
          </ac:picMkLst>
        </pc:picChg>
        <pc:picChg chg="mod">
          <ac:chgData name="Pettersen, Fredrik" userId="2bbe763a-c542-4e04-b62b-68e9a91dc3a1" providerId="ADAL" clId="{C91595BD-4B37-4775-85A2-D14DC056AF36}" dt="2024-02-14T20:22:09.558" v="22" actId="1076"/>
          <ac:picMkLst>
            <pc:docMk/>
            <pc:sldMk cId="3550537708" sldId="271"/>
            <ac:picMk id="25" creationId="{E5C8855E-ED2B-1826-B50D-D7BF9D72FD04}"/>
          </ac:picMkLst>
        </pc:picChg>
        <pc:picChg chg="mod">
          <ac:chgData name="Pettersen, Fredrik" userId="2bbe763a-c542-4e04-b62b-68e9a91dc3a1" providerId="ADAL" clId="{C91595BD-4B37-4775-85A2-D14DC056AF36}" dt="2024-02-14T20:22:21.922" v="26" actId="1076"/>
          <ac:picMkLst>
            <pc:docMk/>
            <pc:sldMk cId="3550537708" sldId="271"/>
            <ac:picMk id="27" creationId="{284D087C-1CE0-7917-219E-9DC59ADF2865}"/>
          </ac:picMkLst>
        </pc:picChg>
        <pc:picChg chg="mod">
          <ac:chgData name="Pettersen, Fredrik" userId="2bbe763a-c542-4e04-b62b-68e9a91dc3a1" providerId="ADAL" clId="{C91595BD-4B37-4775-85A2-D14DC056AF36}" dt="2024-02-14T20:22:26.282" v="27" actId="1076"/>
          <ac:picMkLst>
            <pc:docMk/>
            <pc:sldMk cId="3550537708" sldId="271"/>
            <ac:picMk id="29" creationId="{CAD417F2-EE04-0A8D-998B-88B244A07E1A}"/>
          </ac:picMkLst>
        </pc:picChg>
        <pc:picChg chg="mod">
          <ac:chgData name="Pettersen, Fredrik" userId="2bbe763a-c542-4e04-b62b-68e9a91dc3a1" providerId="ADAL" clId="{C91595BD-4B37-4775-85A2-D14DC056AF36}" dt="2024-02-14T20:22:33.435" v="29" actId="1076"/>
          <ac:picMkLst>
            <pc:docMk/>
            <pc:sldMk cId="3550537708" sldId="271"/>
            <ac:picMk id="31" creationId="{2EDDEF1D-861F-C6B6-3668-7D3A4E48A1DE}"/>
          </ac:picMkLst>
        </pc:picChg>
        <pc:picChg chg="mod">
          <ac:chgData name="Pettersen, Fredrik" userId="2bbe763a-c542-4e04-b62b-68e9a91dc3a1" providerId="ADAL" clId="{C91595BD-4B37-4775-85A2-D14DC056AF36}" dt="2024-02-14T20:22:40.228" v="30" actId="1076"/>
          <ac:picMkLst>
            <pc:docMk/>
            <pc:sldMk cId="3550537708" sldId="271"/>
            <ac:picMk id="33" creationId="{0BD15390-F828-FEE4-C488-B88889D16AB4}"/>
          </ac:picMkLst>
        </pc:picChg>
        <pc:picChg chg="mod">
          <ac:chgData name="Pettersen, Fredrik" userId="2bbe763a-c542-4e04-b62b-68e9a91dc3a1" providerId="ADAL" clId="{C91595BD-4B37-4775-85A2-D14DC056AF36}" dt="2024-02-14T20:22:49.704" v="32" actId="1076"/>
          <ac:picMkLst>
            <pc:docMk/>
            <pc:sldMk cId="3550537708" sldId="271"/>
            <ac:picMk id="35" creationId="{2077FF0F-20E3-DBFD-4CF3-FEFBDE897DB8}"/>
          </ac:picMkLst>
        </pc:picChg>
        <pc:picChg chg="mod">
          <ac:chgData name="Pettersen, Fredrik" userId="2bbe763a-c542-4e04-b62b-68e9a91dc3a1" providerId="ADAL" clId="{C91595BD-4B37-4775-85A2-D14DC056AF36}" dt="2024-02-14T20:23:04.764" v="33" actId="1076"/>
          <ac:picMkLst>
            <pc:docMk/>
            <pc:sldMk cId="3550537708" sldId="271"/>
            <ac:picMk id="37" creationId="{F986E840-1E50-8BF6-D637-CB871994E1CD}"/>
          </ac:picMkLst>
        </pc:picChg>
        <pc:picChg chg="mod">
          <ac:chgData name="Pettersen, Fredrik" userId="2bbe763a-c542-4e04-b62b-68e9a91dc3a1" providerId="ADAL" clId="{C91595BD-4B37-4775-85A2-D14DC056AF36}" dt="2024-02-14T20:23:13.110" v="34" actId="1076"/>
          <ac:picMkLst>
            <pc:docMk/>
            <pc:sldMk cId="3550537708" sldId="271"/>
            <ac:picMk id="39" creationId="{9CCB6EA7-7437-13F1-8F7B-50C4F7662410}"/>
          </ac:picMkLst>
        </pc:picChg>
        <pc:picChg chg="mod">
          <ac:chgData name="Pettersen, Fredrik" userId="2bbe763a-c542-4e04-b62b-68e9a91dc3a1" providerId="ADAL" clId="{C91595BD-4B37-4775-85A2-D14DC056AF36}" dt="2024-02-14T20:23:27.583" v="35" actId="1076"/>
          <ac:picMkLst>
            <pc:docMk/>
            <pc:sldMk cId="3550537708" sldId="271"/>
            <ac:picMk id="41" creationId="{440A3F29-CD12-50A1-132F-D3134A773422}"/>
          </ac:picMkLst>
        </pc:picChg>
      </pc:sldChg>
      <pc:sldChg chg="addSp delSp modSp mod modAnim">
        <pc:chgData name="Pettersen, Fredrik" userId="2bbe763a-c542-4e04-b62b-68e9a91dc3a1" providerId="ADAL" clId="{C91595BD-4B37-4775-85A2-D14DC056AF36}" dt="2024-02-14T20:40:01.863" v="96"/>
        <pc:sldMkLst>
          <pc:docMk/>
          <pc:sldMk cId="4252856541" sldId="273"/>
        </pc:sldMkLst>
        <pc:spChg chg="del">
          <ac:chgData name="Pettersen, Fredrik" userId="2bbe763a-c542-4e04-b62b-68e9a91dc3a1" providerId="ADAL" clId="{C91595BD-4B37-4775-85A2-D14DC056AF36}" dt="2024-02-14T20:32:26.702" v="36"/>
          <ac:spMkLst>
            <pc:docMk/>
            <pc:sldMk cId="4252856541" sldId="273"/>
            <ac:spMk id="3" creationId="{73E95EBA-1EB4-86B9-D750-E9D956332B0E}"/>
          </ac:spMkLst>
        </pc:spChg>
        <pc:spChg chg="add del mod">
          <ac:chgData name="Pettersen, Fredrik" userId="2bbe763a-c542-4e04-b62b-68e9a91dc3a1" providerId="ADAL" clId="{C91595BD-4B37-4775-85A2-D14DC056AF36}" dt="2024-02-14T20:38:02.910" v="54"/>
          <ac:spMkLst>
            <pc:docMk/>
            <pc:sldMk cId="4252856541" sldId="273"/>
            <ac:spMk id="9" creationId="{7E6C1873-64C1-9DF7-F6BA-3DD6B34A6830}"/>
          </ac:spMkLst>
        </pc:spChg>
        <pc:picChg chg="add del mod">
          <ac:chgData name="Pettersen, Fredrik" userId="2bbe763a-c542-4e04-b62b-68e9a91dc3a1" providerId="ADAL" clId="{C91595BD-4B37-4775-85A2-D14DC056AF36}" dt="2024-02-14T20:37:57.972" v="53" actId="478"/>
          <ac:picMkLst>
            <pc:docMk/>
            <pc:sldMk cId="4252856541" sldId="273"/>
            <ac:picMk id="5" creationId="{552064F2-53E4-48FE-F0C8-35EB14BBFD03}"/>
          </ac:picMkLst>
        </pc:picChg>
        <pc:picChg chg="add del mod">
          <ac:chgData name="Pettersen, Fredrik" userId="2bbe763a-c542-4e04-b62b-68e9a91dc3a1" providerId="ADAL" clId="{C91595BD-4B37-4775-85A2-D14DC056AF36}" dt="2024-02-14T20:36:45.870" v="52" actId="478"/>
          <ac:picMkLst>
            <pc:docMk/>
            <pc:sldMk cId="4252856541" sldId="273"/>
            <ac:picMk id="7" creationId="{9908F03B-5997-66D4-E33F-2B334553ABE0}"/>
          </ac:picMkLst>
        </pc:picChg>
        <pc:picChg chg="add mod">
          <ac:chgData name="Pettersen, Fredrik" userId="2bbe763a-c542-4e04-b62b-68e9a91dc3a1" providerId="ADAL" clId="{C91595BD-4B37-4775-85A2-D14DC056AF36}" dt="2024-02-14T20:38:15.989" v="59" actId="1076"/>
          <ac:picMkLst>
            <pc:docMk/>
            <pc:sldMk cId="4252856541" sldId="273"/>
            <ac:picMk id="11" creationId="{58FC0D86-B23C-79BE-5A33-581008BF49E7}"/>
          </ac:picMkLst>
        </pc:picChg>
        <pc:picChg chg="add mod">
          <ac:chgData name="Pettersen, Fredrik" userId="2bbe763a-c542-4e04-b62b-68e9a91dc3a1" providerId="ADAL" clId="{C91595BD-4B37-4775-85A2-D14DC056AF36}" dt="2024-02-14T20:38:31.241" v="64" actId="14100"/>
          <ac:picMkLst>
            <pc:docMk/>
            <pc:sldMk cId="4252856541" sldId="273"/>
            <ac:picMk id="13" creationId="{B022B57C-D161-4C86-FDB0-D1399807FDEB}"/>
          </ac:picMkLst>
        </pc:picChg>
        <pc:picChg chg="add mod">
          <ac:chgData name="Pettersen, Fredrik" userId="2bbe763a-c542-4e04-b62b-68e9a91dc3a1" providerId="ADAL" clId="{C91595BD-4B37-4775-85A2-D14DC056AF36}" dt="2024-02-14T20:38:48.867" v="70" actId="14100"/>
          <ac:picMkLst>
            <pc:docMk/>
            <pc:sldMk cId="4252856541" sldId="273"/>
            <ac:picMk id="15" creationId="{4E2066FE-8733-0C0D-E51E-A32D8F0A2956}"/>
          </ac:picMkLst>
        </pc:picChg>
        <pc:picChg chg="add mod">
          <ac:chgData name="Pettersen, Fredrik" userId="2bbe763a-c542-4e04-b62b-68e9a91dc3a1" providerId="ADAL" clId="{C91595BD-4B37-4775-85A2-D14DC056AF36}" dt="2024-02-14T20:39:06.163" v="76" actId="14100"/>
          <ac:picMkLst>
            <pc:docMk/>
            <pc:sldMk cId="4252856541" sldId="273"/>
            <ac:picMk id="17" creationId="{D702417D-E5B4-79E7-FB1D-EE1670AE4F39}"/>
          </ac:picMkLst>
        </pc:picChg>
        <pc:picChg chg="add mod">
          <ac:chgData name="Pettersen, Fredrik" userId="2bbe763a-c542-4e04-b62b-68e9a91dc3a1" providerId="ADAL" clId="{C91595BD-4B37-4775-85A2-D14DC056AF36}" dt="2024-02-14T20:39:21.802" v="82" actId="14100"/>
          <ac:picMkLst>
            <pc:docMk/>
            <pc:sldMk cId="4252856541" sldId="273"/>
            <ac:picMk id="19" creationId="{026888BC-F85C-587A-564D-FE7209C2A61E}"/>
          </ac:picMkLst>
        </pc:picChg>
        <pc:picChg chg="add mod">
          <ac:chgData name="Pettersen, Fredrik" userId="2bbe763a-c542-4e04-b62b-68e9a91dc3a1" providerId="ADAL" clId="{C91595BD-4B37-4775-85A2-D14DC056AF36}" dt="2024-02-14T20:39:36.942" v="89" actId="14100"/>
          <ac:picMkLst>
            <pc:docMk/>
            <pc:sldMk cId="4252856541" sldId="273"/>
            <ac:picMk id="21" creationId="{D93E4A26-FD93-BA61-9FA5-724924210588}"/>
          </ac:picMkLst>
        </pc:picChg>
        <pc:picChg chg="add mod">
          <ac:chgData name="Pettersen, Fredrik" userId="2bbe763a-c542-4e04-b62b-68e9a91dc3a1" providerId="ADAL" clId="{C91595BD-4B37-4775-85A2-D14DC056AF36}" dt="2024-02-14T20:39:59.496" v="95" actId="14100"/>
          <ac:picMkLst>
            <pc:docMk/>
            <pc:sldMk cId="4252856541" sldId="273"/>
            <ac:picMk id="23" creationId="{745E3302-CA69-AE4C-F7C6-5DE8E4FE247B}"/>
          </ac:picMkLst>
        </pc:picChg>
      </pc:sldChg>
      <pc:sldChg chg="addSp delSp modSp mod delAnim modAnim">
        <pc:chgData name="Pettersen, Fredrik" userId="2bbe763a-c542-4e04-b62b-68e9a91dc3a1" providerId="ADAL" clId="{C91595BD-4B37-4775-85A2-D14DC056AF36}" dt="2024-02-14T21:52:34.614" v="235"/>
        <pc:sldMkLst>
          <pc:docMk/>
          <pc:sldMk cId="3959224019" sldId="274"/>
        </pc:sldMkLst>
        <pc:spChg chg="del">
          <ac:chgData name="Pettersen, Fredrik" userId="2bbe763a-c542-4e04-b62b-68e9a91dc3a1" providerId="ADAL" clId="{C91595BD-4B37-4775-85A2-D14DC056AF36}" dt="2024-02-14T21:09:57.157" v="97"/>
          <ac:spMkLst>
            <pc:docMk/>
            <pc:sldMk cId="3959224019" sldId="274"/>
            <ac:spMk id="3" creationId="{BDE3088B-212E-A111-CC30-74019779D8D9}"/>
          </ac:spMkLst>
        </pc:spChg>
        <pc:picChg chg="add mod">
          <ac:chgData name="Pettersen, Fredrik" userId="2bbe763a-c542-4e04-b62b-68e9a91dc3a1" providerId="ADAL" clId="{C91595BD-4B37-4775-85A2-D14DC056AF36}" dt="2024-02-14T21:10:10.154" v="102" actId="1076"/>
          <ac:picMkLst>
            <pc:docMk/>
            <pc:sldMk cId="3959224019" sldId="274"/>
            <ac:picMk id="5" creationId="{D0866202-DD64-37CD-CCE5-D4C36B43241F}"/>
          </ac:picMkLst>
        </pc:picChg>
        <pc:picChg chg="add del mod">
          <ac:chgData name="Pettersen, Fredrik" userId="2bbe763a-c542-4e04-b62b-68e9a91dc3a1" providerId="ADAL" clId="{C91595BD-4B37-4775-85A2-D14DC056AF36}" dt="2024-02-14T21:16:01.186" v="116" actId="478"/>
          <ac:picMkLst>
            <pc:docMk/>
            <pc:sldMk cId="3959224019" sldId="274"/>
            <ac:picMk id="7" creationId="{4045568A-C1F3-E09A-1D60-768CCA913DF5}"/>
          </ac:picMkLst>
        </pc:picChg>
        <pc:picChg chg="add del mod">
          <ac:chgData name="Pettersen, Fredrik" userId="2bbe763a-c542-4e04-b62b-68e9a91dc3a1" providerId="ADAL" clId="{C91595BD-4B37-4775-85A2-D14DC056AF36}" dt="2024-02-14T21:15:59.975" v="115" actId="478"/>
          <ac:picMkLst>
            <pc:docMk/>
            <pc:sldMk cId="3959224019" sldId="274"/>
            <ac:picMk id="9" creationId="{1427E0F5-028A-67B0-7547-5BB0F7A0432C}"/>
          </ac:picMkLst>
        </pc:picChg>
        <pc:picChg chg="add mod">
          <ac:chgData name="Pettersen, Fredrik" userId="2bbe763a-c542-4e04-b62b-68e9a91dc3a1" providerId="ADAL" clId="{C91595BD-4B37-4775-85A2-D14DC056AF36}" dt="2024-02-14T21:18:41.926" v="121" actId="14100"/>
          <ac:picMkLst>
            <pc:docMk/>
            <pc:sldMk cId="3959224019" sldId="274"/>
            <ac:picMk id="11" creationId="{390F7BCD-F0C0-AE97-3DEF-3AF7CD22179A}"/>
          </ac:picMkLst>
        </pc:picChg>
        <pc:picChg chg="add mod">
          <ac:chgData name="Pettersen, Fredrik" userId="2bbe763a-c542-4e04-b62b-68e9a91dc3a1" providerId="ADAL" clId="{C91595BD-4B37-4775-85A2-D14DC056AF36}" dt="2024-02-14T21:20:26.093" v="127" actId="14100"/>
          <ac:picMkLst>
            <pc:docMk/>
            <pc:sldMk cId="3959224019" sldId="274"/>
            <ac:picMk id="13" creationId="{F93887C7-7D56-A453-56D1-3D65F8D13314}"/>
          </ac:picMkLst>
        </pc:picChg>
        <pc:picChg chg="add mod">
          <ac:chgData name="Pettersen, Fredrik" userId="2bbe763a-c542-4e04-b62b-68e9a91dc3a1" providerId="ADAL" clId="{C91595BD-4B37-4775-85A2-D14DC056AF36}" dt="2024-02-14T21:26:02.451" v="135" actId="1076"/>
          <ac:picMkLst>
            <pc:docMk/>
            <pc:sldMk cId="3959224019" sldId="274"/>
            <ac:picMk id="15" creationId="{ED76539B-8870-5788-96A1-3F3D4D780250}"/>
          </ac:picMkLst>
        </pc:picChg>
        <pc:picChg chg="add mod">
          <ac:chgData name="Pettersen, Fredrik" userId="2bbe763a-c542-4e04-b62b-68e9a91dc3a1" providerId="ADAL" clId="{C91595BD-4B37-4775-85A2-D14DC056AF36}" dt="2024-02-14T21:26:18.578" v="141" actId="14100"/>
          <ac:picMkLst>
            <pc:docMk/>
            <pc:sldMk cId="3959224019" sldId="274"/>
            <ac:picMk id="17" creationId="{6D8FBD41-1ABC-F5C3-D665-710C78FF8102}"/>
          </ac:picMkLst>
        </pc:picChg>
        <pc:picChg chg="add mod">
          <ac:chgData name="Pettersen, Fredrik" userId="2bbe763a-c542-4e04-b62b-68e9a91dc3a1" providerId="ADAL" clId="{C91595BD-4B37-4775-85A2-D14DC056AF36}" dt="2024-02-14T21:28:02.538" v="147" actId="14100"/>
          <ac:picMkLst>
            <pc:docMk/>
            <pc:sldMk cId="3959224019" sldId="274"/>
            <ac:picMk id="19" creationId="{6C702A0B-F3F0-DA07-31D4-C5FF40C9800B}"/>
          </ac:picMkLst>
        </pc:picChg>
        <pc:picChg chg="add mod">
          <ac:chgData name="Pettersen, Fredrik" userId="2bbe763a-c542-4e04-b62b-68e9a91dc3a1" providerId="ADAL" clId="{C91595BD-4B37-4775-85A2-D14DC056AF36}" dt="2024-02-14T21:31:33.417" v="153" actId="14100"/>
          <ac:picMkLst>
            <pc:docMk/>
            <pc:sldMk cId="3959224019" sldId="274"/>
            <ac:picMk id="21" creationId="{9DB1E342-D74C-1A07-461B-06CE8E633C0B}"/>
          </ac:picMkLst>
        </pc:picChg>
        <pc:picChg chg="add mod">
          <ac:chgData name="Pettersen, Fredrik" userId="2bbe763a-c542-4e04-b62b-68e9a91dc3a1" providerId="ADAL" clId="{C91595BD-4B37-4775-85A2-D14DC056AF36}" dt="2024-02-14T21:35:27.799" v="159" actId="14100"/>
          <ac:picMkLst>
            <pc:docMk/>
            <pc:sldMk cId="3959224019" sldId="274"/>
            <ac:picMk id="23" creationId="{6812964F-0C08-140D-FBB3-A9C73F87E2FF}"/>
          </ac:picMkLst>
        </pc:picChg>
        <pc:picChg chg="add del mod">
          <ac:chgData name="Pettersen, Fredrik" userId="2bbe763a-c542-4e04-b62b-68e9a91dc3a1" providerId="ADAL" clId="{C91595BD-4B37-4775-85A2-D14DC056AF36}" dt="2024-02-14T21:38:18.144" v="169" actId="478"/>
          <ac:picMkLst>
            <pc:docMk/>
            <pc:sldMk cId="3959224019" sldId="274"/>
            <ac:picMk id="25" creationId="{A0CFD927-E1C3-17D4-6D36-0F0B929B6B65}"/>
          </ac:picMkLst>
        </pc:picChg>
        <pc:picChg chg="add mod">
          <ac:chgData name="Pettersen, Fredrik" userId="2bbe763a-c542-4e04-b62b-68e9a91dc3a1" providerId="ADAL" clId="{C91595BD-4B37-4775-85A2-D14DC056AF36}" dt="2024-02-14T21:38:28.361" v="174" actId="14100"/>
          <ac:picMkLst>
            <pc:docMk/>
            <pc:sldMk cId="3959224019" sldId="274"/>
            <ac:picMk id="27" creationId="{81D975B0-5CC4-087A-8E84-99B66D8357B4}"/>
          </ac:picMkLst>
        </pc:picChg>
        <pc:picChg chg="add mod ord">
          <ac:chgData name="Pettersen, Fredrik" userId="2bbe763a-c542-4e04-b62b-68e9a91dc3a1" providerId="ADAL" clId="{C91595BD-4B37-4775-85A2-D14DC056AF36}" dt="2024-02-14T21:50:13.489" v="215" actId="1076"/>
          <ac:picMkLst>
            <pc:docMk/>
            <pc:sldMk cId="3959224019" sldId="274"/>
            <ac:picMk id="29" creationId="{E118D621-6777-C7F9-E7D9-D9A6BD8C591C}"/>
          </ac:picMkLst>
        </pc:picChg>
        <pc:picChg chg="add del mod ord">
          <ac:chgData name="Pettersen, Fredrik" userId="2bbe763a-c542-4e04-b62b-68e9a91dc3a1" providerId="ADAL" clId="{C91595BD-4B37-4775-85A2-D14DC056AF36}" dt="2024-02-14T21:52:07.735" v="223" actId="478"/>
          <ac:picMkLst>
            <pc:docMk/>
            <pc:sldMk cId="3959224019" sldId="274"/>
            <ac:picMk id="31" creationId="{CDC06EB7-5711-E5A4-4C03-58C54094EC52}"/>
          </ac:picMkLst>
        </pc:picChg>
        <pc:picChg chg="add del mod ord">
          <ac:chgData name="Pettersen, Fredrik" userId="2bbe763a-c542-4e04-b62b-68e9a91dc3a1" providerId="ADAL" clId="{C91595BD-4B37-4775-85A2-D14DC056AF36}" dt="2024-02-14T21:52:06.715" v="222" actId="478"/>
          <ac:picMkLst>
            <pc:docMk/>
            <pc:sldMk cId="3959224019" sldId="274"/>
            <ac:picMk id="33" creationId="{2CED93AE-BE10-EC46-D233-E9C40E5ECFEC}"/>
          </ac:picMkLst>
        </pc:picChg>
        <pc:picChg chg="add mod">
          <ac:chgData name="Pettersen, Fredrik" userId="2bbe763a-c542-4e04-b62b-68e9a91dc3a1" providerId="ADAL" clId="{C91595BD-4B37-4775-85A2-D14DC056AF36}" dt="2024-02-14T21:49:04.224" v="203" actId="14100"/>
          <ac:picMkLst>
            <pc:docMk/>
            <pc:sldMk cId="3959224019" sldId="274"/>
            <ac:picMk id="35" creationId="{D4C950DE-C174-F6DD-D551-8AF09BE9B14C}"/>
          </ac:picMkLst>
        </pc:picChg>
        <pc:picChg chg="add mod">
          <ac:chgData name="Pettersen, Fredrik" userId="2bbe763a-c542-4e04-b62b-68e9a91dc3a1" providerId="ADAL" clId="{C91595BD-4B37-4775-85A2-D14DC056AF36}" dt="2024-02-14T21:52:19.892" v="228" actId="14100"/>
          <ac:picMkLst>
            <pc:docMk/>
            <pc:sldMk cId="3959224019" sldId="274"/>
            <ac:picMk id="37" creationId="{8065598C-645C-B5A3-3CC6-15C5BF8C2878}"/>
          </ac:picMkLst>
        </pc:picChg>
        <pc:picChg chg="add mod">
          <ac:chgData name="Pettersen, Fredrik" userId="2bbe763a-c542-4e04-b62b-68e9a91dc3a1" providerId="ADAL" clId="{C91595BD-4B37-4775-85A2-D14DC056AF36}" dt="2024-02-14T21:52:31.810" v="234" actId="14100"/>
          <ac:picMkLst>
            <pc:docMk/>
            <pc:sldMk cId="3959224019" sldId="274"/>
            <ac:picMk id="39" creationId="{8C089571-8D55-2903-020F-CE31387E2C88}"/>
          </ac:picMkLst>
        </pc:picChg>
      </pc:sldChg>
      <pc:sldChg chg="modSp new mod">
        <pc:chgData name="Pettersen, Fredrik" userId="2bbe763a-c542-4e04-b62b-68e9a91dc3a1" providerId="ADAL" clId="{C91595BD-4B37-4775-85A2-D14DC056AF36}" dt="2024-02-14T22:09:59.875" v="380" actId="20577"/>
        <pc:sldMkLst>
          <pc:docMk/>
          <pc:sldMk cId="860137420" sldId="275"/>
        </pc:sldMkLst>
        <pc:spChg chg="mod">
          <ac:chgData name="Pettersen, Fredrik" userId="2bbe763a-c542-4e04-b62b-68e9a91dc3a1" providerId="ADAL" clId="{C91595BD-4B37-4775-85A2-D14DC056AF36}" dt="2024-02-14T21:58:35.130" v="348" actId="20577"/>
          <ac:spMkLst>
            <pc:docMk/>
            <pc:sldMk cId="860137420" sldId="275"/>
            <ac:spMk id="2" creationId="{83C299CC-4FEB-A6D3-1346-39B6425272A3}"/>
          </ac:spMkLst>
        </pc:spChg>
        <pc:spChg chg="mod">
          <ac:chgData name="Pettersen, Fredrik" userId="2bbe763a-c542-4e04-b62b-68e9a91dc3a1" providerId="ADAL" clId="{C91595BD-4B37-4775-85A2-D14DC056AF36}" dt="2024-02-14T22:09:59.875" v="380" actId="20577"/>
          <ac:spMkLst>
            <pc:docMk/>
            <pc:sldMk cId="860137420" sldId="275"/>
            <ac:spMk id="3" creationId="{CA888606-2E38-0136-DE0D-1FA7EA99A4F8}"/>
          </ac:spMkLst>
        </pc:spChg>
      </pc:sldChg>
      <pc:sldChg chg="addSp delSp modSp new mod modAnim">
        <pc:chgData name="Pettersen, Fredrik" userId="2bbe763a-c542-4e04-b62b-68e9a91dc3a1" providerId="ADAL" clId="{C91595BD-4B37-4775-85A2-D14DC056AF36}" dt="2024-02-14T23:04:18.597" v="494"/>
        <pc:sldMkLst>
          <pc:docMk/>
          <pc:sldMk cId="375498133" sldId="276"/>
        </pc:sldMkLst>
        <pc:spChg chg="mod">
          <ac:chgData name="Pettersen, Fredrik" userId="2bbe763a-c542-4e04-b62b-68e9a91dc3a1" providerId="ADAL" clId="{C91595BD-4B37-4775-85A2-D14DC056AF36}" dt="2024-02-14T22:51:45.967" v="396" actId="20577"/>
          <ac:spMkLst>
            <pc:docMk/>
            <pc:sldMk cId="375498133" sldId="276"/>
            <ac:spMk id="2" creationId="{C8D685D2-670C-56DE-240E-52E823D380E5}"/>
          </ac:spMkLst>
        </pc:spChg>
        <pc:spChg chg="del">
          <ac:chgData name="Pettersen, Fredrik" userId="2bbe763a-c542-4e04-b62b-68e9a91dc3a1" providerId="ADAL" clId="{C91595BD-4B37-4775-85A2-D14DC056AF36}" dt="2024-02-14T22:51:55.771" v="397"/>
          <ac:spMkLst>
            <pc:docMk/>
            <pc:sldMk cId="375498133" sldId="276"/>
            <ac:spMk id="3" creationId="{928E7CDC-EFC4-B888-A5DF-9DDB49AE157F}"/>
          </ac:spMkLst>
        </pc:spChg>
        <pc:picChg chg="add mod">
          <ac:chgData name="Pettersen, Fredrik" userId="2bbe763a-c542-4e04-b62b-68e9a91dc3a1" providerId="ADAL" clId="{C91595BD-4B37-4775-85A2-D14DC056AF36}" dt="2024-02-14T22:52:32.070" v="405" actId="1076"/>
          <ac:picMkLst>
            <pc:docMk/>
            <pc:sldMk cId="375498133" sldId="276"/>
            <ac:picMk id="5" creationId="{7CDC2DD7-E1AE-2246-1EBC-660543114547}"/>
          </ac:picMkLst>
        </pc:picChg>
        <pc:picChg chg="add mod">
          <ac:chgData name="Pettersen, Fredrik" userId="2bbe763a-c542-4e04-b62b-68e9a91dc3a1" providerId="ADAL" clId="{C91595BD-4B37-4775-85A2-D14DC056AF36}" dt="2024-02-14T22:52:38.717" v="406" actId="1076"/>
          <ac:picMkLst>
            <pc:docMk/>
            <pc:sldMk cId="375498133" sldId="276"/>
            <ac:picMk id="7" creationId="{5A3631F9-457D-39EB-0F70-4305E3AAE073}"/>
          </ac:picMkLst>
        </pc:picChg>
        <pc:picChg chg="add mod">
          <ac:chgData name="Pettersen, Fredrik" userId="2bbe763a-c542-4e04-b62b-68e9a91dc3a1" providerId="ADAL" clId="{C91595BD-4B37-4775-85A2-D14DC056AF36}" dt="2024-02-14T22:55:05.458" v="427" actId="1076"/>
          <ac:picMkLst>
            <pc:docMk/>
            <pc:sldMk cId="375498133" sldId="276"/>
            <ac:picMk id="9" creationId="{B82B12A3-8943-C995-97F3-7D58E9476D90}"/>
          </ac:picMkLst>
        </pc:picChg>
        <pc:picChg chg="add mod">
          <ac:chgData name="Pettersen, Fredrik" userId="2bbe763a-c542-4e04-b62b-68e9a91dc3a1" providerId="ADAL" clId="{C91595BD-4B37-4775-85A2-D14DC056AF36}" dt="2024-02-14T22:55:23.542" v="429" actId="1076"/>
          <ac:picMkLst>
            <pc:docMk/>
            <pc:sldMk cId="375498133" sldId="276"/>
            <ac:picMk id="11" creationId="{D0E53A14-2AAA-CB23-F3C2-391EB330F71C}"/>
          </ac:picMkLst>
        </pc:picChg>
        <pc:picChg chg="add mod">
          <ac:chgData name="Pettersen, Fredrik" userId="2bbe763a-c542-4e04-b62b-68e9a91dc3a1" providerId="ADAL" clId="{C91595BD-4B37-4775-85A2-D14DC056AF36}" dt="2024-02-14T22:55:32.920" v="430" actId="1076"/>
          <ac:picMkLst>
            <pc:docMk/>
            <pc:sldMk cId="375498133" sldId="276"/>
            <ac:picMk id="13" creationId="{C550443E-1755-0BB9-C95B-D79068C15B23}"/>
          </ac:picMkLst>
        </pc:picChg>
        <pc:picChg chg="add mod">
          <ac:chgData name="Pettersen, Fredrik" userId="2bbe763a-c542-4e04-b62b-68e9a91dc3a1" providerId="ADAL" clId="{C91595BD-4B37-4775-85A2-D14DC056AF36}" dt="2024-02-14T22:55:57.895" v="434" actId="1076"/>
          <ac:picMkLst>
            <pc:docMk/>
            <pc:sldMk cId="375498133" sldId="276"/>
            <ac:picMk id="15" creationId="{D322F2BD-82CB-5326-1888-D64B91658ED6}"/>
          </ac:picMkLst>
        </pc:picChg>
        <pc:picChg chg="add mod">
          <ac:chgData name="Pettersen, Fredrik" userId="2bbe763a-c542-4e04-b62b-68e9a91dc3a1" providerId="ADAL" clId="{C91595BD-4B37-4775-85A2-D14DC056AF36}" dt="2024-02-14T22:56:38.446" v="441" actId="1076"/>
          <ac:picMkLst>
            <pc:docMk/>
            <pc:sldMk cId="375498133" sldId="276"/>
            <ac:picMk id="17" creationId="{8E77A15D-0AB1-2FC3-EEF3-65582216818F}"/>
          </ac:picMkLst>
        </pc:picChg>
        <pc:picChg chg="add mod">
          <ac:chgData name="Pettersen, Fredrik" userId="2bbe763a-c542-4e04-b62b-68e9a91dc3a1" providerId="ADAL" clId="{C91595BD-4B37-4775-85A2-D14DC056AF36}" dt="2024-02-14T22:57:00.376" v="446" actId="1076"/>
          <ac:picMkLst>
            <pc:docMk/>
            <pc:sldMk cId="375498133" sldId="276"/>
            <ac:picMk id="19" creationId="{F7104BEF-EF16-EEC4-6F2E-AE21D04F33AE}"/>
          </ac:picMkLst>
        </pc:picChg>
        <pc:picChg chg="add mod">
          <ac:chgData name="Pettersen, Fredrik" userId="2bbe763a-c542-4e04-b62b-68e9a91dc3a1" providerId="ADAL" clId="{C91595BD-4B37-4775-85A2-D14DC056AF36}" dt="2024-02-14T22:57:18.631" v="451" actId="1076"/>
          <ac:picMkLst>
            <pc:docMk/>
            <pc:sldMk cId="375498133" sldId="276"/>
            <ac:picMk id="21" creationId="{414408C3-720C-9CF8-EDF3-399D88EC86A5}"/>
          </ac:picMkLst>
        </pc:picChg>
        <pc:picChg chg="add mod">
          <ac:chgData name="Pettersen, Fredrik" userId="2bbe763a-c542-4e04-b62b-68e9a91dc3a1" providerId="ADAL" clId="{C91595BD-4B37-4775-85A2-D14DC056AF36}" dt="2024-02-14T22:57:50.751" v="456" actId="1076"/>
          <ac:picMkLst>
            <pc:docMk/>
            <pc:sldMk cId="375498133" sldId="276"/>
            <ac:picMk id="23" creationId="{B5870C47-5F41-6DC3-EA2C-3E13ADD461D3}"/>
          </ac:picMkLst>
        </pc:picChg>
        <pc:picChg chg="add mod">
          <ac:chgData name="Pettersen, Fredrik" userId="2bbe763a-c542-4e04-b62b-68e9a91dc3a1" providerId="ADAL" clId="{C91595BD-4B37-4775-85A2-D14DC056AF36}" dt="2024-02-14T22:58:10.006" v="461" actId="1076"/>
          <ac:picMkLst>
            <pc:docMk/>
            <pc:sldMk cId="375498133" sldId="276"/>
            <ac:picMk id="25" creationId="{06E957F1-E222-493E-2E4E-845A2DA17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59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7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4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5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82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2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54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961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783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548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4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2174-0A03-460F-BFCE-C7D5713A7F80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234C-C261-48D7-9BB8-5198D6672C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6280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CD84E6A6-944E-F524-632F-41D3B4F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b-NO" sz="5200">
                <a:solidFill>
                  <a:schemeClr val="tx2"/>
                </a:solidFill>
              </a:rPr>
              <a:t>Array metoder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E3A5FA-4D74-1C74-813B-C61CA7D8C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tx2"/>
                </a:solidFill>
              </a:rPr>
              <a:t>med callback-funksjoner</a:t>
            </a:r>
          </a:p>
        </p:txBody>
      </p:sp>
    </p:spTree>
    <p:extLst>
      <p:ext uri="{BB962C8B-B14F-4D97-AF65-F5344CB8AC3E}">
        <p14:creationId xmlns:p14="http://schemas.microsoft.com/office/powerpoint/2010/main" val="2853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AB7D74-8F45-28FD-989E-10BDA3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Array.map</a:t>
            </a:r>
            <a:r>
              <a:rPr lang="nb-NO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32A17DE5-9E69-C609-BE88-5DABBC501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1" u="sng" dirty="0"/>
                  <a:t>Hensikt:</a:t>
                </a:r>
                <a:r>
                  <a:rPr lang="nb-NO" dirty="0"/>
                  <a:t> å konstruere et nytt array med resultatene fra </a:t>
                </a:r>
                <a:r>
                  <a:rPr lang="nb-NO" dirty="0" err="1"/>
                  <a:t>callback</a:t>
                </a:r>
                <a:r>
                  <a:rPr lang="nb-NO" dirty="0"/>
                  <a:t>-funksjonen.</a:t>
                </a:r>
              </a:p>
              <a:p>
                <a:r>
                  <a:rPr lang="nb-NO" b="1" u="sng" dirty="0"/>
                  <a:t>Returverdi:</a:t>
                </a:r>
                <a:r>
                  <a:rPr lang="nb-NO" dirty="0"/>
                  <a:t> Et array med resultatene fra </a:t>
                </a:r>
                <a:r>
                  <a:rPr lang="nb-NO" dirty="0" err="1"/>
                  <a:t>callback</a:t>
                </a:r>
                <a:r>
                  <a:rPr lang="nb-NO" dirty="0"/>
                  <a:t>-funksjonen</a:t>
                </a:r>
              </a:p>
              <a:p>
                <a:r>
                  <a:rPr lang="nb-NO" b="1" u="sng" dirty="0"/>
                  <a:t>Syntaks</a:t>
                </a:r>
                <a:r>
                  <a:rPr lang="nb-NO" u="sng" dirty="0"/>
                  <a:t>:</a:t>
                </a:r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map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⇒{</m:t>
                      </m:r>
                    </m:oMath>
                    <m:oMath xmlns:m="http://schemas.openxmlformats.org/officeDocument/2006/math"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𝑓𝑢𝑛𝑘𝑠𝑗𝑜𝑛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𝑠𝑜𝑚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𝑒𝑛𝑑𝑟𝑒𝑟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𝑒𝑙𝑙𝑒𝑟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𝑡𝑟𝑒𝑘𝑘𝑒𝑟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𝑢𝑡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𝑒𝑔𝑒𝑛𝑠𝑘𝑎𝑝𝑒𝑟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𝑓𝑟𝑎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h𝑣𝑒𝑟𝑡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𝑎𝑟𝑟𝑎𝑦𝑒𝑡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32A17DE5-9E69-C609-BE88-5DABBC501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0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B73DB2-8091-A5CF-1831-53403E33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3A23B0-E5DA-098E-AAF4-616D8681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Array med objekter som representerer personer. */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personer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"Isaac"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"etternavn"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"Newton"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"Albert"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"etternavn"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"Einstein"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"Erwin"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"etternavn"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Schrödinger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-funksjonen trekker ut fornavn og etternavn av hvert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Person-objekt og setter dem sammen til et fullt navn. Arrayet som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returneres inneholder strenger med personenes fulle navn: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["Isaac Newton", "Albert Einstein", "Erwin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Schrödinger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"] */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personer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fornavn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etternavn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164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B20C09-E58A-C313-0296-5996DCE5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Kjøring</a:t>
            </a:r>
          </a:p>
        </p:txBody>
      </p:sp>
      <p:pic>
        <p:nvPicPr>
          <p:cNvPr id="9" name="Plassholder for innhold 8" descr="Et bilde som inneholder skjermbilde, tekst, diagram, design&#10;&#10;Automatisk generert beskrivelse">
            <a:extLst>
              <a:ext uri="{FF2B5EF4-FFF2-40B4-BE49-F238E27FC236}">
                <a16:creationId xmlns:a16="http://schemas.microsoft.com/office/drawing/2014/main" id="{5ABFC834-E2C4-AE30-65F3-830BCB725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472769"/>
            <a:ext cx="7905206" cy="4611370"/>
          </a:xfrm>
        </p:spPr>
      </p:pic>
      <p:pic>
        <p:nvPicPr>
          <p:cNvPr id="11" name="Bilde 10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11C3DD09-6C4A-05B2-6498-B986C7F7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1472770"/>
            <a:ext cx="7905205" cy="4611370"/>
          </a:xfrm>
          <a:prstGeom prst="rect">
            <a:avLst/>
          </a:prstGeom>
        </p:spPr>
      </p:pic>
      <p:pic>
        <p:nvPicPr>
          <p:cNvPr id="17" name="Bilde 16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644F6A43-B43B-C55C-0113-49E4579C5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7" y="1478862"/>
            <a:ext cx="7905205" cy="4605278"/>
          </a:xfrm>
          <a:prstGeom prst="rect">
            <a:avLst/>
          </a:prstGeom>
        </p:spPr>
      </p:pic>
      <p:pic>
        <p:nvPicPr>
          <p:cNvPr id="15" name="Bilde 14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4766699F-27CA-031A-9B57-B6FDF7BAE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5" y="1472769"/>
            <a:ext cx="7905205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3C603C-5DF2-A4B5-507D-1B699924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Array.reduce</a:t>
            </a:r>
            <a:r>
              <a:rPr lang="nb-NO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CB5A815-A69F-E03B-D2AA-F73C1E558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1" u="sng" dirty="0"/>
                  <a:t>Hensikt:</a:t>
                </a:r>
                <a:r>
                  <a:rPr lang="nb-NO" dirty="0"/>
                  <a:t> Å redusere elementer i et array til én verdi</a:t>
                </a:r>
              </a:p>
              <a:p>
                <a:r>
                  <a:rPr lang="nb-NO" b="1" u="sng" dirty="0"/>
                  <a:t>Returverdi:</a:t>
                </a:r>
                <a:r>
                  <a:rPr lang="nb-NO" dirty="0"/>
                  <a:t> Én enkelt verdi som er resultatet av </a:t>
                </a:r>
                <a:r>
                  <a:rPr lang="nb-NO" dirty="0" err="1"/>
                  <a:t>callback</a:t>
                </a:r>
                <a:r>
                  <a:rPr lang="nb-NO" dirty="0"/>
                  <a:t>-funksjonen</a:t>
                </a:r>
              </a:p>
              <a:p>
                <a:r>
                  <a:rPr lang="nb-NO" b="1" u="sng" dirty="0"/>
                  <a:t>Syntaks:</a:t>
                </a:r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reduce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accumulator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currentValue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⇒{</m:t>
                      </m:r>
                    </m:oMath>
                    <m:oMath xmlns:m="http://schemas.openxmlformats.org/officeDocument/2006/math"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𝑟𝑒𝑠𝑢𝑙𝑡𝑎𝑡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𝑜𝑝𝑒𝑟𝑎𝑠𝑗𝑜𝑛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å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𝑎𝑐𝑐𝑢𝑚𝑢𝑙𝑎𝑡𝑜𝑟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𝑐𝑢𝑟𝑟𝑒𝑛𝑡𝑉𝑎𝑙𝑢𝑒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CB5A815-A69F-E03B-D2AA-F73C1E558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CE1A04-6FAB-9A7B-88E3-31C30819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DEC627-F25C-EA0C-62DD-CFA3FF85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tall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Finner summen av alle tallene i arrayet. Variabelen "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settes lik det første elementet i arrayet og deretter utføres funksjonen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på alle elementer etter det. "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vil alltid ha verdien av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summen av de n første tallene. Verdien som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returnes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til slutt er: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62 */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tall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30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55B740-A43F-E6A6-E851-97485F57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Kjøring</a:t>
            </a:r>
          </a:p>
        </p:txBody>
      </p:sp>
      <p:pic>
        <p:nvPicPr>
          <p:cNvPr id="11" name="Plassholder for innhold 10" descr="Et bilde som inneholder tekst, skjermbilde, design&#10;&#10;Automatisk generert beskrivelse">
            <a:extLst>
              <a:ext uri="{FF2B5EF4-FFF2-40B4-BE49-F238E27FC236}">
                <a16:creationId xmlns:a16="http://schemas.microsoft.com/office/drawing/2014/main" id="{58FC0D86-B23C-79BE-5A33-581008BF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32162" cy="3883615"/>
          </a:xfrm>
        </p:spPr>
      </p:pic>
      <p:pic>
        <p:nvPicPr>
          <p:cNvPr id="13" name="Bilde 12" descr="Et bilde som inneholder tekst, skjermbilde, diagram, nummer&#10;&#10;Automatisk generert beskrivelse">
            <a:extLst>
              <a:ext uri="{FF2B5EF4-FFF2-40B4-BE49-F238E27FC236}">
                <a16:creationId xmlns:a16="http://schemas.microsoft.com/office/drawing/2014/main" id="{B022B57C-D161-4C86-FDB0-D1399807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90"/>
            <a:ext cx="5632161" cy="3883614"/>
          </a:xfrm>
          <a:prstGeom prst="rect">
            <a:avLst/>
          </a:prstGeom>
        </p:spPr>
      </p:pic>
      <p:pic>
        <p:nvPicPr>
          <p:cNvPr id="15" name="Bilde 14" descr="Et bilde som inneholder skjermbilde, tekst, diagram, kvadrat&#10;&#10;Automatisk generert beskrivelse">
            <a:extLst>
              <a:ext uri="{FF2B5EF4-FFF2-40B4-BE49-F238E27FC236}">
                <a16:creationId xmlns:a16="http://schemas.microsoft.com/office/drawing/2014/main" id="{4E2066FE-8733-0C0D-E51E-A32D8F0A2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690690"/>
            <a:ext cx="5632161" cy="3883614"/>
          </a:xfrm>
          <a:prstGeom prst="rect">
            <a:avLst/>
          </a:prstGeom>
        </p:spPr>
      </p:pic>
      <p:pic>
        <p:nvPicPr>
          <p:cNvPr id="17" name="Bilde 16" descr="Et bilde som inneholder tekst, skjermbilde, diagram, kvadrat&#10;&#10;Automatisk generert beskrivelse">
            <a:extLst>
              <a:ext uri="{FF2B5EF4-FFF2-40B4-BE49-F238E27FC236}">
                <a16:creationId xmlns:a16="http://schemas.microsoft.com/office/drawing/2014/main" id="{D702417D-E5B4-79E7-FB1D-EE1670AE4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2" y="1690690"/>
            <a:ext cx="5632161" cy="3883614"/>
          </a:xfrm>
          <a:prstGeom prst="rect">
            <a:avLst/>
          </a:prstGeom>
        </p:spPr>
      </p:pic>
      <p:pic>
        <p:nvPicPr>
          <p:cNvPr id="19" name="Bilde 18" descr="Et bilde som inneholder tekst, skjermbilde, nummer, diagram&#10;&#10;Automatisk generert beskrivelse">
            <a:extLst>
              <a:ext uri="{FF2B5EF4-FFF2-40B4-BE49-F238E27FC236}">
                <a16:creationId xmlns:a16="http://schemas.microsoft.com/office/drawing/2014/main" id="{026888BC-F85C-587A-564D-FE7209C2A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7" y="1692826"/>
            <a:ext cx="5632161" cy="3883614"/>
          </a:xfrm>
          <a:prstGeom prst="rect">
            <a:avLst/>
          </a:prstGeom>
        </p:spPr>
      </p:pic>
      <p:pic>
        <p:nvPicPr>
          <p:cNvPr id="21" name="Bilde 20" descr="Et bilde som inneholder tekst, skjermbilde, nummer, design&#10;&#10;Automatisk generert beskrivelse">
            <a:extLst>
              <a:ext uri="{FF2B5EF4-FFF2-40B4-BE49-F238E27FC236}">
                <a16:creationId xmlns:a16="http://schemas.microsoft.com/office/drawing/2014/main" id="{D93E4A26-FD93-BA61-9FA5-7249242105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2" y="1690690"/>
            <a:ext cx="5632161" cy="3883614"/>
          </a:xfrm>
          <a:prstGeom prst="rect">
            <a:avLst/>
          </a:prstGeom>
        </p:spPr>
      </p:pic>
      <p:pic>
        <p:nvPicPr>
          <p:cNvPr id="23" name="Bilde 22" descr="Et bilde som inneholder tekst, skjermbilde, nummer, design&#10;&#10;Automatisk generert beskrivelse">
            <a:extLst>
              <a:ext uri="{FF2B5EF4-FFF2-40B4-BE49-F238E27FC236}">
                <a16:creationId xmlns:a16="http://schemas.microsoft.com/office/drawing/2014/main" id="{745E3302-CA69-AE4C-F7C6-5DE8E4FE2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1" y="1690690"/>
            <a:ext cx="5632161" cy="38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5769E9-33D4-423C-3AF0-FE86A2F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Array.sort</a:t>
            </a:r>
            <a:r>
              <a:rPr lang="nb-NO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F02285D-EC57-F6B1-9AFD-517545A50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1" u="sng" dirty="0"/>
                  <a:t>Hensikt:</a:t>
                </a:r>
                <a:r>
                  <a:rPr lang="nb-NO" dirty="0"/>
                  <a:t> Å sortere et array</a:t>
                </a:r>
              </a:p>
              <a:p>
                <a:r>
                  <a:rPr lang="nb-NO" b="1" u="sng" dirty="0"/>
                  <a:t>Returverdi:</a:t>
                </a:r>
                <a:r>
                  <a:rPr lang="nb-NO" dirty="0"/>
                  <a:t> Returnerer det sorterte arrayet, men det opprinnelige array er også endret.</a:t>
                </a:r>
              </a:p>
              <a:p>
                <a:r>
                  <a:rPr lang="nb-NO" b="1" u="sng" dirty="0"/>
                  <a:t>Syntaks:</a:t>
                </a:r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sort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⇒{</m:t>
                      </m:r>
                    </m:oMath>
                    <m:oMath xmlns:m="http://schemas.openxmlformats.org/officeDocument/2006/math"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𝑒𝑙𝑙𝑒𝑟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𝑛𝑒𝑔𝑎𝑡𝑖𝑣𝑡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𝑒𝑙𝑙𝑒𝑟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𝑝𝑜𝑠𝑖𝑡𝑖𝑣𝑡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𝑡𝑎𝑙𝑙</m:t>
                      </m:r>
                    </m:oMath>
                  </m:oMathPara>
                </a14:m>
                <a:endParaRPr lang="nb-NO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F02285D-EC57-F6B1-9AFD-517545A50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6645D-51B1-2A4F-5CBE-4B36309E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C69F6E-135A-2F93-D45A-C4E8EFB1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825625"/>
            <a:ext cx="10878671" cy="4790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Sanger med avspillinger i antall milliarder */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sanger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"navn"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Nothing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Else Matters"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"avspillinger"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"navn"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Stayin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nb-NO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Alive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"avspillinger"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0.96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"navn"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"Kongen på havet"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"avspillinger"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0.016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"navn"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"Here </a:t>
            </a:r>
            <a:r>
              <a:rPr lang="nb-NO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Comes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The Sun"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"avspillinger"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1.20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Sangene sorteres i stigende rekkefølge etter avspillinger. Hvis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 etterfølgende elementer har en differanse i avspillinger som er positiv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skal sangene bytte plass. Hvis differansen er negativ beholder de plassen. 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Arrayet har etter sorteringen rekkefølgen: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Comes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Sun,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Nothing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Matters,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Stayin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Alive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Kongen på havet*/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sanger</a:t>
            </a:r>
            <a:r>
              <a:rPr lang="nb-NO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avspillinger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b-NO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avspillinger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8040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03A9C7-3AA3-0679-81B4-9DEB24BA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Kjøring</a:t>
            </a:r>
          </a:p>
        </p:txBody>
      </p:sp>
      <p:pic>
        <p:nvPicPr>
          <p:cNvPr id="5" name="Plassholder for innhold 4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D0866202-DD64-37CD-CCE5-D4C36B43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5"/>
            <a:ext cx="5909898" cy="4870034"/>
          </a:xfrm>
        </p:spPr>
      </p:pic>
      <p:pic>
        <p:nvPicPr>
          <p:cNvPr id="11" name="Bilde 10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390F7BCD-F0C0-AE97-3DEF-3AF7CD221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5"/>
            <a:ext cx="5909898" cy="4870033"/>
          </a:xfrm>
          <a:prstGeom prst="rect">
            <a:avLst/>
          </a:prstGeom>
        </p:spPr>
      </p:pic>
      <p:pic>
        <p:nvPicPr>
          <p:cNvPr id="13" name="Bilde 12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F93887C7-7D56-A453-56D1-3D65F8D1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4"/>
            <a:ext cx="5909898" cy="4870033"/>
          </a:xfrm>
          <a:prstGeom prst="rect">
            <a:avLst/>
          </a:prstGeom>
        </p:spPr>
      </p:pic>
      <p:pic>
        <p:nvPicPr>
          <p:cNvPr id="15" name="Bilde 14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ED76539B-8870-5788-96A1-3F3D4D780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4"/>
            <a:ext cx="5909898" cy="4870033"/>
          </a:xfrm>
          <a:prstGeom prst="rect">
            <a:avLst/>
          </a:prstGeom>
        </p:spPr>
      </p:pic>
      <p:pic>
        <p:nvPicPr>
          <p:cNvPr id="17" name="Bilde 16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6D8FBD41-1ABC-F5C3-D665-710C78FF8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5"/>
            <a:ext cx="5909898" cy="4870033"/>
          </a:xfrm>
          <a:prstGeom prst="rect">
            <a:avLst/>
          </a:prstGeom>
        </p:spPr>
      </p:pic>
      <p:pic>
        <p:nvPicPr>
          <p:cNvPr id="19" name="Bilde 18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6C702A0B-F3F0-DA07-31D4-C5FF40C98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3"/>
            <a:ext cx="5909901" cy="4870036"/>
          </a:xfrm>
          <a:prstGeom prst="rect">
            <a:avLst/>
          </a:prstGeom>
        </p:spPr>
      </p:pic>
      <p:pic>
        <p:nvPicPr>
          <p:cNvPr id="21" name="Bilde 20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9DB1E342-D74C-1A07-461B-06CE8E633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59"/>
            <a:ext cx="5909903" cy="4870037"/>
          </a:xfrm>
          <a:prstGeom prst="rect">
            <a:avLst/>
          </a:prstGeom>
        </p:spPr>
      </p:pic>
      <p:pic>
        <p:nvPicPr>
          <p:cNvPr id="23" name="Bilde 22" descr="Et bilde som inneholder tekst, skjermbilde, programvare, diagram&#10;&#10;Automatisk generert beskrivelse">
            <a:extLst>
              <a:ext uri="{FF2B5EF4-FFF2-40B4-BE49-F238E27FC236}">
                <a16:creationId xmlns:a16="http://schemas.microsoft.com/office/drawing/2014/main" id="{6812964F-0C08-140D-FBB3-A9C73F87E2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64"/>
            <a:ext cx="5909898" cy="4870033"/>
          </a:xfrm>
          <a:prstGeom prst="rect">
            <a:avLst/>
          </a:prstGeom>
        </p:spPr>
      </p:pic>
      <p:pic>
        <p:nvPicPr>
          <p:cNvPr id="27" name="Bilde 26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81D975B0-5CC4-087A-8E84-99B66D835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58"/>
            <a:ext cx="5909905" cy="4870039"/>
          </a:xfrm>
          <a:prstGeom prst="rect">
            <a:avLst/>
          </a:prstGeom>
        </p:spPr>
      </p:pic>
      <p:pic>
        <p:nvPicPr>
          <p:cNvPr id="35" name="Bilde 34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D4C950DE-C174-F6DD-D551-8AF09BE9B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752"/>
            <a:ext cx="5909911" cy="4870044"/>
          </a:xfrm>
          <a:prstGeom prst="rect">
            <a:avLst/>
          </a:prstGeom>
        </p:spPr>
      </p:pic>
      <p:pic>
        <p:nvPicPr>
          <p:cNvPr id="29" name="Bilde 28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E118D621-6777-C7F9-E7D9-D9A6BD8C5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" y="1417763"/>
            <a:ext cx="5909898" cy="4870033"/>
          </a:xfrm>
          <a:prstGeom prst="rect">
            <a:avLst/>
          </a:prstGeom>
        </p:spPr>
      </p:pic>
      <p:pic>
        <p:nvPicPr>
          <p:cNvPr id="37" name="Bilde 36" descr="Et bilde som inneholder tekst, skjermbilde, programvare, diagram&#10;&#10;Automatisk generert beskrivelse">
            <a:extLst>
              <a:ext uri="{FF2B5EF4-FFF2-40B4-BE49-F238E27FC236}">
                <a16:creationId xmlns:a16="http://schemas.microsoft.com/office/drawing/2014/main" id="{8065598C-645C-B5A3-3CC6-15C5BF8C28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" y="1417748"/>
            <a:ext cx="5909915" cy="4870047"/>
          </a:xfrm>
          <a:prstGeom prst="rect">
            <a:avLst/>
          </a:prstGeom>
        </p:spPr>
      </p:pic>
      <p:pic>
        <p:nvPicPr>
          <p:cNvPr id="39" name="Bilde 38" descr="Et bilde som inneholder tekst, skjermbilde, diagram, programvare&#10;&#10;Automatisk generert beskrivelse">
            <a:extLst>
              <a:ext uri="{FF2B5EF4-FFF2-40B4-BE49-F238E27FC236}">
                <a16:creationId xmlns:a16="http://schemas.microsoft.com/office/drawing/2014/main" id="{8C089571-8D55-2903-020F-CE31387E2C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0" y="1417748"/>
            <a:ext cx="5909916" cy="48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E4FD9F-44D7-B22A-0C0F-3E37434B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51BDDB-D15B-EA03-ED04-0610FE22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kun array metoder til å finne navnet på de 3 landene med minst befolkning. Resultatet skal være et array med strenger og ha 3 elementer.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21F0510-639A-2AB6-E28F-FFA102DB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75" y="2769684"/>
            <a:ext cx="6052042" cy="34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8E578-F22A-4502-451D-AC7F9531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</a:t>
            </a:r>
            <a:r>
              <a:rPr lang="nb-NO" dirty="0" err="1"/>
              <a:t>callback</a:t>
            </a:r>
            <a:r>
              <a:rPr lang="nb-NO" dirty="0"/>
              <a:t>-funksjon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B60005-C5ED-643D-4E59-E83DD63F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callback</a:t>
            </a:r>
            <a:r>
              <a:rPr lang="nb-NO" dirty="0"/>
              <a:t>-funksjon er en funksjon som tar en annen funksjon som argument.</a:t>
            </a:r>
          </a:p>
          <a:p>
            <a:r>
              <a:rPr lang="nb-NO" dirty="0"/>
              <a:t>Hensikten med en </a:t>
            </a:r>
            <a:r>
              <a:rPr lang="nb-NO" dirty="0" err="1"/>
              <a:t>callback</a:t>
            </a:r>
            <a:r>
              <a:rPr lang="nb-NO" dirty="0"/>
              <a:t>-funksjon når det gjelder array-metoder i JavaScript er å utføre en operasjon på alle elementene i et array.</a:t>
            </a:r>
          </a:p>
          <a:p>
            <a:r>
              <a:rPr lang="nb-NO" dirty="0"/>
              <a:t>Disse metodene som bruker </a:t>
            </a:r>
            <a:r>
              <a:rPr lang="nb-NO" dirty="0" err="1"/>
              <a:t>callback</a:t>
            </a:r>
            <a:r>
              <a:rPr lang="nb-NO" dirty="0"/>
              <a:t>-funksjoner er svært effektive og gjør også koden mer lesbar.</a:t>
            </a:r>
          </a:p>
        </p:txBody>
      </p:sp>
    </p:spTree>
    <p:extLst>
      <p:ext uri="{BB962C8B-B14F-4D97-AF65-F5344CB8AC3E}">
        <p14:creationId xmlns:p14="http://schemas.microsoft.com/office/powerpoint/2010/main" val="22500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C299CC-4FEB-A6D3-1346-39B64252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888606-2E38-0136-DE0D-1FA7EA99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825625"/>
            <a:ext cx="111918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land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threeLeast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land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threeLeastNames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threeLeast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b-NO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CCCCCC"/>
                </a:solidFill>
                <a:latin typeface="Consolas" panose="020B0609020204030204" pitchFamily="49" charset="0"/>
              </a:rPr>
              <a:t>Output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 'Germany', '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Turkey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', 'Vietnam' ]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013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D685D2-670C-56DE-240E-52E823D3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 Kjøring</a:t>
            </a:r>
          </a:p>
        </p:txBody>
      </p:sp>
      <p:pic>
        <p:nvPicPr>
          <p:cNvPr id="5" name="Plassholder for innhold 4" descr="Et bilde som inneholder skjermbilde, keyboard&#10;&#10;Automatisk generert beskrivelse">
            <a:extLst>
              <a:ext uri="{FF2B5EF4-FFF2-40B4-BE49-F238E27FC236}">
                <a16:creationId xmlns:a16="http://schemas.microsoft.com/office/drawing/2014/main" id="{7CDC2DD7-E1AE-2246-1EBC-66054311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433513"/>
            <a:ext cx="10487025" cy="3267075"/>
          </a:xfrm>
        </p:spPr>
      </p:pic>
      <p:pic>
        <p:nvPicPr>
          <p:cNvPr id="7" name="Bilde 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5A3631F9-457D-39EB-0F70-4305E3AA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6" y="1433513"/>
            <a:ext cx="10487025" cy="3267075"/>
          </a:xfrm>
          <a:prstGeom prst="rect">
            <a:avLst/>
          </a:prstGeom>
        </p:spPr>
      </p:pic>
      <p:pic>
        <p:nvPicPr>
          <p:cNvPr id="9" name="Bilde 8" descr="Et bilde som inneholder skjermbilde, tekst, programvare&#10;&#10;Automatisk generert beskrivelse">
            <a:extLst>
              <a:ext uri="{FF2B5EF4-FFF2-40B4-BE49-F238E27FC236}">
                <a16:creationId xmlns:a16="http://schemas.microsoft.com/office/drawing/2014/main" id="{B82B12A3-8943-C995-97F3-7D58E9476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33513"/>
            <a:ext cx="10487025" cy="4876800"/>
          </a:xfrm>
          <a:prstGeom prst="rect">
            <a:avLst/>
          </a:prstGeom>
        </p:spPr>
      </p:pic>
      <p:pic>
        <p:nvPicPr>
          <p:cNvPr id="11" name="Bilde 10" descr="Et bilde som inneholder skjermbilde, tekst, programvare&#10;&#10;Automatisk generert beskrivelse">
            <a:extLst>
              <a:ext uri="{FF2B5EF4-FFF2-40B4-BE49-F238E27FC236}">
                <a16:creationId xmlns:a16="http://schemas.microsoft.com/office/drawing/2014/main" id="{D0E53A14-2AAA-CB23-F3C2-391EB330F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33513"/>
            <a:ext cx="10487025" cy="4876800"/>
          </a:xfrm>
          <a:prstGeom prst="rect">
            <a:avLst/>
          </a:prstGeom>
        </p:spPr>
      </p:pic>
      <p:pic>
        <p:nvPicPr>
          <p:cNvPr id="13" name="Bilde 12" descr="Et bilde som inneholder tekst, skjermbilde, design&#10;&#10;Automatisk generert beskrivelse">
            <a:extLst>
              <a:ext uri="{FF2B5EF4-FFF2-40B4-BE49-F238E27FC236}">
                <a16:creationId xmlns:a16="http://schemas.microsoft.com/office/drawing/2014/main" id="{C550443E-1755-0BB9-C95B-D79068C15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8" y="1433513"/>
            <a:ext cx="6677025" cy="3171825"/>
          </a:xfrm>
          <a:prstGeom prst="rect">
            <a:avLst/>
          </a:prstGeom>
        </p:spPr>
      </p:pic>
      <p:pic>
        <p:nvPicPr>
          <p:cNvPr id="15" name="Bilde 14" descr="Et bilde som inneholder skjermbilde, tekst, diagram, design&#10;&#10;Automatisk generert beskrivelse">
            <a:extLst>
              <a:ext uri="{FF2B5EF4-FFF2-40B4-BE49-F238E27FC236}">
                <a16:creationId xmlns:a16="http://schemas.microsoft.com/office/drawing/2014/main" id="{D322F2BD-82CB-5326-1888-D64B91658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8" y="1433513"/>
            <a:ext cx="7915275" cy="4972050"/>
          </a:xfrm>
          <a:prstGeom prst="rect">
            <a:avLst/>
          </a:prstGeom>
        </p:spPr>
      </p:pic>
      <p:pic>
        <p:nvPicPr>
          <p:cNvPr id="17" name="Bilde 16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8E77A15D-0AB1-2FC3-EEF3-6558221681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7" y="1433513"/>
            <a:ext cx="7915275" cy="4972050"/>
          </a:xfrm>
          <a:prstGeom prst="rect">
            <a:avLst/>
          </a:prstGeom>
        </p:spPr>
      </p:pic>
      <p:pic>
        <p:nvPicPr>
          <p:cNvPr id="19" name="Bilde 18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F7104BEF-EF16-EEC4-6F2E-AE21D04F33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6" y="1433513"/>
            <a:ext cx="7915275" cy="4972050"/>
          </a:xfrm>
          <a:prstGeom prst="rect">
            <a:avLst/>
          </a:prstGeom>
        </p:spPr>
      </p:pic>
      <p:pic>
        <p:nvPicPr>
          <p:cNvPr id="21" name="Bilde 20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414408C3-720C-9CF8-EDF3-399D88EC86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5" y="1433513"/>
            <a:ext cx="7915275" cy="4972050"/>
          </a:xfrm>
          <a:prstGeom prst="rect">
            <a:avLst/>
          </a:prstGeom>
        </p:spPr>
      </p:pic>
      <p:pic>
        <p:nvPicPr>
          <p:cNvPr id="23" name="Bilde 22" descr="Et bilde som inneholder tekst, skjermbilde, diagram, design&#10;&#10;Automatisk generert beskrivelse">
            <a:extLst>
              <a:ext uri="{FF2B5EF4-FFF2-40B4-BE49-F238E27FC236}">
                <a16:creationId xmlns:a16="http://schemas.microsoft.com/office/drawing/2014/main" id="{B5870C47-5F41-6DC3-EA2C-3E13ADD46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4" y="1433513"/>
            <a:ext cx="7915275" cy="4972050"/>
          </a:xfrm>
          <a:prstGeom prst="rect">
            <a:avLst/>
          </a:prstGeom>
        </p:spPr>
      </p:pic>
      <p:pic>
        <p:nvPicPr>
          <p:cNvPr id="25" name="Bilde 24" descr="Et bilde som inneholder tekst, skjermbilde, Font&#10;&#10;Automatisk generert beskrivelse">
            <a:extLst>
              <a:ext uri="{FF2B5EF4-FFF2-40B4-BE49-F238E27FC236}">
                <a16:creationId xmlns:a16="http://schemas.microsoft.com/office/drawing/2014/main" id="{06E957F1-E222-493E-2E4E-845A2DA17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19" y="1433513"/>
            <a:ext cx="6248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3C12E-6193-94E4-D998-591D6D18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11C2A11-33CB-DED3-A217-113ACA22B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b-NO" dirty="0"/>
                  <a:t>I de neste slidene vil samtlige array-metoder som tar </a:t>
                </a:r>
                <a:r>
                  <a:rPr lang="nb-NO" dirty="0" err="1"/>
                  <a:t>callback</a:t>
                </a:r>
                <a:r>
                  <a:rPr lang="nb-NO" dirty="0"/>
                  <a:t>-funksjoner som argument forklares.</a:t>
                </a:r>
              </a:p>
              <a:p>
                <a:r>
                  <a:rPr lang="nb-NO" dirty="0"/>
                  <a:t>Alle slike metoder har relativt samme syntaks: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metode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element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𝑠𝑘𝑟𝑖𝑣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𝑓𝑢𝑛𝑘𝑠𝑗𝑜𝑛𝑒𝑛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nb-NO" b="0" dirty="0"/>
              </a:p>
              <a:p>
                <a:pPr marL="0" indent="0">
                  <a:buNone/>
                </a:pPr>
                <a:endParaRPr lang="nb-NO" dirty="0"/>
              </a:p>
              <a:p>
                <a:r>
                  <a:rPr lang="nb-NO" dirty="0"/>
                  <a:t>Disse metodene returnerer ofte også et nytt array og kan brukes til å endre verdien til det originale arrayet eller lage en kopi.</a:t>
                </a:r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11C2A11-33CB-DED3-A217-113ACA22B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3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E57EC6-2B72-A037-340A-2F78D299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Array.forEach</a:t>
            </a:r>
            <a:r>
              <a:rPr lang="nb-NO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D42C7E3-D529-0440-34AB-807B75DC7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1" u="sng" dirty="0"/>
                  <a:t>Hensikt:</a:t>
                </a:r>
                <a:r>
                  <a:rPr lang="nb-NO" dirty="0"/>
                  <a:t> Å utføre en egendefinert operasjon eller operasjoner på hvert element i et array. Dette tilsvarer en for-løkke.</a:t>
                </a:r>
              </a:p>
              <a:p>
                <a:r>
                  <a:rPr lang="nb-NO" b="1" u="sng" dirty="0"/>
                  <a:t>Returverdi:</a:t>
                </a:r>
                <a:r>
                  <a:rPr lang="nb-NO" dirty="0"/>
                  <a:t> Denne metoden returnerer ingenting.</a:t>
                </a:r>
              </a:p>
              <a:p>
                <a:r>
                  <a:rPr lang="nb-NO" b="1" u="sng" dirty="0"/>
                  <a:t>Syntaks:</a:t>
                </a:r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forEach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element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⇒{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𝑠𝑘𝑟𝑖𝑣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𝑜𝑝𝑒𝑟𝑎𝑠𝑗𝑜𝑛𝑒𝑟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𝑠𝑜𝑚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𝑢𝑡𝑓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h𝑒𝑟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D42C7E3-D529-0440-34AB-807B75DC7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5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1986F7-C285-1014-6787-8B3CD0EE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920A7B-887B-0155-13B5-23CBC8B8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"på"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"deg"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Hvert element i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arrayen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blir logget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 konsollen. */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2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421674-57F3-78C3-8D61-773E1F0E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Kjøring</a:t>
            </a:r>
          </a:p>
        </p:txBody>
      </p:sp>
      <p:pic>
        <p:nvPicPr>
          <p:cNvPr id="5" name="Plassholder for innhold 4" descr="Et bilde som inneholder skjermbilde, programvare, Multimedieprogramvare, Grafikkprogramvare&#10;&#10;Automatisk generert beskrivelse">
            <a:extLst>
              <a:ext uri="{FF2B5EF4-FFF2-40B4-BE49-F238E27FC236}">
                <a16:creationId xmlns:a16="http://schemas.microsoft.com/office/drawing/2014/main" id="{254215DC-912B-4E5D-B795-03BED03C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83" y="2206909"/>
            <a:ext cx="8089633" cy="3233170"/>
          </a:xfrm>
        </p:spPr>
      </p:pic>
      <p:pic>
        <p:nvPicPr>
          <p:cNvPr id="9" name="Bilde 8" descr="Et bilde som inneholder skjermbilde, programvare, Multimedieprogramvare, Dataikon&#10;&#10;Automatisk generert beskrivelse">
            <a:extLst>
              <a:ext uri="{FF2B5EF4-FFF2-40B4-BE49-F238E27FC236}">
                <a16:creationId xmlns:a16="http://schemas.microsoft.com/office/drawing/2014/main" id="{DF8F4932-9C16-5632-E33F-DD7EEF0A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83" y="2206910"/>
            <a:ext cx="8089633" cy="3233170"/>
          </a:xfrm>
          <a:prstGeom prst="rect">
            <a:avLst/>
          </a:prstGeom>
        </p:spPr>
      </p:pic>
      <p:pic>
        <p:nvPicPr>
          <p:cNvPr id="11" name="Bilde 10" descr="Et bilde som inneholder skjermbilde, programvare, Multimedieprogramvare, Dataikon&#10;&#10;Automatisk generert beskrivelse">
            <a:extLst>
              <a:ext uri="{FF2B5EF4-FFF2-40B4-BE49-F238E27FC236}">
                <a16:creationId xmlns:a16="http://schemas.microsoft.com/office/drawing/2014/main" id="{0F777D11-4270-BBCE-C946-1F238F7A5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83" y="2206908"/>
            <a:ext cx="8089635" cy="3233171"/>
          </a:xfrm>
          <a:prstGeom prst="rect">
            <a:avLst/>
          </a:prstGeom>
        </p:spPr>
      </p:pic>
      <p:pic>
        <p:nvPicPr>
          <p:cNvPr id="13" name="Bilde 12" descr="Et bilde som inneholder skjermbilde, programvare, Multimedieprogramvare, tekst&#10;&#10;Automatisk generert beskrivelse">
            <a:extLst>
              <a:ext uri="{FF2B5EF4-FFF2-40B4-BE49-F238E27FC236}">
                <a16:creationId xmlns:a16="http://schemas.microsoft.com/office/drawing/2014/main" id="{F920D0F6-0C60-E1D2-4251-559596E90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81" y="2206908"/>
            <a:ext cx="8089635" cy="3233171"/>
          </a:xfrm>
          <a:prstGeom prst="rect">
            <a:avLst/>
          </a:prstGeom>
        </p:spPr>
      </p:pic>
      <p:pic>
        <p:nvPicPr>
          <p:cNvPr id="7" name="Bilde 6" descr="Et bilde som inneholder skjermbilde, programvare, Multimedieprogramvare, Dataikon&#10;&#10;Automatisk generert beskrivelse">
            <a:extLst>
              <a:ext uri="{FF2B5EF4-FFF2-40B4-BE49-F238E27FC236}">
                <a16:creationId xmlns:a16="http://schemas.microsoft.com/office/drawing/2014/main" id="{A0916441-BB22-D706-D657-E3BE88A75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79" y="2206908"/>
            <a:ext cx="8089635" cy="32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58F1C5-26C6-C6BE-2A8E-C484594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Array.filter</a:t>
            </a:r>
            <a:r>
              <a:rPr lang="nb-NO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F4C2346-51BA-0206-F749-3F15993D0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1" u="sng" dirty="0"/>
                  <a:t>Hensikt:</a:t>
                </a:r>
                <a:r>
                  <a:rPr lang="nb-NO" dirty="0"/>
                  <a:t> Å filtrere ut, eller fjerne, verdier fra et array.</a:t>
                </a:r>
              </a:p>
              <a:p>
                <a:r>
                  <a:rPr lang="nb-NO" b="1" u="sng" dirty="0"/>
                  <a:t>Returverdi:</a:t>
                </a:r>
                <a:r>
                  <a:rPr lang="nb-NO" dirty="0"/>
                  <a:t> Et array kun med verdiene som oppfylte betingelsen i </a:t>
                </a:r>
                <a:r>
                  <a:rPr lang="nb-NO" dirty="0" err="1"/>
                  <a:t>callback</a:t>
                </a:r>
                <a:r>
                  <a:rPr lang="nb-NO" dirty="0"/>
                  <a:t>-funksjonen.</a:t>
                </a:r>
              </a:p>
              <a:p>
                <a:r>
                  <a:rPr lang="nb-NO" b="1" u="sng" dirty="0"/>
                  <a:t>Syntaks:</a:t>
                </a:r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Array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filter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⇒{</m:t>
                      </m:r>
                    </m:oMath>
                    <m:oMath xmlns:m="http://schemas.openxmlformats.org/officeDocument/2006/math"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a:rPr lang="nb-NO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𝑏𝑒𝑡𝑖𝑛𝑔𝑒𝑙𝑠𝑒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𝑠𝑜𝑚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𝑠𝑎𝑛𝑛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𝑒𝑙𝑒𝑚𝑒𝑛𝑡𝑒𝑟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𝑚𝑎𝑛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𝑛𝑠𝑘𝑒𝑟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å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𝑏𝑒h𝑜𝑙𝑑𝑒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𝑎𝑟𝑟𝑎𝑦𝑒𝑛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endParaRPr lang="nb-NO" b="1" u="sng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F4C2346-51BA-0206-F749-3F15993D0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5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FF31BE-AC20-8A7D-AA75-F17D1149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252C26-F9C0-6742-8639-6E05B02C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tall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Hvert element blir sjekket om det er et partall. Hvis det er et partall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blir elementet lagt til i det nye arrayet, hvis ikke blir det forkastet.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Metoden returnerer et nytt array kun med elementer som oppfylte betingelsen.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 returneres: [2, 4, 6, 8, 10] */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partall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tall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1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C47F17-76C3-12CF-A807-57A9C0A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Kjøring</a:t>
            </a:r>
          </a:p>
        </p:txBody>
      </p:sp>
      <p:pic>
        <p:nvPicPr>
          <p:cNvPr id="21" name="Plassholder for innhold 20" descr="Et bilde som inneholder skjermbilde, tekst, diagram, design&#10;&#10;Automatisk generert beskrivelse">
            <a:extLst>
              <a:ext uri="{FF2B5EF4-FFF2-40B4-BE49-F238E27FC236}">
                <a16:creationId xmlns:a16="http://schemas.microsoft.com/office/drawing/2014/main" id="{3D5B18B8-80D1-9DF5-21D6-7EDF86476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977"/>
            <a:ext cx="9809267" cy="3644265"/>
          </a:xfrm>
        </p:spPr>
      </p:pic>
      <p:pic>
        <p:nvPicPr>
          <p:cNvPr id="23" name="Bilde 22" descr="Et bilde som inneholder skjermbilde, tekst, diagram, design&#10;&#10;Automatisk generert beskrivelse">
            <a:extLst>
              <a:ext uri="{FF2B5EF4-FFF2-40B4-BE49-F238E27FC236}">
                <a16:creationId xmlns:a16="http://schemas.microsoft.com/office/drawing/2014/main" id="{F3ADDFC7-6E42-568B-19D1-8D49BDEF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977"/>
            <a:ext cx="9809267" cy="3644265"/>
          </a:xfrm>
          <a:prstGeom prst="rect">
            <a:avLst/>
          </a:prstGeom>
        </p:spPr>
      </p:pic>
      <p:pic>
        <p:nvPicPr>
          <p:cNvPr id="25" name="Bilde 24" descr="Et bilde som inneholder skjermbilde, tekst, diagram, Multimedieprogramvare&#10;&#10;Automatisk generert beskrivelse">
            <a:extLst>
              <a:ext uri="{FF2B5EF4-FFF2-40B4-BE49-F238E27FC236}">
                <a16:creationId xmlns:a16="http://schemas.microsoft.com/office/drawing/2014/main" id="{E5C8855E-ED2B-1826-B50D-D7BF9D72F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6" y="2171976"/>
            <a:ext cx="9809267" cy="3644265"/>
          </a:xfrm>
          <a:prstGeom prst="rect">
            <a:avLst/>
          </a:prstGeom>
        </p:spPr>
      </p:pic>
      <p:pic>
        <p:nvPicPr>
          <p:cNvPr id="27" name="Bilde 26" descr="Et bilde som inneholder skjermbilde, tekst, diagram, programvare&#10;&#10;Automatisk generert beskrivelse">
            <a:extLst>
              <a:ext uri="{FF2B5EF4-FFF2-40B4-BE49-F238E27FC236}">
                <a16:creationId xmlns:a16="http://schemas.microsoft.com/office/drawing/2014/main" id="{284D087C-1CE0-7917-219E-9DC59ADF2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4" y="2170835"/>
            <a:ext cx="9809267" cy="3644265"/>
          </a:xfrm>
          <a:prstGeom prst="rect">
            <a:avLst/>
          </a:prstGeom>
        </p:spPr>
      </p:pic>
      <p:pic>
        <p:nvPicPr>
          <p:cNvPr id="29" name="Bilde 28" descr="Et bilde som inneholder skjermbilde, tekst, diagram, Multimedieprogramvare&#10;&#10;Automatisk generert beskrivelse">
            <a:extLst>
              <a:ext uri="{FF2B5EF4-FFF2-40B4-BE49-F238E27FC236}">
                <a16:creationId xmlns:a16="http://schemas.microsoft.com/office/drawing/2014/main" id="{CAD417F2-EE04-0A8D-998B-88B244A07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3" y="2166503"/>
            <a:ext cx="9809267" cy="3644265"/>
          </a:xfrm>
          <a:prstGeom prst="rect">
            <a:avLst/>
          </a:prstGeom>
        </p:spPr>
      </p:pic>
      <p:pic>
        <p:nvPicPr>
          <p:cNvPr id="31" name="Bilde 30" descr="Et bilde som inneholder skjermbilde, tekst, diagram, programvare&#10;&#10;Automatisk generert beskrivelse">
            <a:extLst>
              <a:ext uri="{FF2B5EF4-FFF2-40B4-BE49-F238E27FC236}">
                <a16:creationId xmlns:a16="http://schemas.microsoft.com/office/drawing/2014/main" id="{2EDDEF1D-861F-C6B6-3668-7D3A4E48A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3" y="2161030"/>
            <a:ext cx="9809267" cy="3644265"/>
          </a:xfrm>
          <a:prstGeom prst="rect">
            <a:avLst/>
          </a:prstGeom>
        </p:spPr>
      </p:pic>
      <p:pic>
        <p:nvPicPr>
          <p:cNvPr id="33" name="Bilde 32" descr="Et bilde som inneholder skjermbilde, diagram, design&#10;&#10;Automatisk generert beskrivelse">
            <a:extLst>
              <a:ext uri="{FF2B5EF4-FFF2-40B4-BE49-F238E27FC236}">
                <a16:creationId xmlns:a16="http://schemas.microsoft.com/office/drawing/2014/main" id="{0BD15390-F828-FEE4-C488-B88889D16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3" y="2166046"/>
            <a:ext cx="9809267" cy="3644265"/>
          </a:xfrm>
          <a:prstGeom prst="rect">
            <a:avLst/>
          </a:prstGeom>
        </p:spPr>
      </p:pic>
      <p:pic>
        <p:nvPicPr>
          <p:cNvPr id="35" name="Bilde 34" descr="Et bilde som inneholder skjermbilde, diagram, tekst, design&#10;&#10;Automatisk generert beskrivelse">
            <a:extLst>
              <a:ext uri="{FF2B5EF4-FFF2-40B4-BE49-F238E27FC236}">
                <a16:creationId xmlns:a16="http://schemas.microsoft.com/office/drawing/2014/main" id="{2077FF0F-20E3-DBFD-4CF3-FEFBDE897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5" y="2169693"/>
            <a:ext cx="9809267" cy="3644265"/>
          </a:xfrm>
          <a:prstGeom prst="rect">
            <a:avLst/>
          </a:prstGeom>
        </p:spPr>
      </p:pic>
      <p:pic>
        <p:nvPicPr>
          <p:cNvPr id="37" name="Bilde 36" descr="Et bilde som inneholder skjermbilde, diagram, tekst, Multimedieprogramvare&#10;&#10;Automatisk generert beskrivelse">
            <a:extLst>
              <a:ext uri="{FF2B5EF4-FFF2-40B4-BE49-F238E27FC236}">
                <a16:creationId xmlns:a16="http://schemas.microsoft.com/office/drawing/2014/main" id="{F986E840-1E50-8BF6-D637-CB871994E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3" y="2162856"/>
            <a:ext cx="9809267" cy="3644265"/>
          </a:xfrm>
          <a:prstGeom prst="rect">
            <a:avLst/>
          </a:prstGeom>
        </p:spPr>
      </p:pic>
      <p:pic>
        <p:nvPicPr>
          <p:cNvPr id="39" name="Bilde 38" descr="Et bilde som inneholder skjermbilde, diagram, tekst, design&#10;&#10;Automatisk generert beskrivelse">
            <a:extLst>
              <a:ext uri="{FF2B5EF4-FFF2-40B4-BE49-F238E27FC236}">
                <a16:creationId xmlns:a16="http://schemas.microsoft.com/office/drawing/2014/main" id="{9CCB6EA7-7437-13F1-8F7B-50C4F76624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2" y="2156698"/>
            <a:ext cx="9809267" cy="3644265"/>
          </a:xfrm>
          <a:prstGeom prst="rect">
            <a:avLst/>
          </a:prstGeom>
        </p:spPr>
      </p:pic>
      <p:pic>
        <p:nvPicPr>
          <p:cNvPr id="41" name="Bilde 40" descr="Et bilde som inneholder skjermbilde, diagram, tekst, design&#10;&#10;Automatisk generert beskrivelse">
            <a:extLst>
              <a:ext uri="{FF2B5EF4-FFF2-40B4-BE49-F238E27FC236}">
                <a16:creationId xmlns:a16="http://schemas.microsoft.com/office/drawing/2014/main" id="{440A3F29-CD12-50A1-132F-D3134A7734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2" y="2163084"/>
            <a:ext cx="9809267" cy="36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984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Office-tema</vt:lpstr>
      <vt:lpstr>Array metoder</vt:lpstr>
      <vt:lpstr>Hva er en callback-funksjon</vt:lpstr>
      <vt:lpstr>Metodene</vt:lpstr>
      <vt:lpstr>Array.forEach()</vt:lpstr>
      <vt:lpstr>Eksempel Kode</vt:lpstr>
      <vt:lpstr>Eksempel Kjøring</vt:lpstr>
      <vt:lpstr>Array.filter()</vt:lpstr>
      <vt:lpstr>Eksempel Kode</vt:lpstr>
      <vt:lpstr>Eksempel Kjøring</vt:lpstr>
      <vt:lpstr>Array.map()</vt:lpstr>
      <vt:lpstr>Eksempel Kode</vt:lpstr>
      <vt:lpstr>Eksempel Kjøring</vt:lpstr>
      <vt:lpstr>Array.reduce()</vt:lpstr>
      <vt:lpstr>Eksempel Kode</vt:lpstr>
      <vt:lpstr>Eksempel Kjøring</vt:lpstr>
      <vt:lpstr>Array.sort()</vt:lpstr>
      <vt:lpstr>Eksempel Kode</vt:lpstr>
      <vt:lpstr>Eksempel Kjøring</vt:lpstr>
      <vt:lpstr>Oppgave</vt:lpstr>
      <vt:lpstr>Løsning Kode</vt:lpstr>
      <vt:lpstr>Løsning Kjøring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metoder</dc:title>
  <dc:creator>Pettersen, Fredrik</dc:creator>
  <cp:lastModifiedBy>Fredrik Pettersen</cp:lastModifiedBy>
  <cp:revision>1</cp:revision>
  <dcterms:created xsi:type="dcterms:W3CDTF">2024-02-14T08:03:48Z</dcterms:created>
  <dcterms:modified xsi:type="dcterms:W3CDTF">2024-02-14T23:04:26Z</dcterms:modified>
</cp:coreProperties>
</file>