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8BF4C-F3D4-426A-8DF4-A96ECC5AEF6C}" v="3" dt="2022-11-23T09:20:04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tersen, Fredrik" userId="2bbe763a-c542-4e04-b62b-68e9a91dc3a1" providerId="ADAL" clId="{52E8BF4C-F3D4-426A-8DF4-A96ECC5AEF6C}"/>
    <pc:docChg chg="modSld">
      <pc:chgData name="Pettersen, Fredrik" userId="2bbe763a-c542-4e04-b62b-68e9a91dc3a1" providerId="ADAL" clId="{52E8BF4C-F3D4-426A-8DF4-A96ECC5AEF6C}" dt="2022-11-23T09:20:04.124" v="2" actId="20577"/>
      <pc:docMkLst>
        <pc:docMk/>
      </pc:docMkLst>
      <pc:sldChg chg="modSp">
        <pc:chgData name="Pettersen, Fredrik" userId="2bbe763a-c542-4e04-b62b-68e9a91dc3a1" providerId="ADAL" clId="{52E8BF4C-F3D4-426A-8DF4-A96ECC5AEF6C}" dt="2022-11-23T09:20:04.124" v="2" actId="20577"/>
        <pc:sldMkLst>
          <pc:docMk/>
          <pc:sldMk cId="1902070067" sldId="257"/>
        </pc:sldMkLst>
        <pc:spChg chg="mod">
          <ac:chgData name="Pettersen, Fredrik" userId="2bbe763a-c542-4e04-b62b-68e9a91dc3a1" providerId="ADAL" clId="{52E8BF4C-F3D4-426A-8DF4-A96ECC5AEF6C}" dt="2022-11-23T09:20:04.124" v="2" actId="20577"/>
          <ac:spMkLst>
            <pc:docMk/>
            <pc:sldMk cId="1902070067" sldId="257"/>
            <ac:spMk id="3" creationId="{DC42A4F6-FEFF-EBA1-F645-4F792DD05006}"/>
          </ac:spMkLst>
        </pc:spChg>
      </pc:sldChg>
    </pc:docChg>
  </pc:docChgLst>
  <pc:docChgLst>
    <pc:chgData name="Pettersen, Fredrik" userId="2bbe763a-c542-4e04-b62b-68e9a91dc3a1" providerId="ADAL" clId="{252C71EB-BCC1-48A3-9B70-309F38FD97D4}"/>
    <pc:docChg chg="undo custSel addSld modSld">
      <pc:chgData name="Pettersen, Fredrik" userId="2bbe763a-c542-4e04-b62b-68e9a91dc3a1" providerId="ADAL" clId="{252C71EB-BCC1-48A3-9B70-309F38FD97D4}" dt="2022-10-31T10:45:46.427" v="2616" actId="1076"/>
      <pc:docMkLst>
        <pc:docMk/>
      </pc:docMkLst>
      <pc:sldChg chg="addSp modSp new mod setBg addAnim setClrOvrMap">
        <pc:chgData name="Pettersen, Fredrik" userId="2bbe763a-c542-4e04-b62b-68e9a91dc3a1" providerId="ADAL" clId="{252C71EB-BCC1-48A3-9B70-309F38FD97D4}" dt="2022-10-31T10:37:27.823" v="2551"/>
        <pc:sldMkLst>
          <pc:docMk/>
          <pc:sldMk cId="1110101817" sldId="256"/>
        </pc:sldMkLst>
        <pc:spChg chg="mod">
          <ac:chgData name="Pettersen, Fredrik" userId="2bbe763a-c542-4e04-b62b-68e9a91dc3a1" providerId="ADAL" clId="{252C71EB-BCC1-48A3-9B70-309F38FD97D4}" dt="2022-10-31T10:37:27.822" v="2550" actId="26606"/>
          <ac:spMkLst>
            <pc:docMk/>
            <pc:sldMk cId="1110101817" sldId="256"/>
            <ac:spMk id="2" creationId="{C912525D-FB04-05DA-F8FC-889A8CC8854C}"/>
          </ac:spMkLst>
        </pc:spChg>
        <pc:spChg chg="mod">
          <ac:chgData name="Pettersen, Fredrik" userId="2bbe763a-c542-4e04-b62b-68e9a91dc3a1" providerId="ADAL" clId="{252C71EB-BCC1-48A3-9B70-309F38FD97D4}" dt="2022-10-31T10:37:27.822" v="2550" actId="26606"/>
          <ac:spMkLst>
            <pc:docMk/>
            <pc:sldMk cId="1110101817" sldId="256"/>
            <ac:spMk id="3" creationId="{443E1E6E-6AB9-DA9E-4A32-4DD7F081A0C0}"/>
          </ac:spMkLst>
        </pc:spChg>
        <pc:spChg chg="add">
          <ac:chgData name="Pettersen, Fredrik" userId="2bbe763a-c542-4e04-b62b-68e9a91dc3a1" providerId="ADAL" clId="{252C71EB-BCC1-48A3-9B70-309F38FD97D4}" dt="2022-10-31T10:37:27.822" v="2550" actId="26606"/>
          <ac:spMkLst>
            <pc:docMk/>
            <pc:sldMk cId="1110101817" sldId="256"/>
            <ac:spMk id="1031" creationId="{71B2258F-86CA-4D4D-8270-BC05FCDEBFB3}"/>
          </ac:spMkLst>
        </pc:spChg>
        <pc:picChg chg="add mod ord">
          <ac:chgData name="Pettersen, Fredrik" userId="2bbe763a-c542-4e04-b62b-68e9a91dc3a1" providerId="ADAL" clId="{252C71EB-BCC1-48A3-9B70-309F38FD97D4}" dt="2022-10-31T10:37:27.822" v="2550" actId="26606"/>
          <ac:picMkLst>
            <pc:docMk/>
            <pc:sldMk cId="1110101817" sldId="256"/>
            <ac:picMk id="1026" creationId="{3B5B03A9-B3B5-918C-9603-C910D636481D}"/>
          </ac:picMkLst>
        </pc:picChg>
      </pc:sldChg>
      <pc:sldChg chg="addSp delSp modSp new mod setBg modAnim setClrOvrMap">
        <pc:chgData name="Pettersen, Fredrik" userId="2bbe763a-c542-4e04-b62b-68e9a91dc3a1" providerId="ADAL" clId="{252C71EB-BCC1-48A3-9B70-309F38FD97D4}" dt="2022-10-31T10:37:49.598" v="2560"/>
        <pc:sldMkLst>
          <pc:docMk/>
          <pc:sldMk cId="1902070067" sldId="257"/>
        </pc:sldMkLst>
        <pc:spChg chg="mod">
          <ac:chgData name="Pettersen, Fredrik" userId="2bbe763a-c542-4e04-b62b-68e9a91dc3a1" providerId="ADAL" clId="{252C71EB-BCC1-48A3-9B70-309F38FD97D4}" dt="2022-10-31T10:37:35.679" v="2554" actId="26606"/>
          <ac:spMkLst>
            <pc:docMk/>
            <pc:sldMk cId="1902070067" sldId="257"/>
            <ac:spMk id="2" creationId="{5E89663F-F65E-7DA6-56C0-6A4928E26E47}"/>
          </ac:spMkLst>
        </pc:spChg>
        <pc:spChg chg="mod">
          <ac:chgData name="Pettersen, Fredrik" userId="2bbe763a-c542-4e04-b62b-68e9a91dc3a1" providerId="ADAL" clId="{252C71EB-BCC1-48A3-9B70-309F38FD97D4}" dt="2022-10-31T10:37:46.558" v="2559" actId="27636"/>
          <ac:spMkLst>
            <pc:docMk/>
            <pc:sldMk cId="1902070067" sldId="257"/>
            <ac:spMk id="3" creationId="{DC42A4F6-FEFF-EBA1-F645-4F792DD05006}"/>
          </ac:spMkLst>
        </pc:spChg>
        <pc:spChg chg="add del">
          <ac:chgData name="Pettersen, Fredrik" userId="2bbe763a-c542-4e04-b62b-68e9a91dc3a1" providerId="ADAL" clId="{252C71EB-BCC1-48A3-9B70-309F38FD97D4}" dt="2022-10-31T10:37:35.670" v="2553" actId="26606"/>
          <ac:spMkLst>
            <pc:docMk/>
            <pc:sldMk cId="1902070067" sldId="257"/>
            <ac:spMk id="8" creationId="{907EF6B7-1338-4443-8C46-6A318D952DFD}"/>
          </ac:spMkLst>
        </pc:spChg>
        <pc:spChg chg="add del">
          <ac:chgData name="Pettersen, Fredrik" userId="2bbe763a-c542-4e04-b62b-68e9a91dc3a1" providerId="ADAL" clId="{252C71EB-BCC1-48A3-9B70-309F38FD97D4}" dt="2022-10-31T10:37:35.670" v="2553" actId="26606"/>
          <ac:spMkLst>
            <pc:docMk/>
            <pc:sldMk cId="1902070067" sldId="257"/>
            <ac:spMk id="10" creationId="{DAAE4CDD-124C-4DCF-9584-B6033B545DD5}"/>
          </ac:spMkLst>
        </pc:spChg>
        <pc:spChg chg="add del">
          <ac:chgData name="Pettersen, Fredrik" userId="2bbe763a-c542-4e04-b62b-68e9a91dc3a1" providerId="ADAL" clId="{252C71EB-BCC1-48A3-9B70-309F38FD97D4}" dt="2022-10-31T10:37:35.670" v="2553" actId="26606"/>
          <ac:spMkLst>
            <pc:docMk/>
            <pc:sldMk cId="1902070067" sldId="257"/>
            <ac:spMk id="12" creationId="{081E4A58-353D-44AE-B2FC-2A74E2E400F7}"/>
          </ac:spMkLst>
        </pc:spChg>
        <pc:spChg chg="add">
          <ac:chgData name="Pettersen, Fredrik" userId="2bbe763a-c542-4e04-b62b-68e9a91dc3a1" providerId="ADAL" clId="{252C71EB-BCC1-48A3-9B70-309F38FD97D4}" dt="2022-10-31T10:37:35.679" v="2554" actId="26606"/>
          <ac:spMkLst>
            <pc:docMk/>
            <pc:sldMk cId="1902070067" sldId="257"/>
            <ac:spMk id="14" creationId="{AD72D4D1-076F-49D3-9889-EFC4F6D7CA66}"/>
          </ac:spMkLst>
        </pc:spChg>
        <pc:cxnChg chg="add">
          <ac:chgData name="Pettersen, Fredrik" userId="2bbe763a-c542-4e04-b62b-68e9a91dc3a1" providerId="ADAL" clId="{252C71EB-BCC1-48A3-9B70-309F38FD97D4}" dt="2022-10-31T10:37:35.679" v="2554" actId="26606"/>
          <ac:cxnSpMkLst>
            <pc:docMk/>
            <pc:sldMk cId="1902070067" sldId="257"/>
            <ac:cxnSpMk id="15" creationId="{2D72A2C9-F3CA-4216-8BAD-FA4C970C3C4E}"/>
          </ac:cxnSpMkLst>
        </pc:cxnChg>
      </pc:sldChg>
      <pc:sldChg chg="addSp modSp new mod setBg modAnim setClrOvrMap">
        <pc:chgData name="Pettersen, Fredrik" userId="2bbe763a-c542-4e04-b62b-68e9a91dc3a1" providerId="ADAL" clId="{252C71EB-BCC1-48A3-9B70-309F38FD97D4}" dt="2022-10-31T10:38:00.676" v="2562"/>
        <pc:sldMkLst>
          <pc:docMk/>
          <pc:sldMk cId="1972405015" sldId="258"/>
        </pc:sldMkLst>
        <pc:spChg chg="mod">
          <ac:chgData name="Pettersen, Fredrik" userId="2bbe763a-c542-4e04-b62b-68e9a91dc3a1" providerId="ADAL" clId="{252C71EB-BCC1-48A3-9B70-309F38FD97D4}" dt="2022-10-31T10:37:57.623" v="2561" actId="26606"/>
          <ac:spMkLst>
            <pc:docMk/>
            <pc:sldMk cId="1972405015" sldId="258"/>
            <ac:spMk id="2" creationId="{B0AF915A-FB36-956A-209E-957AF06CC47D}"/>
          </ac:spMkLst>
        </pc:spChg>
        <pc:spChg chg="mod">
          <ac:chgData name="Pettersen, Fredrik" userId="2bbe763a-c542-4e04-b62b-68e9a91dc3a1" providerId="ADAL" clId="{252C71EB-BCC1-48A3-9B70-309F38FD97D4}" dt="2022-10-31T10:37:57.623" v="2561" actId="26606"/>
          <ac:spMkLst>
            <pc:docMk/>
            <pc:sldMk cId="1972405015" sldId="258"/>
            <ac:spMk id="3" creationId="{9A180B15-4AEC-0535-A268-5116925EF1D2}"/>
          </ac:spMkLst>
        </pc:spChg>
        <pc:spChg chg="add">
          <ac:chgData name="Pettersen, Fredrik" userId="2bbe763a-c542-4e04-b62b-68e9a91dc3a1" providerId="ADAL" clId="{252C71EB-BCC1-48A3-9B70-309F38FD97D4}" dt="2022-10-31T10:37:57.623" v="2561" actId="26606"/>
          <ac:spMkLst>
            <pc:docMk/>
            <pc:sldMk cId="1972405015" sldId="258"/>
            <ac:spMk id="8" creationId="{AD72D4D1-076F-49D3-9889-EFC4F6D7CA66}"/>
          </ac:spMkLst>
        </pc:spChg>
        <pc:cxnChg chg="add">
          <ac:chgData name="Pettersen, Fredrik" userId="2bbe763a-c542-4e04-b62b-68e9a91dc3a1" providerId="ADAL" clId="{252C71EB-BCC1-48A3-9B70-309F38FD97D4}" dt="2022-10-31T10:37:57.623" v="2561" actId="26606"/>
          <ac:cxnSpMkLst>
            <pc:docMk/>
            <pc:sldMk cId="1972405015" sldId="258"/>
            <ac:cxnSpMk id="10" creationId="{2D72A2C9-F3CA-4216-8BAD-FA4C970C3C4E}"/>
          </ac:cxnSpMkLst>
        </pc:cxnChg>
      </pc:sldChg>
      <pc:sldChg chg="addSp delSp modSp new mod setBg modAnim setClrOvrMap">
        <pc:chgData name="Pettersen, Fredrik" userId="2bbe763a-c542-4e04-b62b-68e9a91dc3a1" providerId="ADAL" clId="{252C71EB-BCC1-48A3-9B70-309F38FD97D4}" dt="2022-10-31T10:39:41.001" v="2569"/>
        <pc:sldMkLst>
          <pc:docMk/>
          <pc:sldMk cId="2628441466" sldId="259"/>
        </pc:sldMkLst>
        <pc:spChg chg="mod">
          <ac:chgData name="Pettersen, Fredrik" userId="2bbe763a-c542-4e04-b62b-68e9a91dc3a1" providerId="ADAL" clId="{252C71EB-BCC1-48A3-9B70-309F38FD97D4}" dt="2022-10-31T10:39:28.201" v="2568" actId="26606"/>
          <ac:spMkLst>
            <pc:docMk/>
            <pc:sldMk cId="2628441466" sldId="259"/>
            <ac:spMk id="2" creationId="{AC695647-81B3-BF3F-AD25-481F7B76127B}"/>
          </ac:spMkLst>
        </pc:spChg>
        <pc:spChg chg="mod">
          <ac:chgData name="Pettersen, Fredrik" userId="2bbe763a-c542-4e04-b62b-68e9a91dc3a1" providerId="ADAL" clId="{252C71EB-BCC1-48A3-9B70-309F38FD97D4}" dt="2022-10-31T10:39:28.201" v="2568" actId="26606"/>
          <ac:spMkLst>
            <pc:docMk/>
            <pc:sldMk cId="2628441466" sldId="259"/>
            <ac:spMk id="3" creationId="{7707A5C0-4A77-162C-7FB7-0227D3BCA17A}"/>
          </ac:spMkLst>
        </pc:spChg>
        <pc:spChg chg="add del">
          <ac:chgData name="Pettersen, Fredrik" userId="2bbe763a-c542-4e04-b62b-68e9a91dc3a1" providerId="ADAL" clId="{252C71EB-BCC1-48A3-9B70-309F38FD97D4}" dt="2022-10-31T10:39:28.201" v="2568" actId="26606"/>
          <ac:spMkLst>
            <pc:docMk/>
            <pc:sldMk cId="2628441466" sldId="259"/>
            <ac:spMk id="8" creationId="{AD72D4D1-076F-49D3-9889-EFC4F6D7CA66}"/>
          </ac:spMkLst>
        </pc:spChg>
        <pc:spChg chg="add">
          <ac:chgData name="Pettersen, Fredrik" userId="2bbe763a-c542-4e04-b62b-68e9a91dc3a1" providerId="ADAL" clId="{252C71EB-BCC1-48A3-9B70-309F38FD97D4}" dt="2022-10-31T10:39:28.201" v="2568" actId="26606"/>
          <ac:spMkLst>
            <pc:docMk/>
            <pc:sldMk cId="2628441466" sldId="259"/>
            <ac:spMk id="2059" creationId="{C99A8FB7-A79B-4BC9-9D56-B79587F6AA3E}"/>
          </ac:spMkLst>
        </pc:spChg>
        <pc:spChg chg="add">
          <ac:chgData name="Pettersen, Fredrik" userId="2bbe763a-c542-4e04-b62b-68e9a91dc3a1" providerId="ADAL" clId="{252C71EB-BCC1-48A3-9B70-309F38FD97D4}" dt="2022-10-31T10:39:28.201" v="2568" actId="26606"/>
          <ac:spMkLst>
            <pc:docMk/>
            <pc:sldMk cId="2628441466" sldId="259"/>
            <ac:spMk id="2061" creationId="{B23893E2-3349-46D7-A7AA-B9E447957FB1}"/>
          </ac:spMkLst>
        </pc:spChg>
        <pc:spChg chg="add">
          <ac:chgData name="Pettersen, Fredrik" userId="2bbe763a-c542-4e04-b62b-68e9a91dc3a1" providerId="ADAL" clId="{252C71EB-BCC1-48A3-9B70-309F38FD97D4}" dt="2022-10-31T10:39:28.201" v="2568" actId="26606"/>
          <ac:spMkLst>
            <pc:docMk/>
            <pc:sldMk cId="2628441466" sldId="259"/>
            <ac:spMk id="2063" creationId="{2B7592FE-10D1-4664-B623-353F47C8DF7F}"/>
          </ac:spMkLst>
        </pc:spChg>
        <pc:picChg chg="add mod">
          <ac:chgData name="Pettersen, Fredrik" userId="2bbe763a-c542-4e04-b62b-68e9a91dc3a1" providerId="ADAL" clId="{252C71EB-BCC1-48A3-9B70-309F38FD97D4}" dt="2022-10-31T10:39:28.201" v="2568" actId="26606"/>
          <ac:picMkLst>
            <pc:docMk/>
            <pc:sldMk cId="2628441466" sldId="259"/>
            <ac:picMk id="2050" creationId="{D5D843E4-2B1D-75FD-2F85-0EEE353E3A66}"/>
          </ac:picMkLst>
        </pc:picChg>
        <pc:picChg chg="add mod">
          <ac:chgData name="Pettersen, Fredrik" userId="2bbe763a-c542-4e04-b62b-68e9a91dc3a1" providerId="ADAL" clId="{252C71EB-BCC1-48A3-9B70-309F38FD97D4}" dt="2022-10-31T10:39:28.201" v="2568" actId="26606"/>
          <ac:picMkLst>
            <pc:docMk/>
            <pc:sldMk cId="2628441466" sldId="259"/>
            <ac:picMk id="2052" creationId="{9AC6D8A3-6DE0-728D-72EF-423A2BB7E461}"/>
          </ac:picMkLst>
        </pc:picChg>
        <pc:picChg chg="add mod ord">
          <ac:chgData name="Pettersen, Fredrik" userId="2bbe763a-c542-4e04-b62b-68e9a91dc3a1" providerId="ADAL" clId="{252C71EB-BCC1-48A3-9B70-309F38FD97D4}" dt="2022-10-31T10:39:28.201" v="2568" actId="26606"/>
          <ac:picMkLst>
            <pc:docMk/>
            <pc:sldMk cId="2628441466" sldId="259"/>
            <ac:picMk id="2054" creationId="{B2A33B2F-835E-8807-D25F-DA15A0BB2B67}"/>
          </ac:picMkLst>
        </pc:picChg>
        <pc:cxnChg chg="add del">
          <ac:chgData name="Pettersen, Fredrik" userId="2bbe763a-c542-4e04-b62b-68e9a91dc3a1" providerId="ADAL" clId="{252C71EB-BCC1-48A3-9B70-309F38FD97D4}" dt="2022-10-31T10:39:28.201" v="2568" actId="26606"/>
          <ac:cxnSpMkLst>
            <pc:docMk/>
            <pc:sldMk cId="2628441466" sldId="259"/>
            <ac:cxnSpMk id="10" creationId="{2D72A2C9-F3CA-4216-8BAD-FA4C970C3C4E}"/>
          </ac:cxnSpMkLst>
        </pc:cxnChg>
      </pc:sldChg>
      <pc:sldChg chg="addSp modSp new mod setBg modAnim setClrOvrMap">
        <pc:chgData name="Pettersen, Fredrik" userId="2bbe763a-c542-4e04-b62b-68e9a91dc3a1" providerId="ADAL" clId="{252C71EB-BCC1-48A3-9B70-309F38FD97D4}" dt="2022-10-31T10:40:09.134" v="2574" actId="207"/>
        <pc:sldMkLst>
          <pc:docMk/>
          <pc:sldMk cId="3488257508" sldId="260"/>
        </pc:sldMkLst>
        <pc:spChg chg="mod">
          <ac:chgData name="Pettersen, Fredrik" userId="2bbe763a-c542-4e04-b62b-68e9a91dc3a1" providerId="ADAL" clId="{252C71EB-BCC1-48A3-9B70-309F38FD97D4}" dt="2022-10-31T10:40:00.545" v="2572" actId="207"/>
          <ac:spMkLst>
            <pc:docMk/>
            <pc:sldMk cId="3488257508" sldId="260"/>
            <ac:spMk id="2" creationId="{D040F372-2718-865F-F8CE-6FBF1297AD05}"/>
          </ac:spMkLst>
        </pc:spChg>
        <pc:spChg chg="mod">
          <ac:chgData name="Pettersen, Fredrik" userId="2bbe763a-c542-4e04-b62b-68e9a91dc3a1" providerId="ADAL" clId="{252C71EB-BCC1-48A3-9B70-309F38FD97D4}" dt="2022-10-31T10:40:09.134" v="2574" actId="207"/>
          <ac:spMkLst>
            <pc:docMk/>
            <pc:sldMk cId="3488257508" sldId="260"/>
            <ac:spMk id="3" creationId="{5BD97DA2-247D-0942-E6D2-40EED6F37C04}"/>
          </ac:spMkLst>
        </pc:spChg>
        <pc:spChg chg="add">
          <ac:chgData name="Pettersen, Fredrik" userId="2bbe763a-c542-4e04-b62b-68e9a91dc3a1" providerId="ADAL" clId="{252C71EB-BCC1-48A3-9B70-309F38FD97D4}" dt="2022-10-31T10:39:54.801" v="2571" actId="26606"/>
          <ac:spMkLst>
            <pc:docMk/>
            <pc:sldMk cId="3488257508" sldId="260"/>
            <ac:spMk id="8" creationId="{AD72D4D1-076F-49D3-9889-EFC4F6D7CA66}"/>
          </ac:spMkLst>
        </pc:spChg>
        <pc:cxnChg chg="add">
          <ac:chgData name="Pettersen, Fredrik" userId="2bbe763a-c542-4e04-b62b-68e9a91dc3a1" providerId="ADAL" clId="{252C71EB-BCC1-48A3-9B70-309F38FD97D4}" dt="2022-10-31T10:39:54.801" v="2571" actId="26606"/>
          <ac:cxnSpMkLst>
            <pc:docMk/>
            <pc:sldMk cId="3488257508" sldId="260"/>
            <ac:cxnSpMk id="10" creationId="{2D72A2C9-F3CA-4216-8BAD-FA4C970C3C4E}"/>
          </ac:cxnSpMkLst>
        </pc:cxnChg>
      </pc:sldChg>
      <pc:sldChg chg="addSp modSp new mod setBg modAnim setClrOvrMap">
        <pc:chgData name="Pettersen, Fredrik" userId="2bbe763a-c542-4e04-b62b-68e9a91dc3a1" providerId="ADAL" clId="{252C71EB-BCC1-48A3-9B70-309F38FD97D4}" dt="2022-10-31T10:41:09.003" v="2594"/>
        <pc:sldMkLst>
          <pc:docMk/>
          <pc:sldMk cId="3663839453" sldId="261"/>
        </pc:sldMkLst>
        <pc:spChg chg="mod">
          <ac:chgData name="Pettersen, Fredrik" userId="2bbe763a-c542-4e04-b62b-68e9a91dc3a1" providerId="ADAL" clId="{252C71EB-BCC1-48A3-9B70-309F38FD97D4}" dt="2022-10-31T10:40:24.447" v="2575" actId="26606"/>
          <ac:spMkLst>
            <pc:docMk/>
            <pc:sldMk cId="3663839453" sldId="261"/>
            <ac:spMk id="2" creationId="{C81771FD-8682-3933-CACD-644D00F3BE08}"/>
          </ac:spMkLst>
        </pc:spChg>
        <pc:spChg chg="mod">
          <ac:chgData name="Pettersen, Fredrik" userId="2bbe763a-c542-4e04-b62b-68e9a91dc3a1" providerId="ADAL" clId="{252C71EB-BCC1-48A3-9B70-309F38FD97D4}" dt="2022-10-31T10:40:39.409" v="2586" actId="403"/>
          <ac:spMkLst>
            <pc:docMk/>
            <pc:sldMk cId="3663839453" sldId="261"/>
            <ac:spMk id="3" creationId="{B83FE484-9A37-3806-D393-13D6471C973D}"/>
          </ac:spMkLst>
        </pc:spChg>
        <pc:spChg chg="add">
          <ac:chgData name="Pettersen, Fredrik" userId="2bbe763a-c542-4e04-b62b-68e9a91dc3a1" providerId="ADAL" clId="{252C71EB-BCC1-48A3-9B70-309F38FD97D4}" dt="2022-10-31T10:40:24.447" v="2575" actId="26606"/>
          <ac:spMkLst>
            <pc:docMk/>
            <pc:sldMk cId="3663839453" sldId="261"/>
            <ac:spMk id="12" creationId="{DC14B3F1-8CC5-4623-94B0-4445E3775D41}"/>
          </ac:spMkLst>
        </pc:spChg>
        <pc:picChg chg="add mod ord">
          <ac:chgData name="Pettersen, Fredrik" userId="2bbe763a-c542-4e04-b62b-68e9a91dc3a1" providerId="ADAL" clId="{252C71EB-BCC1-48A3-9B70-309F38FD97D4}" dt="2022-10-31T10:40:45.212" v="2588" actId="1076"/>
          <ac:picMkLst>
            <pc:docMk/>
            <pc:sldMk cId="3663839453" sldId="261"/>
            <ac:picMk id="5" creationId="{21D96996-A8A4-71DA-ACF0-276B161B4A3B}"/>
          </ac:picMkLst>
        </pc:picChg>
        <pc:picChg chg="add mod">
          <ac:chgData name="Pettersen, Fredrik" userId="2bbe763a-c542-4e04-b62b-68e9a91dc3a1" providerId="ADAL" clId="{252C71EB-BCC1-48A3-9B70-309F38FD97D4}" dt="2022-10-31T10:40:47.803" v="2589" actId="1076"/>
          <ac:picMkLst>
            <pc:docMk/>
            <pc:sldMk cId="3663839453" sldId="261"/>
            <ac:picMk id="7" creationId="{0FF126CA-BFF3-8331-2A70-021B9ECD3015}"/>
          </ac:picMkLst>
        </pc:picChg>
        <pc:cxnChg chg="add">
          <ac:chgData name="Pettersen, Fredrik" userId="2bbe763a-c542-4e04-b62b-68e9a91dc3a1" providerId="ADAL" clId="{252C71EB-BCC1-48A3-9B70-309F38FD97D4}" dt="2022-10-31T10:40:24.447" v="2575" actId="26606"/>
          <ac:cxnSpMkLst>
            <pc:docMk/>
            <pc:sldMk cId="3663839453" sldId="261"/>
            <ac:cxnSpMk id="14" creationId="{B8EC0F70-6AFD-45BE-8F70-52888FC304F7}"/>
          </ac:cxnSpMkLst>
        </pc:cxnChg>
      </pc:sldChg>
      <pc:sldChg chg="addSp modSp new mod setBg setClrOvrMap">
        <pc:chgData name="Pettersen, Fredrik" userId="2bbe763a-c542-4e04-b62b-68e9a91dc3a1" providerId="ADAL" clId="{252C71EB-BCC1-48A3-9B70-309F38FD97D4}" dt="2022-10-31T10:41:48.416" v="2603" actId="207"/>
        <pc:sldMkLst>
          <pc:docMk/>
          <pc:sldMk cId="244820508" sldId="262"/>
        </pc:sldMkLst>
        <pc:spChg chg="mod">
          <ac:chgData name="Pettersen, Fredrik" userId="2bbe763a-c542-4e04-b62b-68e9a91dc3a1" providerId="ADAL" clId="{252C71EB-BCC1-48A3-9B70-309F38FD97D4}" dt="2022-10-31T10:41:45.390" v="2602" actId="207"/>
          <ac:spMkLst>
            <pc:docMk/>
            <pc:sldMk cId="244820508" sldId="262"/>
            <ac:spMk id="2" creationId="{1295E7C4-7F83-55D4-B0EB-2F754F403356}"/>
          </ac:spMkLst>
        </pc:spChg>
        <pc:spChg chg="mod">
          <ac:chgData name="Pettersen, Fredrik" userId="2bbe763a-c542-4e04-b62b-68e9a91dc3a1" providerId="ADAL" clId="{252C71EB-BCC1-48A3-9B70-309F38FD97D4}" dt="2022-10-31T10:41:48.416" v="2603" actId="207"/>
          <ac:spMkLst>
            <pc:docMk/>
            <pc:sldMk cId="244820508" sldId="262"/>
            <ac:spMk id="3" creationId="{839F0CC3-44F1-44C1-3F48-EB6DADCF2E93}"/>
          </ac:spMkLst>
        </pc:spChg>
        <pc:spChg chg="add">
          <ac:chgData name="Pettersen, Fredrik" userId="2bbe763a-c542-4e04-b62b-68e9a91dc3a1" providerId="ADAL" clId="{252C71EB-BCC1-48A3-9B70-309F38FD97D4}" dt="2022-10-31T10:41:25.950" v="2595" actId="26606"/>
          <ac:spMkLst>
            <pc:docMk/>
            <pc:sldMk cId="244820508" sldId="262"/>
            <ac:spMk id="10" creationId="{B0792D4F-247E-46FE-85FC-881DEFA41D94}"/>
          </ac:spMkLst>
        </pc:spChg>
        <pc:picChg chg="add mod">
          <ac:chgData name="Pettersen, Fredrik" userId="2bbe763a-c542-4e04-b62b-68e9a91dc3a1" providerId="ADAL" clId="{252C71EB-BCC1-48A3-9B70-309F38FD97D4}" dt="2022-10-31T10:41:35.812" v="2598" actId="1076"/>
          <ac:picMkLst>
            <pc:docMk/>
            <pc:sldMk cId="244820508" sldId="262"/>
            <ac:picMk id="5" creationId="{1D6E156C-F5DC-3A2C-7D1F-8B98418752BC}"/>
          </ac:picMkLst>
        </pc:picChg>
        <pc:cxnChg chg="add">
          <ac:chgData name="Pettersen, Fredrik" userId="2bbe763a-c542-4e04-b62b-68e9a91dc3a1" providerId="ADAL" clId="{252C71EB-BCC1-48A3-9B70-309F38FD97D4}" dt="2022-10-31T10:41:25.950" v="2595" actId="26606"/>
          <ac:cxnSpMkLst>
            <pc:docMk/>
            <pc:sldMk cId="244820508" sldId="262"/>
            <ac:cxnSpMk id="12" creationId="{CE272F12-AF86-441A-BC1B-C014BBBF85B5}"/>
          </ac:cxnSpMkLst>
        </pc:cxnChg>
      </pc:sldChg>
      <pc:sldChg chg="addSp delSp modSp new mod setBg modAnim setClrOvrMap">
        <pc:chgData name="Pettersen, Fredrik" userId="2bbe763a-c542-4e04-b62b-68e9a91dc3a1" providerId="ADAL" clId="{252C71EB-BCC1-48A3-9B70-309F38FD97D4}" dt="2022-10-31T10:45:46.427" v="2616" actId="1076"/>
        <pc:sldMkLst>
          <pc:docMk/>
          <pc:sldMk cId="3551930098" sldId="263"/>
        </pc:sldMkLst>
        <pc:spChg chg="mod">
          <ac:chgData name="Pettersen, Fredrik" userId="2bbe763a-c542-4e04-b62b-68e9a91dc3a1" providerId="ADAL" clId="{252C71EB-BCC1-48A3-9B70-309F38FD97D4}" dt="2022-10-31T10:45:43.635" v="2615" actId="1076"/>
          <ac:spMkLst>
            <pc:docMk/>
            <pc:sldMk cId="3551930098" sldId="263"/>
            <ac:spMk id="2" creationId="{41BDA92C-FDBC-0AF0-14F7-562EDB62022F}"/>
          </ac:spMkLst>
        </pc:spChg>
        <pc:spChg chg="mod ord">
          <ac:chgData name="Pettersen, Fredrik" userId="2bbe763a-c542-4e04-b62b-68e9a91dc3a1" providerId="ADAL" clId="{252C71EB-BCC1-48A3-9B70-309F38FD97D4}" dt="2022-10-31T10:45:46.427" v="2616" actId="1076"/>
          <ac:spMkLst>
            <pc:docMk/>
            <pc:sldMk cId="3551930098" sldId="263"/>
            <ac:spMk id="3" creationId="{864A2582-C8A1-4524-847E-8DCC0542E318}"/>
          </ac:spMkLst>
        </pc:spChg>
        <pc:spChg chg="add del">
          <ac:chgData name="Pettersen, Fredrik" userId="2bbe763a-c542-4e04-b62b-68e9a91dc3a1" providerId="ADAL" clId="{252C71EB-BCC1-48A3-9B70-309F38FD97D4}" dt="2022-10-31T10:45:33.942" v="2612" actId="26606"/>
          <ac:spMkLst>
            <pc:docMk/>
            <pc:sldMk cId="3551930098" sldId="263"/>
            <ac:spMk id="8" creationId="{AD72D4D1-076F-49D3-9889-EFC4F6D7CA66}"/>
          </ac:spMkLst>
        </pc:spChg>
        <pc:spChg chg="add del">
          <ac:chgData name="Pettersen, Fredrik" userId="2bbe763a-c542-4e04-b62b-68e9a91dc3a1" providerId="ADAL" clId="{252C71EB-BCC1-48A3-9B70-309F38FD97D4}" dt="2022-10-31T10:45:31.573" v="2609" actId="26606"/>
          <ac:spMkLst>
            <pc:docMk/>
            <pc:sldMk cId="3551930098" sldId="263"/>
            <ac:spMk id="3079" creationId="{9B76D444-2756-434F-AE61-96D69830C13E}"/>
          </ac:spMkLst>
        </pc:spChg>
        <pc:spChg chg="add del">
          <ac:chgData name="Pettersen, Fredrik" userId="2bbe763a-c542-4e04-b62b-68e9a91dc3a1" providerId="ADAL" clId="{252C71EB-BCC1-48A3-9B70-309F38FD97D4}" dt="2022-10-31T10:45:31.573" v="2609" actId="26606"/>
          <ac:spMkLst>
            <pc:docMk/>
            <pc:sldMk cId="3551930098" sldId="263"/>
            <ac:spMk id="3081" creationId="{0AF80B57-54E2-4D01-8731-3F38B0C56C95}"/>
          </ac:spMkLst>
        </pc:spChg>
        <pc:spChg chg="add del">
          <ac:chgData name="Pettersen, Fredrik" userId="2bbe763a-c542-4e04-b62b-68e9a91dc3a1" providerId="ADAL" clId="{252C71EB-BCC1-48A3-9B70-309F38FD97D4}" dt="2022-10-31T10:45:33.935" v="2611" actId="26606"/>
          <ac:spMkLst>
            <pc:docMk/>
            <pc:sldMk cId="3551930098" sldId="263"/>
            <ac:spMk id="3083" creationId="{55D4142C-5077-457F-A6AD-3FECFDB39685}"/>
          </ac:spMkLst>
        </pc:spChg>
        <pc:spChg chg="add del">
          <ac:chgData name="Pettersen, Fredrik" userId="2bbe763a-c542-4e04-b62b-68e9a91dc3a1" providerId="ADAL" clId="{252C71EB-BCC1-48A3-9B70-309F38FD97D4}" dt="2022-10-31T10:45:33.935" v="2611" actId="26606"/>
          <ac:spMkLst>
            <pc:docMk/>
            <pc:sldMk cId="3551930098" sldId="263"/>
            <ac:spMk id="3084" creationId="{9AA72BD9-2C5A-4EDC-931F-5AA08EACA0F3}"/>
          </ac:spMkLst>
        </pc:spChg>
        <pc:spChg chg="add del">
          <ac:chgData name="Pettersen, Fredrik" userId="2bbe763a-c542-4e04-b62b-68e9a91dc3a1" providerId="ADAL" clId="{252C71EB-BCC1-48A3-9B70-309F38FD97D4}" dt="2022-10-31T10:45:33.935" v="2611" actId="26606"/>
          <ac:spMkLst>
            <pc:docMk/>
            <pc:sldMk cId="3551930098" sldId="263"/>
            <ac:spMk id="3085" creationId="{7A5F0580-5EE9-419F-96EE-B6529EF6E7D0}"/>
          </ac:spMkLst>
        </pc:spChg>
        <pc:spChg chg="add del">
          <ac:chgData name="Pettersen, Fredrik" userId="2bbe763a-c542-4e04-b62b-68e9a91dc3a1" providerId="ADAL" clId="{252C71EB-BCC1-48A3-9B70-309F38FD97D4}" dt="2022-10-31T10:45:33.935" v="2611" actId="26606"/>
          <ac:spMkLst>
            <pc:docMk/>
            <pc:sldMk cId="3551930098" sldId="263"/>
            <ac:spMk id="3086" creationId="{DD3981AC-7B61-4947-BCF3-F7AA7FA385B9}"/>
          </ac:spMkLst>
        </pc:spChg>
        <pc:spChg chg="add">
          <ac:chgData name="Pettersen, Fredrik" userId="2bbe763a-c542-4e04-b62b-68e9a91dc3a1" providerId="ADAL" clId="{252C71EB-BCC1-48A3-9B70-309F38FD97D4}" dt="2022-10-31T10:45:33.942" v="2612" actId="26606"/>
          <ac:spMkLst>
            <pc:docMk/>
            <pc:sldMk cId="3551930098" sldId="263"/>
            <ac:spMk id="3088" creationId="{4F74D28C-3268-4E35-8EE1-D92CB4A85A7D}"/>
          </ac:spMkLst>
        </pc:spChg>
        <pc:picChg chg="add mod ord">
          <ac:chgData name="Pettersen, Fredrik" userId="2bbe763a-c542-4e04-b62b-68e9a91dc3a1" providerId="ADAL" clId="{252C71EB-BCC1-48A3-9B70-309F38FD97D4}" dt="2022-10-31T10:45:33.942" v="2612" actId="26606"/>
          <ac:picMkLst>
            <pc:docMk/>
            <pc:sldMk cId="3551930098" sldId="263"/>
            <ac:picMk id="3074" creationId="{2BCD0DB9-4F90-5302-8806-BD9B46D4C545}"/>
          </ac:picMkLst>
        </pc:picChg>
        <pc:cxnChg chg="add del">
          <ac:chgData name="Pettersen, Fredrik" userId="2bbe763a-c542-4e04-b62b-68e9a91dc3a1" providerId="ADAL" clId="{252C71EB-BCC1-48A3-9B70-309F38FD97D4}" dt="2022-10-31T10:45:33.942" v="2612" actId="26606"/>
          <ac:cxnSpMkLst>
            <pc:docMk/>
            <pc:sldMk cId="3551930098" sldId="263"/>
            <ac:cxnSpMk id="10" creationId="{2D72A2C9-F3CA-4216-8BAD-FA4C970C3C4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5A32C1-7EC7-C6FF-17F9-61DFD92BF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8F04122-CA25-89CD-E48D-91727B61A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77E2A05-2CFE-30E6-65F8-D25C6738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819C-D09B-4508-B6BA-595DD50F71F0}" type="datetimeFigureOut">
              <a:rPr lang="nb-NO" smtClean="0"/>
              <a:t>23.11.2022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1797AF9-DBCD-52ED-7082-A12E3573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96B6D4A-9C69-4296-E021-4EC0EDAC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B1F9-047D-4260-88CF-C3E667AD74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158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0BA7C9-96AC-ABAE-025E-36D8AA27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D42707A-542F-1FBB-9E95-9D7C8A12B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47D0D34-FFE2-5BB8-8FCD-D80EFA14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819C-D09B-4508-B6BA-595DD50F71F0}" type="datetimeFigureOut">
              <a:rPr lang="nb-NO" smtClean="0"/>
              <a:t>23.11.2022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59AC1ED-1E47-40B6-FC84-97938468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9563C4C-8F15-1FA5-0374-7CA87FC2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B1F9-047D-4260-88CF-C3E667AD74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671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23EFE121-0278-A90E-D1F3-C13FFEB3B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C02611B-5D74-3D42-BAE2-DB2635C6B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FC272FC-29F3-D92B-7BF3-B2A4F85D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819C-D09B-4508-B6BA-595DD50F71F0}" type="datetimeFigureOut">
              <a:rPr lang="nb-NO" smtClean="0"/>
              <a:t>23.11.2022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F44E89B-D9EE-BE1A-15FA-70486516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C6BABEA-C078-0349-CAD5-D59F4445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B1F9-047D-4260-88CF-C3E667AD74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293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3FB21C-5696-D1DD-ACD9-392F68B4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E12A0D-A92C-742A-C151-DDC472DD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8D61760-F3C7-8167-EBC6-08D98DC5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819C-D09B-4508-B6BA-595DD50F71F0}" type="datetimeFigureOut">
              <a:rPr lang="nb-NO" smtClean="0"/>
              <a:t>23.11.2022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DD1DB7D-B3B2-2AB1-10BF-312D456D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314F6B3-4DF0-18A1-F889-5FAA4EB6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B1F9-047D-4260-88CF-C3E667AD74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142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2777F9-5139-011A-314B-2D9C6089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A9BE6F3-3213-7E4B-E47A-EC37FC54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8698F10-2C17-0EB3-8100-DFFD25AD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819C-D09B-4508-B6BA-595DD50F71F0}" type="datetimeFigureOut">
              <a:rPr lang="nb-NO" smtClean="0"/>
              <a:t>23.11.2022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9A7BECD-4ECC-5E28-3AAF-FF0D0CD9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9034918-2227-2807-5068-3989BF24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B1F9-047D-4260-88CF-C3E667AD74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630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E46FB5-FA08-8F90-CA3B-DFC15F72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CDE3DA0-0C4B-C68F-80D8-A46A03A31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A8CAD56-8F44-467D-4B75-DA275966A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112AE3A-1712-A389-C7B3-48F06FAE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819C-D09B-4508-B6BA-595DD50F71F0}" type="datetimeFigureOut">
              <a:rPr lang="nb-NO" smtClean="0"/>
              <a:t>23.11.2022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7830FFD-348D-945C-5088-08D4008E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2C0A0A2-401A-0A30-4F56-EC2BC759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B1F9-047D-4260-88CF-C3E667AD74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247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997861-1D5D-FBC4-C1EB-308D2F1B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4C749DB-F6A9-FFCF-EB5E-C4DA6C15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E0A1731-B32C-3935-98B4-9AA214988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648DCF2-C056-6B8D-7B52-1F0C9FF57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F3A18BA-F07F-D45A-8688-B00A0EEEA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FD1185C-18AF-61CC-0171-A9B4CA7A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819C-D09B-4508-B6BA-595DD50F71F0}" type="datetimeFigureOut">
              <a:rPr lang="nb-NO" smtClean="0"/>
              <a:t>23.11.2022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1BAD86A-7AF6-6307-23C9-6FCF444B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AB034BF-510D-236D-FCEA-0F0BC139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B1F9-047D-4260-88CF-C3E667AD74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39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77FDAE1-8F5C-63CA-9771-57679813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5FF3373-4ED9-CC7F-AB2F-855046FB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819C-D09B-4508-B6BA-595DD50F71F0}" type="datetimeFigureOut">
              <a:rPr lang="nb-NO" smtClean="0"/>
              <a:t>23.11.2022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A0245FF-4CC5-AE88-B615-C884DEC1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5D8C11D-DC59-E3E1-3B8B-0E686374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B1F9-047D-4260-88CF-C3E667AD74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304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B3F37F9-3145-ECB3-9086-FA46C7DC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819C-D09B-4508-B6BA-595DD50F71F0}" type="datetimeFigureOut">
              <a:rPr lang="nb-NO" smtClean="0"/>
              <a:t>23.11.2022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89312A3-4476-06D0-D928-C59265D0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BE48434-7444-E6C6-103D-77A1F409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B1F9-047D-4260-88CF-C3E667AD74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754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B5BA79-6696-8582-AC10-3836F201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A7E5939-D7BA-2BF1-0C93-191A5023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3498D48-09F1-3D5F-05CF-3ABC94EE5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D68EF69-E144-9740-9371-63D653B5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819C-D09B-4508-B6BA-595DD50F71F0}" type="datetimeFigureOut">
              <a:rPr lang="nb-NO" smtClean="0"/>
              <a:t>23.11.2022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E987ED2-D2D0-567E-F6C1-33AAA5A5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39B7335-7AF9-9929-7BF0-8C25CC1C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B1F9-047D-4260-88CF-C3E667AD74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205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34EA0C-2EB3-16D1-1528-7FC2BAA7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BF299E2-91A0-9A98-F70D-3A8CE76EC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EB8594B-E84E-5721-A8D4-6BD5B4DE0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C7C99C4-3640-B9CA-00E0-42C3568D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819C-D09B-4508-B6BA-595DD50F71F0}" type="datetimeFigureOut">
              <a:rPr lang="nb-NO" smtClean="0"/>
              <a:t>23.11.2022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42A9B0E-BFDD-70BC-CA98-25F5C974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F08A6D3-4B6C-E281-03F4-B8799A9C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B1F9-047D-4260-88CF-C3E667AD74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373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7A85B6D-DB8B-31E6-FB32-B00C848A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7FFF4B3-6C6E-A498-6A35-285DECBBD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CFC50CF-0422-E614-0EA3-C09FBCB24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819C-D09B-4508-B6BA-595DD50F71F0}" type="datetimeFigureOut">
              <a:rPr lang="nb-NO" smtClean="0"/>
              <a:t>23.11.2022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C34E465-FBD4-E26F-1C38-0B007B8BC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ECF0665-A084-73A6-D144-3010D2A5B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3B1F9-047D-4260-88CF-C3E667AD74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418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7" Type="http://schemas.openxmlformats.org/officeDocument/2006/relationships/image" Target="../media/image4.jpeg"/><Relationship Id="rId2" Type="http://schemas.openxmlformats.org/officeDocument/2006/relationships/hyperlink" Target="https://svelte.dev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eveloper.mozilla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4,830 Debugging Stock Photos, Pictures &amp; Royalty-Free Images - iStock">
            <a:extLst>
              <a:ext uri="{FF2B5EF4-FFF2-40B4-BE49-F238E27FC236}">
                <a16:creationId xmlns:a16="http://schemas.microsoft.com/office/drawing/2014/main" id="{3B5B03A9-B3B5-918C-9603-C910D6364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9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C912525D-FB04-05DA-F8FC-889A8CC88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2.5 - Feilsøking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43E1E6E-6AB9-DA9E-4A32-4DD7F081A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nb-NO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01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E89663F-F65E-7DA6-56C0-6A4928E2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/>
              <a:t>Typer feil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C42A4F6-FEFF-EBA1-F645-4F792DD05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437746"/>
            <a:ext cx="6377769" cy="5914416"/>
          </a:xfrm>
        </p:spPr>
        <p:txBody>
          <a:bodyPr anchor="ctr">
            <a:normAutofit lnSpcReduction="10000"/>
          </a:bodyPr>
          <a:lstStyle/>
          <a:p>
            <a:r>
              <a:rPr lang="nb-NO" dirty="0"/>
              <a:t>Man kan dele feil i programmet inn i tre typer:</a:t>
            </a:r>
          </a:p>
          <a:p>
            <a:pPr>
              <a:buFontTx/>
              <a:buChar char="-"/>
            </a:pPr>
            <a:r>
              <a:rPr lang="nb-NO" dirty="0"/>
              <a:t>Syntaksfeil</a:t>
            </a:r>
          </a:p>
          <a:p>
            <a:pPr>
              <a:buFontTx/>
              <a:buChar char="-"/>
            </a:pPr>
            <a:r>
              <a:rPr lang="nb-NO"/>
              <a:t>Logiske </a:t>
            </a:r>
            <a:r>
              <a:rPr lang="nb-NO" dirty="0"/>
              <a:t>feil</a:t>
            </a:r>
          </a:p>
          <a:p>
            <a:pPr>
              <a:buFontTx/>
              <a:buChar char="-"/>
            </a:pPr>
            <a:r>
              <a:rPr lang="nb-NO" dirty="0"/>
              <a:t>Kjøretidsfeil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Syntaksfeil har å gjøre med måten vi har skrevet koden på. Hvis vi har syntaksfeil kjører ikke programmet.</a:t>
            </a:r>
          </a:p>
          <a:p>
            <a:r>
              <a:rPr lang="nb-NO" dirty="0"/>
              <a:t>Logiske feil er feil som gjør at programmet oppfører seg uventet, men kjører.</a:t>
            </a:r>
          </a:p>
          <a:p>
            <a:r>
              <a:rPr lang="nb-NO" dirty="0"/>
              <a:t>Kjøretidsfeil er feil som oppstår under kjøring av programmet.</a:t>
            </a:r>
          </a:p>
        </p:txBody>
      </p:sp>
    </p:spTree>
    <p:extLst>
      <p:ext uri="{BB962C8B-B14F-4D97-AF65-F5344CB8AC3E}">
        <p14:creationId xmlns:p14="http://schemas.microsoft.com/office/powerpoint/2010/main" val="1902070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0AF915A-FB36-956A-209E-957AF06C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 dirty="0"/>
              <a:t>Hva gjør man når man finner feil?</a:t>
            </a:r>
            <a:endParaRPr lang="nb-NO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180B15-4AEC-0535-A268-5116925EF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b-NO" sz="2400" dirty="0"/>
              <a:t>Noter hva feilen er og hva du tror er årsaken til den.</a:t>
            </a:r>
          </a:p>
          <a:p>
            <a:r>
              <a:rPr lang="nb-NO" sz="2400" dirty="0"/>
              <a:t>Hvis du ikke har noen idé om hva feilen skyldes kan du gjøre følgende:</a:t>
            </a:r>
          </a:p>
          <a:p>
            <a:pPr>
              <a:buFontTx/>
              <a:buChar char="-"/>
            </a:pPr>
            <a:r>
              <a:rPr lang="nb-NO" sz="2400" dirty="0"/>
              <a:t>Lese dokumentasjon eller bruke hjelperessurser</a:t>
            </a:r>
          </a:p>
          <a:p>
            <a:pPr>
              <a:buFontTx/>
              <a:buChar char="-"/>
            </a:pPr>
            <a:r>
              <a:rPr lang="nb-NO" sz="2400" dirty="0"/>
              <a:t>Logge kjørende kode med </a:t>
            </a:r>
            <a:r>
              <a:rPr lang="nb-NO" sz="2400" dirty="0">
                <a:latin typeface="Miriam Fixed" panose="020B0604020202020204" pitchFamily="49" charset="-79"/>
                <a:cs typeface="Miriam Fixed" panose="020B0604020202020204" pitchFamily="49" charset="-79"/>
              </a:rPr>
              <a:t>console.log</a:t>
            </a:r>
          </a:p>
          <a:p>
            <a:pPr>
              <a:buFontTx/>
              <a:buChar char="-"/>
            </a:pPr>
            <a:r>
              <a:rPr lang="nb-NO" sz="2400" dirty="0">
                <a:cs typeface="Miriam Fixed" panose="020B0604020202020204" pitchFamily="49" charset="-79"/>
              </a:rPr>
              <a:t>Bruke utviklerverktøyet i nettleseren</a:t>
            </a:r>
          </a:p>
        </p:txBody>
      </p:sp>
    </p:spTree>
    <p:extLst>
      <p:ext uri="{BB962C8B-B14F-4D97-AF65-F5344CB8AC3E}">
        <p14:creationId xmlns:p14="http://schemas.microsoft.com/office/powerpoint/2010/main" val="1972405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695647-81B3-BF3F-AD25-481F7B76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nb-NO"/>
              <a:t>Dokumentasjon og hjelperessurser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07A5C0-4A77-162C-7FB7-0227D3BC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nb-NO" sz="1800" dirty="0">
                <a:hlinkClick r:id="rId2"/>
              </a:rPr>
              <a:t>https://svelte.dev/docs</a:t>
            </a:r>
            <a:r>
              <a:rPr lang="nb-NO" sz="1800" dirty="0"/>
              <a:t> - For spesifikk informasjon om Sveltes funksjoner</a:t>
            </a:r>
          </a:p>
          <a:p>
            <a:r>
              <a:rPr lang="nb-NO" sz="1800" dirty="0">
                <a:hlinkClick r:id="rId3"/>
              </a:rPr>
              <a:t>https://www.w3schools.com/</a:t>
            </a:r>
            <a:r>
              <a:rPr lang="nb-NO" sz="1800" dirty="0"/>
              <a:t> - Begynner guide til de alle fleste programmeringsspråk og andre verktøy (HTML, CSS, JavaScript, osv.)</a:t>
            </a:r>
          </a:p>
          <a:p>
            <a:r>
              <a:rPr lang="nb-NO" sz="1800" dirty="0">
                <a:hlinkClick r:id="rId4"/>
              </a:rPr>
              <a:t>https://developer.mozilla.org/</a:t>
            </a:r>
            <a:r>
              <a:rPr lang="nb-NO" sz="1800" dirty="0"/>
              <a:t> - Dokumentasjon for HTML, CSS og JavaScript</a:t>
            </a:r>
          </a:p>
        </p:txBody>
      </p:sp>
      <p:sp>
        <p:nvSpPr>
          <p:cNvPr id="2059" name="Oval 2058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4" name="Picture 6" descr="MDN Web Docs - Wikidata">
            <a:extLst>
              <a:ext uri="{FF2B5EF4-FFF2-40B4-BE49-F238E27FC236}">
                <a16:creationId xmlns:a16="http://schemas.microsoft.com/office/drawing/2014/main" id="{B2A33B2F-835E-8807-D25F-DA15A0BB2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r="71143" b="-2"/>
          <a:stretch/>
        </p:blipFill>
        <p:spPr bwMode="auto">
          <a:xfrm>
            <a:off x="5969353" y="2815228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velte (@sveltejs) / Twitter">
            <a:extLst>
              <a:ext uri="{FF2B5EF4-FFF2-40B4-BE49-F238E27FC236}">
                <a16:creationId xmlns:a16="http://schemas.microsoft.com/office/drawing/2014/main" id="{D5D843E4-2B1D-75FD-2F85-0EEE353E3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4" r="2" b="6678"/>
          <a:stretch/>
        </p:blipFill>
        <p:spPr bwMode="auto">
          <a:xfrm>
            <a:off x="8160603" y="2"/>
            <a:ext cx="4034316" cy="3486455"/>
          </a:xfrm>
          <a:custGeom>
            <a:avLst/>
            <a:gdLst/>
            <a:ahLst/>
            <a:cxnLst/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w3schools.com - YouTube">
            <a:extLst>
              <a:ext uri="{FF2B5EF4-FFF2-40B4-BE49-F238E27FC236}">
                <a16:creationId xmlns:a16="http://schemas.microsoft.com/office/drawing/2014/main" id="{9AC6D8A3-6DE0-728D-72EF-423A2BB7E4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0" r="-4" b="8569"/>
          <a:stretch/>
        </p:blipFill>
        <p:spPr bwMode="auto">
          <a:xfrm>
            <a:off x="9053088" y="4197217"/>
            <a:ext cx="3138912" cy="2660795"/>
          </a:xfrm>
          <a:custGeom>
            <a:avLst/>
            <a:gdLst/>
            <a:ahLst/>
            <a:cxnLst/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441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040F372-2718-865F-F8CE-6FBF1297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 sz="3700" dirty="0">
                <a:solidFill>
                  <a:srgbClr val="00B050"/>
                </a:solidFill>
                <a:latin typeface="Miriam Fixed" panose="020B0604020202020204" pitchFamily="49" charset="-79"/>
                <a:cs typeface="Miriam Fixed" panose="020B0604020202020204" pitchFamily="49" charset="-79"/>
              </a:rPr>
              <a:t>console.log</a:t>
            </a:r>
            <a:endParaRPr lang="nb-NO" sz="3700" dirty="0">
              <a:solidFill>
                <a:srgbClr val="00B05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BD97DA2-247D-0942-E6D2-40EED6F3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b-NO" sz="2400" dirty="0">
                <a:solidFill>
                  <a:srgbClr val="00B050"/>
                </a:solidFill>
                <a:latin typeface="Miriam Fixed" panose="020B0604020202020204" pitchFamily="49" charset="-79"/>
                <a:cs typeface="Miriam Fixed" panose="020B0604020202020204" pitchFamily="49" charset="-79"/>
              </a:rPr>
              <a:t>console.log </a:t>
            </a:r>
            <a:r>
              <a:rPr lang="nb-NO" sz="2400" dirty="0">
                <a:cs typeface="Miriam Fixed" panose="020B0604020202020204" pitchFamily="49" charset="-79"/>
              </a:rPr>
              <a:t>er en funksjon i JavaScript man kan bruke for å logge data til konsollen.</a:t>
            </a:r>
          </a:p>
          <a:p>
            <a:r>
              <a:rPr lang="nb-NO" sz="2400" dirty="0">
                <a:cs typeface="Miriam Fixed" panose="020B0604020202020204" pitchFamily="49" charset="-79"/>
              </a:rPr>
              <a:t>Konsollen finnes på enhver nettleser og åpnes ved å bruke </a:t>
            </a:r>
            <a:r>
              <a:rPr lang="nb-NO" sz="2400" dirty="0" err="1">
                <a:cs typeface="Miriam Fixed" panose="020B0604020202020204" pitchFamily="49" charset="-79"/>
              </a:rPr>
              <a:t>Ctrl</a:t>
            </a:r>
            <a:r>
              <a:rPr lang="nb-NO" sz="2400" dirty="0">
                <a:cs typeface="Miriam Fixed" panose="020B0604020202020204" pitchFamily="49" charset="-79"/>
              </a:rPr>
              <a:t> + </a:t>
            </a:r>
            <a:r>
              <a:rPr lang="nb-NO" sz="2400" dirty="0" err="1">
                <a:cs typeface="Miriam Fixed" panose="020B0604020202020204" pitchFamily="49" charset="-79"/>
              </a:rPr>
              <a:t>Shift</a:t>
            </a:r>
            <a:r>
              <a:rPr lang="nb-NO" sz="2400" dirty="0">
                <a:cs typeface="Miriam Fixed" panose="020B0604020202020204" pitchFamily="49" charset="-79"/>
              </a:rPr>
              <a:t> + I</a:t>
            </a:r>
          </a:p>
          <a:p>
            <a:r>
              <a:rPr lang="nb-NO" sz="2400" dirty="0">
                <a:cs typeface="Miriam Fixed" panose="020B0604020202020204" pitchFamily="49" charset="-79"/>
              </a:rPr>
              <a:t>Man bruker denne funksjonen til å se hva som er inni en variabel, </a:t>
            </a:r>
            <a:r>
              <a:rPr lang="nb-NO" sz="2400" dirty="0" err="1">
                <a:cs typeface="Miriam Fixed" panose="020B0604020202020204" pitchFamily="49" charset="-79"/>
              </a:rPr>
              <a:t>array</a:t>
            </a:r>
            <a:r>
              <a:rPr lang="nb-NO" sz="2400" dirty="0">
                <a:cs typeface="Miriam Fixed" panose="020B0604020202020204" pitchFamily="49" charset="-79"/>
              </a:rPr>
              <a:t> osv.</a:t>
            </a:r>
          </a:p>
          <a:p>
            <a:r>
              <a:rPr lang="nb-NO" sz="2400" dirty="0">
                <a:cs typeface="Miriam Fixed" panose="020B0604020202020204" pitchFamily="49" charset="-79"/>
              </a:rPr>
              <a:t>Ofte vet vi når feilen skjer i et program så vi bruker </a:t>
            </a:r>
            <a:r>
              <a:rPr lang="nb-NO" sz="2400" dirty="0">
                <a:solidFill>
                  <a:srgbClr val="00B050"/>
                </a:solidFill>
                <a:latin typeface="Miriam Fixed" panose="020B0604020202020204" pitchFamily="49" charset="-79"/>
                <a:cs typeface="Miriam Fixed" panose="020B0604020202020204" pitchFamily="49" charset="-79"/>
              </a:rPr>
              <a:t>console.log </a:t>
            </a:r>
            <a:r>
              <a:rPr lang="nb-NO" sz="2400" dirty="0">
                <a:cs typeface="Miriam Fixed" panose="020B0604020202020204" pitchFamily="49" charset="-79"/>
              </a:rPr>
              <a:t>både før og etter feilen inntraff. Da får man ofte en viss idé om hva som er feil.</a:t>
            </a:r>
          </a:p>
        </p:txBody>
      </p:sp>
    </p:spTree>
    <p:extLst>
      <p:ext uri="{BB962C8B-B14F-4D97-AF65-F5344CB8AC3E}">
        <p14:creationId xmlns:p14="http://schemas.microsoft.com/office/powerpoint/2010/main" val="3488257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14B3F1-8CC5-4623-94B0-4445E377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81771FD-8682-3933-CACD-644D00F3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124"/>
            <a:ext cx="4929556" cy="2057400"/>
          </a:xfrm>
        </p:spPr>
        <p:txBody>
          <a:bodyPr anchor="b">
            <a:normAutofit/>
          </a:bodyPr>
          <a:lstStyle/>
          <a:p>
            <a:r>
              <a:rPr lang="nb-NO" sz="4000"/>
              <a:t>Eksempel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83FE484-9A37-3806-D393-13D6471C9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624962"/>
            <a:ext cx="4929556" cy="3538094"/>
          </a:xfrm>
        </p:spPr>
        <p:txBody>
          <a:bodyPr>
            <a:normAutofit/>
          </a:bodyPr>
          <a:lstStyle/>
          <a:p>
            <a:r>
              <a:rPr lang="nb-NO" dirty="0"/>
              <a:t>Vi ønsker å skrive ut partallene fra 0 til og med 10</a:t>
            </a:r>
          </a:p>
          <a:p>
            <a:r>
              <a:rPr lang="nb-NO" dirty="0"/>
              <a:t>Vi ser at vi mangler tallet 10 i listen vår</a:t>
            </a:r>
          </a:p>
          <a:p>
            <a:r>
              <a:rPr lang="nb-NO" dirty="0"/>
              <a:t>Det er tydelig at for-løkka stopper før vi kommer til 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EC0F70-6AFD-45BE-8F70-52888FC30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9763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Bilde 6">
            <a:extLst>
              <a:ext uri="{FF2B5EF4-FFF2-40B4-BE49-F238E27FC236}">
                <a16:creationId xmlns:a16="http://schemas.microsoft.com/office/drawing/2014/main" id="{0FF126CA-BFF3-8331-2A70-021B9ECD3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44"/>
          <a:stretch/>
        </p:blipFill>
        <p:spPr>
          <a:xfrm>
            <a:off x="6803698" y="3498902"/>
            <a:ext cx="4853685" cy="2934000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21D96996-A8A4-71DA-ACF0-276B161B4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0" r="-1" b="-1"/>
          <a:stretch/>
        </p:blipFill>
        <p:spPr>
          <a:xfrm>
            <a:off x="6803699" y="315954"/>
            <a:ext cx="4853685" cy="29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39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295E7C4-7F83-55D4-B0EB-2F754F40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13232"/>
            <a:ext cx="5157216" cy="1197864"/>
          </a:xfrm>
        </p:spPr>
        <p:txBody>
          <a:bodyPr>
            <a:normAutofit/>
          </a:bodyPr>
          <a:lstStyle/>
          <a:p>
            <a:r>
              <a:rPr lang="nb-NO" dirty="0" err="1">
                <a:solidFill>
                  <a:srgbClr val="00B050"/>
                </a:solidFill>
                <a:latin typeface="Miriam Fixed" panose="020B0604020202020204" pitchFamily="49" charset="-79"/>
                <a:cs typeface="Miriam Fixed" panose="020B0604020202020204" pitchFamily="49" charset="-79"/>
              </a:rPr>
              <a:t>console.table</a:t>
            </a:r>
            <a:endParaRPr lang="nb-NO" dirty="0">
              <a:solidFill>
                <a:srgbClr val="00B05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22960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9F0CC3-44F1-44C1-3F48-EB6DADCF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8256"/>
            <a:ext cx="5157216" cy="4123944"/>
          </a:xfrm>
        </p:spPr>
        <p:txBody>
          <a:bodyPr anchor="t">
            <a:normAutofit/>
          </a:bodyPr>
          <a:lstStyle/>
          <a:p>
            <a:r>
              <a:rPr lang="nb-NO" dirty="0"/>
              <a:t>For å logge informasjon om </a:t>
            </a:r>
            <a:r>
              <a:rPr lang="nb-NO" dirty="0" err="1"/>
              <a:t>arrayer</a:t>
            </a:r>
            <a:r>
              <a:rPr lang="nb-NO" dirty="0"/>
              <a:t> til konsollen kan det være mer hensiktsmessig å bruke </a:t>
            </a:r>
            <a:r>
              <a:rPr lang="nb-NO" dirty="0" err="1">
                <a:solidFill>
                  <a:srgbClr val="00B050"/>
                </a:solidFill>
                <a:latin typeface="Miriam Fixed" panose="020B0604020202020204" pitchFamily="49" charset="-79"/>
                <a:cs typeface="Miriam Fixed" panose="020B0604020202020204" pitchFamily="49" charset="-79"/>
              </a:rPr>
              <a:t>console.table</a:t>
            </a:r>
            <a:endParaRPr lang="nb-NO" dirty="0">
              <a:solidFill>
                <a:srgbClr val="00B050"/>
              </a:solidFill>
              <a:latin typeface="Miriam Fixed" panose="020B0604020202020204" pitchFamily="49" charset="-79"/>
              <a:cs typeface="Miriam Fixed" panose="020B0604020202020204" pitchFamily="49" charset="-79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D6E156C-F5DC-3A2C-7D1F-8B984187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464" y="2797665"/>
            <a:ext cx="5987587" cy="18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0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BDA92C-FDBC-0AF0-14F7-562EDB62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578" y="804334"/>
            <a:ext cx="5006336" cy="1325563"/>
          </a:xfrm>
        </p:spPr>
        <p:txBody>
          <a:bodyPr>
            <a:normAutofit/>
          </a:bodyPr>
          <a:lstStyle/>
          <a:p>
            <a:r>
              <a:rPr lang="nb-NO" dirty="0"/>
              <a:t>Feilsøkeprosessen</a:t>
            </a:r>
          </a:p>
        </p:txBody>
      </p:sp>
      <p:sp>
        <p:nvSpPr>
          <p:cNvPr id="3088" name="Freeform: Shape 307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829 Frustrated Computer Programmers Stock Photos, Pictures &amp; Royalty-Free  Images - iStock">
            <a:extLst>
              <a:ext uri="{FF2B5EF4-FFF2-40B4-BE49-F238E27FC236}">
                <a16:creationId xmlns:a16="http://schemas.microsoft.com/office/drawing/2014/main" id="{2BCD0DB9-4F90-5302-8806-BD9B46D4C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6" r="27399" b="-1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4A2582-C8A1-4524-847E-8DCC0542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841" y="2129897"/>
            <a:ext cx="5004073" cy="3181684"/>
          </a:xfrm>
        </p:spPr>
        <p:txBody>
          <a:bodyPr anchor="t">
            <a:noAutofit/>
          </a:bodyPr>
          <a:lstStyle/>
          <a:p>
            <a:r>
              <a:rPr lang="nb-NO" sz="2400" dirty="0"/>
              <a:t>Å finne feil kan ende opp med å være en lang og frustrerende prosess.</a:t>
            </a:r>
          </a:p>
          <a:p>
            <a:r>
              <a:rPr lang="nb-NO" sz="2400" dirty="0"/>
              <a:t>Likevel er det nødvendig og er veldig givende når vi oppdager hva feilen skyldes og greier å rett opp i den.</a:t>
            </a:r>
          </a:p>
          <a:p>
            <a:r>
              <a:rPr lang="nb-NO" sz="2400" dirty="0"/>
              <a:t>Med erfaring kjenner man ofte igjen feil man har vært bort i før og kan rette opp i dem uten mye problemer.</a:t>
            </a:r>
          </a:p>
          <a:p>
            <a:r>
              <a:rPr lang="nb-NO" sz="2400" dirty="0"/>
              <a:t>Testing hjelper oss å tenke på og avdekke feil som kan oppstå, før de oppstår.</a:t>
            </a:r>
          </a:p>
        </p:txBody>
      </p:sp>
    </p:spTree>
    <p:extLst>
      <p:ext uri="{BB962C8B-B14F-4D97-AF65-F5344CB8AC3E}">
        <p14:creationId xmlns:p14="http://schemas.microsoft.com/office/powerpoint/2010/main" val="3551930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Miriam Fixed</vt:lpstr>
      <vt:lpstr>Tw Cen MT</vt:lpstr>
      <vt:lpstr>Office-tema</vt:lpstr>
      <vt:lpstr>2.5 - Feilsøking</vt:lpstr>
      <vt:lpstr>Typer feil</vt:lpstr>
      <vt:lpstr>Hva gjør man når man finner feil?</vt:lpstr>
      <vt:lpstr>Dokumentasjon og hjelperessurser</vt:lpstr>
      <vt:lpstr>console.log</vt:lpstr>
      <vt:lpstr>Eksempel 1</vt:lpstr>
      <vt:lpstr>console.table</vt:lpstr>
      <vt:lpstr>Feilsøkeprosessen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2.5 - Feilsøking</dc:title>
  <dc:creator>Pettersen, Fredrik</dc:creator>
  <cp:lastModifiedBy>Pettersen, Fredrik</cp:lastModifiedBy>
  <cp:revision>1</cp:revision>
  <dcterms:created xsi:type="dcterms:W3CDTF">2022-10-31T08:55:09Z</dcterms:created>
  <dcterms:modified xsi:type="dcterms:W3CDTF">2022-11-23T09:20:10Z</dcterms:modified>
</cp:coreProperties>
</file>