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03903-5BBF-4094-913F-3068A71B86AA}" v="43" dt="2022-10-25T21:02:5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sen, Fredrik" userId="2bbe763a-c542-4e04-b62b-68e9a91dc3a1" providerId="ADAL" clId="{F2503903-5BBF-4094-913F-3068A71B86AA}"/>
    <pc:docChg chg="undo custSel addSld modSld">
      <pc:chgData name="Pettersen, Fredrik" userId="2bbe763a-c542-4e04-b62b-68e9a91dc3a1" providerId="ADAL" clId="{F2503903-5BBF-4094-913F-3068A71B86AA}" dt="2022-10-25T21:04:23.328" v="4710" actId="14100"/>
      <pc:docMkLst>
        <pc:docMk/>
      </pc:docMkLst>
      <pc:sldChg chg="addSp modSp new mod setBg addAnim setClrOvrMap">
        <pc:chgData name="Pettersen, Fredrik" userId="2bbe763a-c542-4e04-b62b-68e9a91dc3a1" providerId="ADAL" clId="{F2503903-5BBF-4094-913F-3068A71B86AA}" dt="2022-10-25T20:49:36.044" v="4595"/>
        <pc:sldMkLst>
          <pc:docMk/>
          <pc:sldMk cId="3602670043" sldId="256"/>
        </pc:sldMkLst>
        <pc:spChg chg="mod">
          <ac:chgData name="Pettersen, Fredrik" userId="2bbe763a-c542-4e04-b62b-68e9a91dc3a1" providerId="ADAL" clId="{F2503903-5BBF-4094-913F-3068A71B86AA}" dt="2022-10-25T20:49:36.043" v="4594" actId="26606"/>
          <ac:spMkLst>
            <pc:docMk/>
            <pc:sldMk cId="3602670043" sldId="256"/>
            <ac:spMk id="2" creationId="{66D6B5B4-3D1A-EBF0-1B9D-68F9D412F6EB}"/>
          </ac:spMkLst>
        </pc:spChg>
        <pc:spChg chg="mod">
          <ac:chgData name="Pettersen, Fredrik" userId="2bbe763a-c542-4e04-b62b-68e9a91dc3a1" providerId="ADAL" clId="{F2503903-5BBF-4094-913F-3068A71B86AA}" dt="2022-10-25T20:49:36.043" v="4594" actId="26606"/>
          <ac:spMkLst>
            <pc:docMk/>
            <pc:sldMk cId="3602670043" sldId="256"/>
            <ac:spMk id="3" creationId="{FAACBD91-5DA4-2B40-4942-2A4B0886E0B1}"/>
          </ac:spMkLst>
        </pc:spChg>
        <pc:spChg chg="add">
          <ac:chgData name="Pettersen, Fredrik" userId="2bbe763a-c542-4e04-b62b-68e9a91dc3a1" providerId="ADAL" clId="{F2503903-5BBF-4094-913F-3068A71B86AA}" dt="2022-10-25T20:49:36.043" v="4594" actId="26606"/>
          <ac:spMkLst>
            <pc:docMk/>
            <pc:sldMk cId="3602670043" sldId="256"/>
            <ac:spMk id="1031" creationId="{71B2258F-86CA-4D4D-8270-BC05FCDEBFB3}"/>
          </ac:spMkLst>
        </pc:spChg>
        <pc:picChg chg="add mod ord">
          <ac:chgData name="Pettersen, Fredrik" userId="2bbe763a-c542-4e04-b62b-68e9a91dc3a1" providerId="ADAL" clId="{F2503903-5BBF-4094-913F-3068A71B86AA}" dt="2022-10-25T20:49:36.043" v="4594" actId="26606"/>
          <ac:picMkLst>
            <pc:docMk/>
            <pc:sldMk cId="3602670043" sldId="256"/>
            <ac:picMk id="1026" creationId="{9E6219A8-18CC-B25A-FEBA-8B460032BF0B}"/>
          </ac:picMkLst>
        </pc:picChg>
      </pc:sldChg>
      <pc:sldChg chg="addSp delSp modSp new mod setBg modAnim setClrOvrMap">
        <pc:chgData name="Pettersen, Fredrik" userId="2bbe763a-c542-4e04-b62b-68e9a91dc3a1" providerId="ADAL" clId="{F2503903-5BBF-4094-913F-3068A71B86AA}" dt="2022-10-25T20:58:52.928" v="4678"/>
        <pc:sldMkLst>
          <pc:docMk/>
          <pc:sldMk cId="4125706251" sldId="257"/>
        </pc:sldMkLst>
        <pc:spChg chg="mod">
          <ac:chgData name="Pettersen, Fredrik" userId="2bbe763a-c542-4e04-b62b-68e9a91dc3a1" providerId="ADAL" clId="{F2503903-5BBF-4094-913F-3068A71B86AA}" dt="2022-10-25T20:58:00.408" v="4673" actId="26606"/>
          <ac:spMkLst>
            <pc:docMk/>
            <pc:sldMk cId="4125706251" sldId="257"/>
            <ac:spMk id="2" creationId="{C7789CC9-A83E-07BE-C7A8-99B8F30FDD80}"/>
          </ac:spMkLst>
        </pc:spChg>
        <pc:spChg chg="del mod">
          <ac:chgData name="Pettersen, Fredrik" userId="2bbe763a-c542-4e04-b62b-68e9a91dc3a1" providerId="ADAL" clId="{F2503903-5BBF-4094-913F-3068A71B86AA}" dt="2022-10-25T20:49:50.510" v="4596" actId="26606"/>
          <ac:spMkLst>
            <pc:docMk/>
            <pc:sldMk cId="4125706251" sldId="257"/>
            <ac:spMk id="3" creationId="{DCAC0F64-BB27-3C33-E60C-6B93A09087EF}"/>
          </ac:spMkLst>
        </pc:spChg>
        <pc:spChg chg="add del">
          <ac:chgData name="Pettersen, Fredrik" userId="2bbe763a-c542-4e04-b62b-68e9a91dc3a1" providerId="ADAL" clId="{F2503903-5BBF-4094-913F-3068A71B86AA}" dt="2022-10-25T20:50:21.990" v="4602" actId="26606"/>
          <ac:spMkLst>
            <pc:docMk/>
            <pc:sldMk cId="4125706251" sldId="257"/>
            <ac:spMk id="10" creationId="{9228552E-C8B1-4A80-8448-0787CE0FC704}"/>
          </ac:spMkLst>
        </pc:spChg>
        <pc:spChg chg="add del">
          <ac:chgData name="Pettersen, Fredrik" userId="2bbe763a-c542-4e04-b62b-68e9a91dc3a1" providerId="ADAL" clId="{F2503903-5BBF-4094-913F-3068A71B86AA}" dt="2022-10-25T20:50:21.956" v="4601" actId="26606"/>
          <ac:spMkLst>
            <pc:docMk/>
            <pc:sldMk cId="4125706251" sldId="257"/>
            <ac:spMk id="15" creationId="{9228552E-C8B1-4A80-8448-0787CE0FC704}"/>
          </ac:spMkLst>
        </pc:spChg>
        <pc:spChg chg="add del">
          <ac:chgData name="Pettersen, Fredrik" userId="2bbe763a-c542-4e04-b62b-68e9a91dc3a1" providerId="ADAL" clId="{F2503903-5BBF-4094-913F-3068A71B86AA}" dt="2022-10-25T20:51:09.769" v="4610" actId="26606"/>
          <ac:spMkLst>
            <pc:docMk/>
            <pc:sldMk cId="4125706251" sldId="257"/>
            <ac:spMk id="17" creationId="{9228552E-C8B1-4A80-8448-0787CE0FC704}"/>
          </ac:spMkLst>
        </pc:spChg>
        <pc:spChg chg="add del">
          <ac:chgData name="Pettersen, Fredrik" userId="2bbe763a-c542-4e04-b62b-68e9a91dc3a1" providerId="ADAL" clId="{F2503903-5BBF-4094-913F-3068A71B86AA}" dt="2022-10-25T20:58:00.408" v="4673" actId="26606"/>
          <ac:spMkLst>
            <pc:docMk/>
            <pc:sldMk cId="4125706251" sldId="257"/>
            <ac:spMk id="22" creationId="{9228552E-C8B1-4A80-8448-0787CE0FC704}"/>
          </ac:spMkLst>
        </pc:spChg>
        <pc:spChg chg="add">
          <ac:chgData name="Pettersen, Fredrik" userId="2bbe763a-c542-4e04-b62b-68e9a91dc3a1" providerId="ADAL" clId="{F2503903-5BBF-4094-913F-3068A71B86AA}" dt="2022-10-25T20:58:00.408" v="4673" actId="26606"/>
          <ac:spMkLst>
            <pc:docMk/>
            <pc:sldMk cId="4125706251" sldId="257"/>
            <ac:spMk id="24" creationId="{FCEC2294-5A7B-45E5-9251-C1AA89F4ADCF}"/>
          </ac:spMkLst>
        </pc:spChg>
        <pc:spChg chg="add del">
          <ac:chgData name="Pettersen, Fredrik" userId="2bbe763a-c542-4e04-b62b-68e9a91dc3a1" providerId="ADAL" clId="{F2503903-5BBF-4094-913F-3068A71B86AA}" dt="2022-10-25T20:56:46.060" v="4667" actId="26606"/>
          <ac:spMkLst>
            <pc:docMk/>
            <pc:sldMk cId="4125706251" sldId="257"/>
            <ac:spMk id="27" creationId="{5A0118C5-4F8D-4CF4-BADD-53FEACC6C42A}"/>
          </ac:spMkLst>
        </pc:spChg>
        <pc:grpChg chg="add del">
          <ac:chgData name="Pettersen, Fredrik" userId="2bbe763a-c542-4e04-b62b-68e9a91dc3a1" providerId="ADAL" clId="{F2503903-5BBF-4094-913F-3068A71B86AA}" dt="2022-10-25T20:56:46.060" v="4667" actId="26606"/>
          <ac:grpSpMkLst>
            <pc:docMk/>
            <pc:sldMk cId="4125706251" sldId="257"/>
            <ac:grpSpMk id="29" creationId="{B894EFA8-F425-4D19-A94B-445388B31E20}"/>
          </ac:grpSpMkLst>
        </pc:grpChg>
        <pc:grpChg chg="add del">
          <ac:chgData name="Pettersen, Fredrik" userId="2bbe763a-c542-4e04-b62b-68e9a91dc3a1" providerId="ADAL" clId="{F2503903-5BBF-4094-913F-3068A71B86AA}" dt="2022-10-25T20:56:46.060" v="4667" actId="26606"/>
          <ac:grpSpMkLst>
            <pc:docMk/>
            <pc:sldMk cId="4125706251" sldId="257"/>
            <ac:grpSpMk id="33" creationId="{582A903B-6B78-4F0A-B7C9-3D80499020B8}"/>
          </ac:grpSpMkLst>
        </pc:grpChg>
        <pc:graphicFrameChg chg="add mod modGraphic">
          <ac:chgData name="Pettersen, Fredrik" userId="2bbe763a-c542-4e04-b62b-68e9a91dc3a1" providerId="ADAL" clId="{F2503903-5BBF-4094-913F-3068A71B86AA}" dt="2022-10-25T20:58:52.928" v="4678"/>
          <ac:graphicFrameMkLst>
            <pc:docMk/>
            <pc:sldMk cId="4125706251" sldId="257"/>
            <ac:graphicFrameMk id="5" creationId="{22D4722D-43F6-9C0A-575D-51493AAEE605}"/>
          </ac:graphicFrameMkLst>
        </pc:graphicFrameChg>
        <pc:picChg chg="add mod ord">
          <ac:chgData name="Pettersen, Fredrik" userId="2bbe763a-c542-4e04-b62b-68e9a91dc3a1" providerId="ADAL" clId="{F2503903-5BBF-4094-913F-3068A71B86AA}" dt="2022-10-25T20:58:09.951" v="4677"/>
          <ac:picMkLst>
            <pc:docMk/>
            <pc:sldMk cId="4125706251" sldId="257"/>
            <ac:picMk id="6" creationId="{B2E7E82E-0A28-8FA4-B6D3-B2D76EF41E40}"/>
          </ac:picMkLst>
        </pc:picChg>
        <pc:cxnChg chg="add">
          <ac:chgData name="Pettersen, Fredrik" userId="2bbe763a-c542-4e04-b62b-68e9a91dc3a1" providerId="ADAL" clId="{F2503903-5BBF-4094-913F-3068A71B86AA}" dt="2022-10-25T20:58:00.408" v="4673" actId="26606"/>
          <ac:cxnSpMkLst>
            <pc:docMk/>
            <pc:sldMk cId="4125706251" sldId="257"/>
            <ac:cxnSpMk id="25" creationId="{67182200-4859-4C8D-BCBB-55B245C28BA3}"/>
          </ac:cxnSpMkLst>
        </pc:cxnChg>
      </pc:sldChg>
      <pc:sldChg chg="addSp delSp modSp new mod setBg setClrOvrMap">
        <pc:chgData name="Pettersen, Fredrik" userId="2bbe763a-c542-4e04-b62b-68e9a91dc3a1" providerId="ADAL" clId="{F2503903-5BBF-4094-913F-3068A71B86AA}" dt="2022-10-25T20:57:49.473" v="4672" actId="26606"/>
        <pc:sldMkLst>
          <pc:docMk/>
          <pc:sldMk cId="1149718014" sldId="258"/>
        </pc:sldMkLst>
        <pc:spChg chg="mod">
          <ac:chgData name="Pettersen, Fredrik" userId="2bbe763a-c542-4e04-b62b-68e9a91dc3a1" providerId="ADAL" clId="{F2503903-5BBF-4094-913F-3068A71B86AA}" dt="2022-10-25T20:57:49.473" v="4672" actId="26606"/>
          <ac:spMkLst>
            <pc:docMk/>
            <pc:sldMk cId="1149718014" sldId="258"/>
            <ac:spMk id="2" creationId="{C7EE5857-861D-A84B-0727-A4CE0D3EAB0F}"/>
          </ac:spMkLst>
        </pc:spChg>
        <pc:spChg chg="add del mod">
          <ac:chgData name="Pettersen, Fredrik" userId="2bbe763a-c542-4e04-b62b-68e9a91dc3a1" providerId="ADAL" clId="{F2503903-5BBF-4094-913F-3068A71B86AA}" dt="2022-10-25T20:51:05.031" v="4609" actId="26606"/>
          <ac:spMkLst>
            <pc:docMk/>
            <pc:sldMk cId="1149718014" sldId="258"/>
            <ac:spMk id="3" creationId="{AA828579-36C9-C13C-BA69-5BCDD9D63140}"/>
          </ac:spMkLst>
        </pc:spChg>
        <pc:spChg chg="add del">
          <ac:chgData name="Pettersen, Fredrik" userId="2bbe763a-c542-4e04-b62b-68e9a91dc3a1" providerId="ADAL" clId="{F2503903-5BBF-4094-913F-3068A71B86AA}" dt="2022-10-25T20:51:01.971" v="4604" actId="26606"/>
          <ac:spMkLst>
            <pc:docMk/>
            <pc:sldMk cId="1149718014" sldId="258"/>
            <ac:spMk id="10" creationId="{9228552E-C8B1-4A80-8448-0787CE0FC704}"/>
          </ac:spMkLst>
        </pc:spChg>
        <pc:spChg chg="add del">
          <ac:chgData name="Pettersen, Fredrik" userId="2bbe763a-c542-4e04-b62b-68e9a91dc3a1" providerId="ADAL" clId="{F2503903-5BBF-4094-913F-3068A71B86AA}" dt="2022-10-25T20:51:04.123" v="4606" actId="26606"/>
          <ac:spMkLst>
            <pc:docMk/>
            <pc:sldMk cId="1149718014" sldId="258"/>
            <ac:spMk id="12" creationId="{2E80C965-DB6D-4F81-9E9E-B027384D0BD6}"/>
          </ac:spMkLst>
        </pc:spChg>
        <pc:spChg chg="add del">
          <ac:chgData name="Pettersen, Fredrik" userId="2bbe763a-c542-4e04-b62b-68e9a91dc3a1" providerId="ADAL" clId="{F2503903-5BBF-4094-913F-3068A71B86AA}" dt="2022-10-25T20:51:04.123" v="4606" actId="26606"/>
          <ac:spMkLst>
            <pc:docMk/>
            <pc:sldMk cId="1149718014" sldId="258"/>
            <ac:spMk id="13" creationId="{2B566528-1B12-4246-9431-5C2D7D081168}"/>
          </ac:spMkLst>
        </pc:spChg>
        <pc:spChg chg="add del">
          <ac:chgData name="Pettersen, Fredrik" userId="2bbe763a-c542-4e04-b62b-68e9a91dc3a1" providerId="ADAL" clId="{F2503903-5BBF-4094-913F-3068A71B86AA}" dt="2022-10-25T20:51:04.123" v="4606" actId="26606"/>
          <ac:spMkLst>
            <pc:docMk/>
            <pc:sldMk cId="1149718014" sldId="258"/>
            <ac:spMk id="14" creationId="{A580F890-B085-4E95-96AA-55AEBEC5CE6E}"/>
          </ac:spMkLst>
        </pc:spChg>
        <pc:spChg chg="add del">
          <ac:chgData name="Pettersen, Fredrik" userId="2bbe763a-c542-4e04-b62b-68e9a91dc3a1" providerId="ADAL" clId="{F2503903-5BBF-4094-913F-3068A71B86AA}" dt="2022-10-25T20:51:04.123" v="4606" actId="26606"/>
          <ac:spMkLst>
            <pc:docMk/>
            <pc:sldMk cId="1149718014" sldId="258"/>
            <ac:spMk id="16" creationId="{D3F51FEB-38FB-4F6C-9F7B-2F2AFAB65463}"/>
          </ac:spMkLst>
        </pc:spChg>
        <pc:spChg chg="add del">
          <ac:chgData name="Pettersen, Fredrik" userId="2bbe763a-c542-4e04-b62b-68e9a91dc3a1" providerId="ADAL" clId="{F2503903-5BBF-4094-913F-3068A71B86AA}" dt="2022-10-25T20:51:04.123" v="4606" actId="26606"/>
          <ac:spMkLst>
            <pc:docMk/>
            <pc:sldMk cId="1149718014" sldId="258"/>
            <ac:spMk id="18" creationId="{1E547BA6-BAE0-43BB-A7CA-60F69CE252F0}"/>
          </ac:spMkLst>
        </pc:spChg>
        <pc:spChg chg="add del">
          <ac:chgData name="Pettersen, Fredrik" userId="2bbe763a-c542-4e04-b62b-68e9a91dc3a1" providerId="ADAL" clId="{F2503903-5BBF-4094-913F-3068A71B86AA}" dt="2022-10-25T20:51:05" v="4608" actId="26606"/>
          <ac:spMkLst>
            <pc:docMk/>
            <pc:sldMk cId="1149718014" sldId="258"/>
            <ac:spMk id="21" creationId="{2B566528-1B12-4246-9431-5C2D7D081168}"/>
          </ac:spMkLst>
        </pc:spChg>
        <pc:spChg chg="add del">
          <ac:chgData name="Pettersen, Fredrik" userId="2bbe763a-c542-4e04-b62b-68e9a91dc3a1" providerId="ADAL" clId="{F2503903-5BBF-4094-913F-3068A71B86AA}" dt="2022-10-25T20:51:05" v="4608" actId="26606"/>
          <ac:spMkLst>
            <pc:docMk/>
            <pc:sldMk cId="1149718014" sldId="258"/>
            <ac:spMk id="25" creationId="{D3F51FEB-38FB-4F6C-9F7B-2F2AFAB65463}"/>
          </ac:spMkLst>
        </pc:spChg>
        <pc:spChg chg="add del">
          <ac:chgData name="Pettersen, Fredrik" userId="2bbe763a-c542-4e04-b62b-68e9a91dc3a1" providerId="ADAL" clId="{F2503903-5BBF-4094-913F-3068A71B86AA}" dt="2022-10-25T20:51:05" v="4608" actId="26606"/>
          <ac:spMkLst>
            <pc:docMk/>
            <pc:sldMk cId="1149718014" sldId="258"/>
            <ac:spMk id="26" creationId="{1E547BA6-BAE0-43BB-A7CA-60F69CE252F0}"/>
          </ac:spMkLst>
        </pc:spChg>
        <pc:spChg chg="add del">
          <ac:chgData name="Pettersen, Fredrik" userId="2bbe763a-c542-4e04-b62b-68e9a91dc3a1" providerId="ADAL" clId="{F2503903-5BBF-4094-913F-3068A71B86AA}" dt="2022-10-25T20:57:49.473" v="4672" actId="26606"/>
          <ac:spMkLst>
            <pc:docMk/>
            <pc:sldMk cId="1149718014" sldId="258"/>
            <ac:spMk id="29" creationId="{9228552E-C8B1-4A80-8448-0787CE0FC704}"/>
          </ac:spMkLst>
        </pc:spChg>
        <pc:spChg chg="add">
          <ac:chgData name="Pettersen, Fredrik" userId="2bbe763a-c542-4e04-b62b-68e9a91dc3a1" providerId="ADAL" clId="{F2503903-5BBF-4094-913F-3068A71B86AA}" dt="2022-10-25T20:57:49.473" v="4672" actId="26606"/>
          <ac:spMkLst>
            <pc:docMk/>
            <pc:sldMk cId="1149718014" sldId="258"/>
            <ac:spMk id="36" creationId="{FCEC2294-5A7B-45E5-9251-C1AA89F4ADCF}"/>
          </ac:spMkLst>
        </pc:spChg>
        <pc:grpChg chg="add del">
          <ac:chgData name="Pettersen, Fredrik" userId="2bbe763a-c542-4e04-b62b-68e9a91dc3a1" providerId="ADAL" clId="{F2503903-5BBF-4094-913F-3068A71B86AA}" dt="2022-10-25T20:51:05" v="4608" actId="26606"/>
          <ac:grpSpMkLst>
            <pc:docMk/>
            <pc:sldMk cId="1149718014" sldId="258"/>
            <ac:grpSpMk id="22" creationId="{07EAA094-9CF6-4695-958A-33D9BCAA9474}"/>
          </ac:grpSpMkLst>
        </pc:grpChg>
        <pc:graphicFrameChg chg="add del">
          <ac:chgData name="Pettersen, Fredrik" userId="2bbe763a-c542-4e04-b62b-68e9a91dc3a1" providerId="ADAL" clId="{F2503903-5BBF-4094-913F-3068A71B86AA}" dt="2022-10-25T20:51:01.971" v="4604" actId="26606"/>
          <ac:graphicFrameMkLst>
            <pc:docMk/>
            <pc:sldMk cId="1149718014" sldId="258"/>
            <ac:graphicFrameMk id="5" creationId="{11DA5095-93B4-8A96-99D9-F95758B08856}"/>
          </ac:graphicFrameMkLst>
        </pc:graphicFrameChg>
        <pc:graphicFrameChg chg="add del">
          <ac:chgData name="Pettersen, Fredrik" userId="2bbe763a-c542-4e04-b62b-68e9a91dc3a1" providerId="ADAL" clId="{F2503903-5BBF-4094-913F-3068A71B86AA}" dt="2022-10-25T20:51:04.123" v="4606" actId="26606"/>
          <ac:graphicFrameMkLst>
            <pc:docMk/>
            <pc:sldMk cId="1149718014" sldId="258"/>
            <ac:graphicFrameMk id="17" creationId="{08C4AA04-CCBB-AA54-B1DB-CFD55E0970B8}"/>
          </ac:graphicFrameMkLst>
        </pc:graphicFrameChg>
        <pc:graphicFrameChg chg="add del">
          <ac:chgData name="Pettersen, Fredrik" userId="2bbe763a-c542-4e04-b62b-68e9a91dc3a1" providerId="ADAL" clId="{F2503903-5BBF-4094-913F-3068A71B86AA}" dt="2022-10-25T20:51:05" v="4608" actId="26606"/>
          <ac:graphicFrameMkLst>
            <pc:docMk/>
            <pc:sldMk cId="1149718014" sldId="258"/>
            <ac:graphicFrameMk id="27" creationId="{B7B8AAEC-B5F7-BC05-B4F0-5D993BC9B45A}"/>
          </ac:graphicFrameMkLst>
        </pc:graphicFrameChg>
        <pc:graphicFrameChg chg="add mod modGraphic">
          <ac:chgData name="Pettersen, Fredrik" userId="2bbe763a-c542-4e04-b62b-68e9a91dc3a1" providerId="ADAL" clId="{F2503903-5BBF-4094-913F-3068A71B86AA}" dt="2022-10-25T20:57:49.473" v="4672" actId="26606"/>
          <ac:graphicFrameMkLst>
            <pc:docMk/>
            <pc:sldMk cId="1149718014" sldId="258"/>
            <ac:graphicFrameMk id="31" creationId="{11DA5095-93B4-8A96-99D9-F95758B08856}"/>
          </ac:graphicFrameMkLst>
        </pc:graphicFrameChg>
        <pc:picChg chg="add del">
          <ac:chgData name="Pettersen, Fredrik" userId="2bbe763a-c542-4e04-b62b-68e9a91dc3a1" providerId="ADAL" clId="{F2503903-5BBF-4094-913F-3068A71B86AA}" dt="2022-10-25T20:51:01.971" v="4604" actId="26606"/>
          <ac:picMkLst>
            <pc:docMk/>
            <pc:sldMk cId="1149718014" sldId="258"/>
            <ac:picMk id="6" creationId="{F45FDC84-2ED9-4905-9744-B137E5990508}"/>
          </ac:picMkLst>
        </pc:picChg>
        <pc:picChg chg="add del">
          <ac:chgData name="Pettersen, Fredrik" userId="2bbe763a-c542-4e04-b62b-68e9a91dc3a1" providerId="ADAL" clId="{F2503903-5BBF-4094-913F-3068A71B86AA}" dt="2022-10-25T20:51:04.123" v="4606" actId="26606"/>
          <ac:picMkLst>
            <pc:docMk/>
            <pc:sldMk cId="1149718014" sldId="258"/>
            <ac:picMk id="15" creationId="{14FC1273-17AC-9647-EDC2-5FE7EE6D2DE8}"/>
          </ac:picMkLst>
        </pc:picChg>
        <pc:picChg chg="add del">
          <ac:chgData name="Pettersen, Fredrik" userId="2bbe763a-c542-4e04-b62b-68e9a91dc3a1" providerId="ADAL" clId="{F2503903-5BBF-4094-913F-3068A71B86AA}" dt="2022-10-25T20:51:05" v="4608" actId="26606"/>
          <ac:picMkLst>
            <pc:docMk/>
            <pc:sldMk cId="1149718014" sldId="258"/>
            <ac:picMk id="20" creationId="{984E1D14-8816-9E53-29E3-F4B79B9798F4}"/>
          </ac:picMkLst>
        </pc:picChg>
        <pc:picChg chg="add mod">
          <ac:chgData name="Pettersen, Fredrik" userId="2bbe763a-c542-4e04-b62b-68e9a91dc3a1" providerId="ADAL" clId="{F2503903-5BBF-4094-913F-3068A71B86AA}" dt="2022-10-25T20:57:49.473" v="4672" actId="26606"/>
          <ac:picMkLst>
            <pc:docMk/>
            <pc:sldMk cId="1149718014" sldId="258"/>
            <ac:picMk id="30" creationId="{F45FDC84-2ED9-4905-9744-B137E5990508}"/>
          </ac:picMkLst>
        </pc:picChg>
        <pc:cxnChg chg="add">
          <ac:chgData name="Pettersen, Fredrik" userId="2bbe763a-c542-4e04-b62b-68e9a91dc3a1" providerId="ADAL" clId="{F2503903-5BBF-4094-913F-3068A71B86AA}" dt="2022-10-25T20:57:49.473" v="4672" actId="26606"/>
          <ac:cxnSpMkLst>
            <pc:docMk/>
            <pc:sldMk cId="1149718014" sldId="258"/>
            <ac:cxnSpMk id="38" creationId="{67182200-4859-4C8D-BCBB-55B245C28BA3}"/>
          </ac:cxnSpMkLst>
        </pc:cxnChg>
      </pc:sldChg>
      <pc:sldChg chg="addSp delSp modSp new mod setBg modAnim">
        <pc:chgData name="Pettersen, Fredrik" userId="2bbe763a-c542-4e04-b62b-68e9a91dc3a1" providerId="ADAL" clId="{F2503903-5BBF-4094-913F-3068A71B86AA}" dt="2022-10-25T21:02:59.324" v="4702" actId="14861"/>
        <pc:sldMkLst>
          <pc:docMk/>
          <pc:sldMk cId="665488359" sldId="259"/>
        </pc:sldMkLst>
        <pc:spChg chg="mod">
          <ac:chgData name="Pettersen, Fredrik" userId="2bbe763a-c542-4e04-b62b-68e9a91dc3a1" providerId="ADAL" clId="{F2503903-5BBF-4094-913F-3068A71B86AA}" dt="2022-10-25T21:01:35.951" v="4689" actId="26606"/>
          <ac:spMkLst>
            <pc:docMk/>
            <pc:sldMk cId="665488359" sldId="259"/>
            <ac:spMk id="2" creationId="{D3743A9D-B472-BA5A-3909-0F36BEE8DCA3}"/>
          </ac:spMkLst>
        </pc:spChg>
        <pc:spChg chg="mod">
          <ac:chgData name="Pettersen, Fredrik" userId="2bbe763a-c542-4e04-b62b-68e9a91dc3a1" providerId="ADAL" clId="{F2503903-5BBF-4094-913F-3068A71B86AA}" dt="2022-10-25T21:01:44.569" v="4693" actId="404"/>
          <ac:spMkLst>
            <pc:docMk/>
            <pc:sldMk cId="665488359" sldId="259"/>
            <ac:spMk id="3" creationId="{E66E0158-5EFD-253E-5A43-2520A428A6F8}"/>
          </ac:spMkLst>
        </pc:spChg>
        <pc:spChg chg="add del">
          <ac:chgData name="Pettersen, Fredrik" userId="2bbe763a-c542-4e04-b62b-68e9a91dc3a1" providerId="ADAL" clId="{F2503903-5BBF-4094-913F-3068A71B86AA}" dt="2022-10-25T21:01:35.951" v="4689" actId="26606"/>
          <ac:spMkLst>
            <pc:docMk/>
            <pc:sldMk cId="665488359" sldId="259"/>
            <ac:spMk id="8" creationId="{A7AE9375-4664-4DB2-922D-2782A6E439AC}"/>
          </ac:spMkLst>
        </pc:spChg>
        <pc:spChg chg="add del">
          <ac:chgData name="Pettersen, Fredrik" userId="2bbe763a-c542-4e04-b62b-68e9a91dc3a1" providerId="ADAL" clId="{F2503903-5BBF-4094-913F-3068A71B86AA}" dt="2022-10-25T21:01:35.951" v="4689" actId="26606"/>
          <ac:spMkLst>
            <pc:docMk/>
            <pc:sldMk cId="665488359" sldId="259"/>
            <ac:spMk id="12" creationId="{9DD005C1-8C51-42D6-9BEE-B9B83849743D}"/>
          </ac:spMkLst>
        </pc:spChg>
        <pc:spChg chg="add">
          <ac:chgData name="Pettersen, Fredrik" userId="2bbe763a-c542-4e04-b62b-68e9a91dc3a1" providerId="ADAL" clId="{F2503903-5BBF-4094-913F-3068A71B86AA}" dt="2022-10-25T21:01:35.951" v="4689" actId="26606"/>
          <ac:spMkLst>
            <pc:docMk/>
            <pc:sldMk cId="665488359" sldId="259"/>
            <ac:spMk id="2055" creationId="{E8A8EAB8-D2FF-444D-B34B-7D32F106AD0E}"/>
          </ac:spMkLst>
        </pc:spChg>
        <pc:picChg chg="add mod">
          <ac:chgData name="Pettersen, Fredrik" userId="2bbe763a-c542-4e04-b62b-68e9a91dc3a1" providerId="ADAL" clId="{F2503903-5BBF-4094-913F-3068A71B86AA}" dt="2022-10-25T21:02:59.324" v="4702" actId="14861"/>
          <ac:picMkLst>
            <pc:docMk/>
            <pc:sldMk cId="665488359" sldId="259"/>
            <ac:picMk id="2050" creationId="{F2A6293C-68E3-FB3F-98AF-B3FFE0919DA0}"/>
          </ac:picMkLst>
        </pc:picChg>
        <pc:cxnChg chg="add del">
          <ac:chgData name="Pettersen, Fredrik" userId="2bbe763a-c542-4e04-b62b-68e9a91dc3a1" providerId="ADAL" clId="{F2503903-5BBF-4094-913F-3068A71B86AA}" dt="2022-10-25T21:01:35.951" v="4689" actId="26606"/>
          <ac:cxnSpMkLst>
            <pc:docMk/>
            <pc:sldMk cId="665488359" sldId="259"/>
            <ac:cxnSpMk id="10" creationId="{EE504C98-6397-41C1-A8D8-2D9C4ED307E0}"/>
          </ac:cxnSpMkLst>
        </pc:cxnChg>
        <pc:cxnChg chg="add">
          <ac:chgData name="Pettersen, Fredrik" userId="2bbe763a-c542-4e04-b62b-68e9a91dc3a1" providerId="ADAL" clId="{F2503903-5BBF-4094-913F-3068A71B86AA}" dt="2022-10-25T21:01:35.951" v="4689" actId="26606"/>
          <ac:cxnSpMkLst>
            <pc:docMk/>
            <pc:sldMk cId="665488359" sldId="259"/>
            <ac:cxnSpMk id="2057" creationId="{EEA38897-7BA3-4408-8083-3235339C4A60}"/>
          </ac:cxnSpMkLst>
        </pc:cxnChg>
        <pc:cxnChg chg="add">
          <ac:chgData name="Pettersen, Fredrik" userId="2bbe763a-c542-4e04-b62b-68e9a91dc3a1" providerId="ADAL" clId="{F2503903-5BBF-4094-913F-3068A71B86AA}" dt="2022-10-25T21:01:35.951" v="4689" actId="26606"/>
          <ac:cxnSpMkLst>
            <pc:docMk/>
            <pc:sldMk cId="665488359" sldId="259"/>
            <ac:cxnSpMk id="2059" creationId="{F11AD06B-AB20-4097-8606-5DA00DBACE88}"/>
          </ac:cxnSpMkLst>
        </pc:cxnChg>
      </pc:sldChg>
      <pc:sldChg chg="addSp delSp modSp new mod setBg modAnim setClrOvrMap">
        <pc:chgData name="Pettersen, Fredrik" userId="2bbe763a-c542-4e04-b62b-68e9a91dc3a1" providerId="ADAL" clId="{F2503903-5BBF-4094-913F-3068A71B86AA}" dt="2022-10-25T21:04:23.328" v="4710" actId="14100"/>
        <pc:sldMkLst>
          <pc:docMk/>
          <pc:sldMk cId="3217251308" sldId="260"/>
        </pc:sldMkLst>
        <pc:spChg chg="mod">
          <ac:chgData name="Pettersen, Fredrik" userId="2bbe763a-c542-4e04-b62b-68e9a91dc3a1" providerId="ADAL" clId="{F2503903-5BBF-4094-913F-3068A71B86AA}" dt="2022-10-25T21:04:23.328" v="4710" actId="14100"/>
          <ac:spMkLst>
            <pc:docMk/>
            <pc:sldMk cId="3217251308" sldId="260"/>
            <ac:spMk id="2" creationId="{DABF464C-DFDF-70D5-D59E-8D1B008F4C4B}"/>
          </ac:spMkLst>
        </pc:spChg>
        <pc:spChg chg="add del mod">
          <ac:chgData name="Pettersen, Fredrik" userId="2bbe763a-c542-4e04-b62b-68e9a91dc3a1" providerId="ADAL" clId="{F2503903-5BBF-4094-913F-3068A71B86AA}" dt="2022-10-25T20:51:53.823" v="4614" actId="26606"/>
          <ac:spMkLst>
            <pc:docMk/>
            <pc:sldMk cId="3217251308" sldId="260"/>
            <ac:spMk id="3" creationId="{03776DC9-79D9-F9B4-4495-240A9D259B99}"/>
          </ac:spMkLst>
        </pc:spChg>
        <pc:spChg chg="add">
          <ac:chgData name="Pettersen, Fredrik" userId="2bbe763a-c542-4e04-b62b-68e9a91dc3a1" providerId="ADAL" clId="{F2503903-5BBF-4094-913F-3068A71B86AA}" dt="2022-10-25T20:51:53.823" v="4614" actId="26606"/>
          <ac:spMkLst>
            <pc:docMk/>
            <pc:sldMk cId="3217251308" sldId="260"/>
            <ac:spMk id="8" creationId="{A7AE9375-4664-4DB2-922D-2782A6E439AC}"/>
          </ac:spMkLst>
        </pc:spChg>
        <pc:spChg chg="add del">
          <ac:chgData name="Pettersen, Fredrik" userId="2bbe763a-c542-4e04-b62b-68e9a91dc3a1" providerId="ADAL" clId="{F2503903-5BBF-4094-913F-3068A71B86AA}" dt="2022-10-25T20:51:53.817" v="4613" actId="26606"/>
          <ac:spMkLst>
            <pc:docMk/>
            <pc:sldMk cId="3217251308" sldId="260"/>
            <ac:spMk id="10" creationId="{9228552E-C8B1-4A80-8448-0787CE0FC704}"/>
          </ac:spMkLst>
        </pc:spChg>
        <pc:spChg chg="add">
          <ac:chgData name="Pettersen, Fredrik" userId="2bbe763a-c542-4e04-b62b-68e9a91dc3a1" providerId="ADAL" clId="{F2503903-5BBF-4094-913F-3068A71B86AA}" dt="2022-10-25T20:51:53.823" v="4614" actId="26606"/>
          <ac:spMkLst>
            <pc:docMk/>
            <pc:sldMk cId="3217251308" sldId="260"/>
            <ac:spMk id="12" creationId="{9DD005C1-8C51-42D6-9BEE-B9B83849743D}"/>
          </ac:spMkLst>
        </pc:spChg>
        <pc:spChg chg="add mod">
          <ac:chgData name="Pettersen, Fredrik" userId="2bbe763a-c542-4e04-b62b-68e9a91dc3a1" providerId="ADAL" clId="{F2503903-5BBF-4094-913F-3068A71B86AA}" dt="2022-10-25T20:52:22.622" v="4633" actId="27636"/>
          <ac:spMkLst>
            <pc:docMk/>
            <pc:sldMk cId="3217251308" sldId="260"/>
            <ac:spMk id="14" creationId="{03776DC9-79D9-F9B4-4495-240A9D259B99}"/>
          </ac:spMkLst>
        </pc:spChg>
        <pc:graphicFrameChg chg="add del">
          <ac:chgData name="Pettersen, Fredrik" userId="2bbe763a-c542-4e04-b62b-68e9a91dc3a1" providerId="ADAL" clId="{F2503903-5BBF-4094-913F-3068A71B86AA}" dt="2022-10-25T20:51:53.817" v="4613" actId="26606"/>
          <ac:graphicFrameMkLst>
            <pc:docMk/>
            <pc:sldMk cId="3217251308" sldId="260"/>
            <ac:graphicFrameMk id="5" creationId="{E6C47174-6E28-8110-94B4-1771ABD7379B}"/>
          </ac:graphicFrameMkLst>
        </pc:graphicFrameChg>
        <pc:picChg chg="add del">
          <ac:chgData name="Pettersen, Fredrik" userId="2bbe763a-c542-4e04-b62b-68e9a91dc3a1" providerId="ADAL" clId="{F2503903-5BBF-4094-913F-3068A71B86AA}" dt="2022-10-25T20:51:53.817" v="4613" actId="26606"/>
          <ac:picMkLst>
            <pc:docMk/>
            <pc:sldMk cId="3217251308" sldId="260"/>
            <ac:picMk id="6" creationId="{223CBE8A-8DA5-48A0-0EEA-A49E67F9AA3B}"/>
          </ac:picMkLst>
        </pc:picChg>
        <pc:cxnChg chg="add">
          <ac:chgData name="Pettersen, Fredrik" userId="2bbe763a-c542-4e04-b62b-68e9a91dc3a1" providerId="ADAL" clId="{F2503903-5BBF-4094-913F-3068A71B86AA}" dt="2022-10-25T20:51:53.823" v="4614" actId="26606"/>
          <ac:cxnSpMkLst>
            <pc:docMk/>
            <pc:sldMk cId="3217251308" sldId="260"/>
            <ac:cxnSpMk id="13" creationId="{EE504C98-6397-41C1-A8D8-2D9C4ED307E0}"/>
          </ac:cxnSpMkLst>
        </pc:cxnChg>
      </pc:sldChg>
      <pc:sldChg chg="addSp modSp new mod setBg modAnim">
        <pc:chgData name="Pettersen, Fredrik" userId="2bbe763a-c542-4e04-b62b-68e9a91dc3a1" providerId="ADAL" clId="{F2503903-5BBF-4094-913F-3068A71B86AA}" dt="2022-10-25T20:59:17.723" v="4681"/>
        <pc:sldMkLst>
          <pc:docMk/>
          <pc:sldMk cId="3784816688" sldId="261"/>
        </pc:sldMkLst>
        <pc:spChg chg="mod">
          <ac:chgData name="Pettersen, Fredrik" userId="2bbe763a-c542-4e04-b62b-68e9a91dc3a1" providerId="ADAL" clId="{F2503903-5BBF-4094-913F-3068A71B86AA}" dt="2022-10-25T20:54:34.539" v="4634" actId="26606"/>
          <ac:spMkLst>
            <pc:docMk/>
            <pc:sldMk cId="3784816688" sldId="261"/>
            <ac:spMk id="2" creationId="{311CA4DD-5260-191C-97B1-5CB7310C85F8}"/>
          </ac:spMkLst>
        </pc:spChg>
        <pc:spChg chg="mod">
          <ac:chgData name="Pettersen, Fredrik" userId="2bbe763a-c542-4e04-b62b-68e9a91dc3a1" providerId="ADAL" clId="{F2503903-5BBF-4094-913F-3068A71B86AA}" dt="2022-10-25T20:54:34.539" v="4634" actId="26606"/>
          <ac:spMkLst>
            <pc:docMk/>
            <pc:sldMk cId="3784816688" sldId="261"/>
            <ac:spMk id="3" creationId="{56EFD39D-3A28-28B1-1AB9-604241CF6E56}"/>
          </ac:spMkLst>
        </pc:spChg>
        <pc:spChg chg="add">
          <ac:chgData name="Pettersen, Fredrik" userId="2bbe763a-c542-4e04-b62b-68e9a91dc3a1" providerId="ADAL" clId="{F2503903-5BBF-4094-913F-3068A71B86AA}" dt="2022-10-25T20:54:34.539" v="4634" actId="26606"/>
          <ac:spMkLst>
            <pc:docMk/>
            <pc:sldMk cId="3784816688" sldId="261"/>
            <ac:spMk id="8" creationId="{A7AE9375-4664-4DB2-922D-2782A6E439AC}"/>
          </ac:spMkLst>
        </pc:spChg>
        <pc:spChg chg="add">
          <ac:chgData name="Pettersen, Fredrik" userId="2bbe763a-c542-4e04-b62b-68e9a91dc3a1" providerId="ADAL" clId="{F2503903-5BBF-4094-913F-3068A71B86AA}" dt="2022-10-25T20:54:34.539" v="4634" actId="26606"/>
          <ac:spMkLst>
            <pc:docMk/>
            <pc:sldMk cId="3784816688" sldId="261"/>
            <ac:spMk id="12" creationId="{9DD005C1-8C51-42D6-9BEE-B9B83849743D}"/>
          </ac:spMkLst>
        </pc:spChg>
        <pc:cxnChg chg="add">
          <ac:chgData name="Pettersen, Fredrik" userId="2bbe763a-c542-4e04-b62b-68e9a91dc3a1" providerId="ADAL" clId="{F2503903-5BBF-4094-913F-3068A71B86AA}" dt="2022-10-25T20:54:34.539" v="4634" actId="26606"/>
          <ac:cxnSpMkLst>
            <pc:docMk/>
            <pc:sldMk cId="3784816688" sldId="261"/>
            <ac:cxnSpMk id="10" creationId="{EE504C98-6397-41C1-A8D8-2D9C4ED307E0}"/>
          </ac:cxnSpMkLst>
        </pc:cxnChg>
      </pc:sldChg>
      <pc:sldChg chg="addSp delSp modSp new mod setBg modAnim">
        <pc:chgData name="Pettersen, Fredrik" userId="2bbe763a-c542-4e04-b62b-68e9a91dc3a1" providerId="ADAL" clId="{F2503903-5BBF-4094-913F-3068A71B86AA}" dt="2022-10-25T21:04:14.623" v="4708" actId="14861"/>
        <pc:sldMkLst>
          <pc:docMk/>
          <pc:sldMk cId="2630583979" sldId="262"/>
        </pc:sldMkLst>
        <pc:spChg chg="mod">
          <ac:chgData name="Pettersen, Fredrik" userId="2bbe763a-c542-4e04-b62b-68e9a91dc3a1" providerId="ADAL" clId="{F2503903-5BBF-4094-913F-3068A71B86AA}" dt="2022-10-25T20:55:01.923" v="4637" actId="14100"/>
          <ac:spMkLst>
            <pc:docMk/>
            <pc:sldMk cId="2630583979" sldId="262"/>
            <ac:spMk id="2" creationId="{568D0188-72E5-E598-D547-10CC0A6A9095}"/>
          </ac:spMkLst>
        </pc:spChg>
        <pc:spChg chg="mod">
          <ac:chgData name="Pettersen, Fredrik" userId="2bbe763a-c542-4e04-b62b-68e9a91dc3a1" providerId="ADAL" clId="{F2503903-5BBF-4094-913F-3068A71B86AA}" dt="2022-10-25T20:55:13.113" v="4639" actId="14100"/>
          <ac:spMkLst>
            <pc:docMk/>
            <pc:sldMk cId="2630583979" sldId="262"/>
            <ac:spMk id="3" creationId="{AEEE201C-1FB9-A739-B3B0-2CAA7BFF6DB8}"/>
          </ac:spMkLst>
        </pc:spChg>
        <pc:spChg chg="add">
          <ac:chgData name="Pettersen, Fredrik" userId="2bbe763a-c542-4e04-b62b-68e9a91dc3a1" providerId="ADAL" clId="{F2503903-5BBF-4094-913F-3068A71B86AA}" dt="2022-10-25T20:54:58.870" v="4636" actId="26606"/>
          <ac:spMkLst>
            <pc:docMk/>
            <pc:sldMk cId="2630583979" sldId="262"/>
            <ac:spMk id="8" creationId="{A7AE9375-4664-4DB2-922D-2782A6E439AC}"/>
          </ac:spMkLst>
        </pc:spChg>
        <pc:spChg chg="add">
          <ac:chgData name="Pettersen, Fredrik" userId="2bbe763a-c542-4e04-b62b-68e9a91dc3a1" providerId="ADAL" clId="{F2503903-5BBF-4094-913F-3068A71B86AA}" dt="2022-10-25T20:54:58.870" v="4636" actId="26606"/>
          <ac:spMkLst>
            <pc:docMk/>
            <pc:sldMk cId="2630583979" sldId="262"/>
            <ac:spMk id="12" creationId="{9DD005C1-8C51-42D6-9BEE-B9B83849743D}"/>
          </ac:spMkLst>
        </pc:spChg>
        <pc:picChg chg="add del mod">
          <ac:chgData name="Pettersen, Fredrik" userId="2bbe763a-c542-4e04-b62b-68e9a91dc3a1" providerId="ADAL" clId="{F2503903-5BBF-4094-913F-3068A71B86AA}" dt="2022-10-25T20:54:53.644" v="4635" actId="21"/>
          <ac:picMkLst>
            <pc:docMk/>
            <pc:sldMk cId="2630583979" sldId="262"/>
            <ac:picMk id="4" creationId="{25A573C2-6692-3BAE-15D8-96F61BF4751D}"/>
          </ac:picMkLst>
        </pc:picChg>
        <pc:picChg chg="add mod">
          <ac:chgData name="Pettersen, Fredrik" userId="2bbe763a-c542-4e04-b62b-68e9a91dc3a1" providerId="ADAL" clId="{F2503903-5BBF-4094-913F-3068A71B86AA}" dt="2022-10-25T21:04:14.623" v="4708" actId="14861"/>
          <ac:picMkLst>
            <pc:docMk/>
            <pc:sldMk cId="2630583979" sldId="262"/>
            <ac:picMk id="5" creationId="{7567A5A7-EE2E-5E6D-9E0F-D397FBFEB793}"/>
          </ac:picMkLst>
        </pc:picChg>
        <pc:cxnChg chg="add">
          <ac:chgData name="Pettersen, Fredrik" userId="2bbe763a-c542-4e04-b62b-68e9a91dc3a1" providerId="ADAL" clId="{F2503903-5BBF-4094-913F-3068A71B86AA}" dt="2022-10-25T20:54:58.870" v="4636" actId="26606"/>
          <ac:cxnSpMkLst>
            <pc:docMk/>
            <pc:sldMk cId="2630583979" sldId="262"/>
            <ac:cxnSpMk id="10" creationId="{EE504C98-6397-41C1-A8D8-2D9C4ED307E0}"/>
          </ac:cxnSpMkLst>
        </pc:cxnChg>
      </pc:sldChg>
      <pc:sldChg chg="addSp delSp modSp new mod setBg modAnim">
        <pc:chgData name="Pettersen, Fredrik" userId="2bbe763a-c542-4e04-b62b-68e9a91dc3a1" providerId="ADAL" clId="{F2503903-5BBF-4094-913F-3068A71B86AA}" dt="2022-10-25T20:59:35.133" v="4685"/>
        <pc:sldMkLst>
          <pc:docMk/>
          <pc:sldMk cId="334128953" sldId="263"/>
        </pc:sldMkLst>
        <pc:spChg chg="mod">
          <ac:chgData name="Pettersen, Fredrik" userId="2bbe763a-c542-4e04-b62b-68e9a91dc3a1" providerId="ADAL" clId="{F2503903-5BBF-4094-913F-3068A71B86AA}" dt="2022-10-25T20:55:30.372" v="4643" actId="26606"/>
          <ac:spMkLst>
            <pc:docMk/>
            <pc:sldMk cId="334128953" sldId="263"/>
            <ac:spMk id="2" creationId="{D1EB7C8F-7514-EFAF-8E88-448E6AA28DE9}"/>
          </ac:spMkLst>
        </pc:spChg>
        <pc:spChg chg="mod">
          <ac:chgData name="Pettersen, Fredrik" userId="2bbe763a-c542-4e04-b62b-68e9a91dc3a1" providerId="ADAL" clId="{F2503903-5BBF-4094-913F-3068A71B86AA}" dt="2022-10-25T20:55:53.263" v="4659" actId="14100"/>
          <ac:spMkLst>
            <pc:docMk/>
            <pc:sldMk cId="334128953" sldId="263"/>
            <ac:spMk id="3" creationId="{B80FE2DF-D2D5-1E6C-3193-25709FDFCB99}"/>
          </ac:spMkLst>
        </pc:spChg>
        <pc:spChg chg="add">
          <ac:chgData name="Pettersen, Fredrik" userId="2bbe763a-c542-4e04-b62b-68e9a91dc3a1" providerId="ADAL" clId="{F2503903-5BBF-4094-913F-3068A71B86AA}" dt="2022-10-25T20:55:30.372" v="4643" actId="26606"/>
          <ac:spMkLst>
            <pc:docMk/>
            <pc:sldMk cId="334128953" sldId="263"/>
            <ac:spMk id="8" creationId="{A7AE9375-4664-4DB2-922D-2782A6E439AC}"/>
          </ac:spMkLst>
        </pc:spChg>
        <pc:spChg chg="add">
          <ac:chgData name="Pettersen, Fredrik" userId="2bbe763a-c542-4e04-b62b-68e9a91dc3a1" providerId="ADAL" clId="{F2503903-5BBF-4094-913F-3068A71B86AA}" dt="2022-10-25T20:55:30.372" v="4643" actId="26606"/>
          <ac:spMkLst>
            <pc:docMk/>
            <pc:sldMk cId="334128953" sldId="263"/>
            <ac:spMk id="12" creationId="{9DD005C1-8C51-42D6-9BEE-B9B83849743D}"/>
          </ac:spMkLst>
        </pc:spChg>
        <pc:picChg chg="add del mod">
          <ac:chgData name="Pettersen, Fredrik" userId="2bbe763a-c542-4e04-b62b-68e9a91dc3a1" providerId="ADAL" clId="{F2503903-5BBF-4094-913F-3068A71B86AA}" dt="2022-10-25T20:55:26.799" v="4642" actId="21"/>
          <ac:picMkLst>
            <pc:docMk/>
            <pc:sldMk cId="334128953" sldId="263"/>
            <ac:picMk id="4" creationId="{AB1FF07A-55CE-A30E-E301-2544ADEB30CD}"/>
          </ac:picMkLst>
        </pc:picChg>
        <pc:picChg chg="add mod">
          <ac:chgData name="Pettersen, Fredrik" userId="2bbe763a-c542-4e04-b62b-68e9a91dc3a1" providerId="ADAL" clId="{F2503903-5BBF-4094-913F-3068A71B86AA}" dt="2022-10-25T20:56:04.214" v="4662" actId="1076"/>
          <ac:picMkLst>
            <pc:docMk/>
            <pc:sldMk cId="334128953" sldId="263"/>
            <ac:picMk id="5" creationId="{52C391EA-162B-AA4A-0FAE-33E6B7D5FDD0}"/>
          </ac:picMkLst>
        </pc:picChg>
        <pc:cxnChg chg="add">
          <ac:chgData name="Pettersen, Fredrik" userId="2bbe763a-c542-4e04-b62b-68e9a91dc3a1" providerId="ADAL" clId="{F2503903-5BBF-4094-913F-3068A71B86AA}" dt="2022-10-25T20:55:30.372" v="4643" actId="26606"/>
          <ac:cxnSpMkLst>
            <pc:docMk/>
            <pc:sldMk cId="334128953" sldId="263"/>
            <ac:cxnSpMk id="10" creationId="{EE504C98-6397-41C1-A8D8-2D9C4ED307E0}"/>
          </ac:cxnSpMkLst>
        </pc:cxnChg>
      </pc:sldChg>
      <pc:sldChg chg="addSp modSp new mod setBg modAnim">
        <pc:chgData name="Pettersen, Fredrik" userId="2bbe763a-c542-4e04-b62b-68e9a91dc3a1" providerId="ADAL" clId="{F2503903-5BBF-4094-913F-3068A71B86AA}" dt="2022-10-25T20:59:38.773" v="4686"/>
        <pc:sldMkLst>
          <pc:docMk/>
          <pc:sldMk cId="1167249487" sldId="264"/>
        </pc:sldMkLst>
        <pc:spChg chg="mod">
          <ac:chgData name="Pettersen, Fredrik" userId="2bbe763a-c542-4e04-b62b-68e9a91dc3a1" providerId="ADAL" clId="{F2503903-5BBF-4094-913F-3068A71B86AA}" dt="2022-10-25T20:56:09.923" v="4663" actId="26606"/>
          <ac:spMkLst>
            <pc:docMk/>
            <pc:sldMk cId="1167249487" sldId="264"/>
            <ac:spMk id="2" creationId="{13A75B71-E366-9DEF-D344-1EB55FF0A5FE}"/>
          </ac:spMkLst>
        </pc:spChg>
        <pc:spChg chg="mod">
          <ac:chgData name="Pettersen, Fredrik" userId="2bbe763a-c542-4e04-b62b-68e9a91dc3a1" providerId="ADAL" clId="{F2503903-5BBF-4094-913F-3068A71B86AA}" dt="2022-10-25T20:56:09.923" v="4663" actId="26606"/>
          <ac:spMkLst>
            <pc:docMk/>
            <pc:sldMk cId="1167249487" sldId="264"/>
            <ac:spMk id="3" creationId="{83F1569A-1033-7105-A9AC-86939FFA5393}"/>
          </ac:spMkLst>
        </pc:spChg>
        <pc:spChg chg="add">
          <ac:chgData name="Pettersen, Fredrik" userId="2bbe763a-c542-4e04-b62b-68e9a91dc3a1" providerId="ADAL" clId="{F2503903-5BBF-4094-913F-3068A71B86AA}" dt="2022-10-25T20:56:09.923" v="4663" actId="26606"/>
          <ac:spMkLst>
            <pc:docMk/>
            <pc:sldMk cId="1167249487" sldId="264"/>
            <ac:spMk id="8" creationId="{A7AE9375-4664-4DB2-922D-2782A6E439AC}"/>
          </ac:spMkLst>
        </pc:spChg>
        <pc:spChg chg="add">
          <ac:chgData name="Pettersen, Fredrik" userId="2bbe763a-c542-4e04-b62b-68e9a91dc3a1" providerId="ADAL" clId="{F2503903-5BBF-4094-913F-3068A71B86AA}" dt="2022-10-25T20:56:09.923" v="4663" actId="26606"/>
          <ac:spMkLst>
            <pc:docMk/>
            <pc:sldMk cId="1167249487" sldId="264"/>
            <ac:spMk id="12" creationId="{9DD005C1-8C51-42D6-9BEE-B9B83849743D}"/>
          </ac:spMkLst>
        </pc:spChg>
        <pc:cxnChg chg="add">
          <ac:chgData name="Pettersen, Fredrik" userId="2bbe763a-c542-4e04-b62b-68e9a91dc3a1" providerId="ADAL" clId="{F2503903-5BBF-4094-913F-3068A71B86AA}" dt="2022-10-25T20:56:09.923" v="4663" actId="26606"/>
          <ac:cxnSpMkLst>
            <pc:docMk/>
            <pc:sldMk cId="1167249487" sldId="264"/>
            <ac:cxnSpMk id="10" creationId="{EE504C98-6397-41C1-A8D8-2D9C4ED307E0}"/>
          </ac:cxnSpMkLst>
        </pc:cxnChg>
      </pc:sldChg>
      <pc:sldChg chg="addSp modSp new mod setBg addAnim">
        <pc:chgData name="Pettersen, Fredrik" userId="2bbe763a-c542-4e04-b62b-68e9a91dc3a1" providerId="ADAL" clId="{F2503903-5BBF-4094-913F-3068A71B86AA}" dt="2022-10-25T20:56:13.762" v="4665"/>
        <pc:sldMkLst>
          <pc:docMk/>
          <pc:sldMk cId="4272247856" sldId="265"/>
        </pc:sldMkLst>
        <pc:spChg chg="mod">
          <ac:chgData name="Pettersen, Fredrik" userId="2bbe763a-c542-4e04-b62b-68e9a91dc3a1" providerId="ADAL" clId="{F2503903-5BBF-4094-913F-3068A71B86AA}" dt="2022-10-25T20:56:13.761" v="4664" actId="26606"/>
          <ac:spMkLst>
            <pc:docMk/>
            <pc:sldMk cId="4272247856" sldId="265"/>
            <ac:spMk id="2" creationId="{852E755F-8325-4E75-7D76-DE48B73DFC11}"/>
          </ac:spMkLst>
        </pc:spChg>
        <pc:spChg chg="mod">
          <ac:chgData name="Pettersen, Fredrik" userId="2bbe763a-c542-4e04-b62b-68e9a91dc3a1" providerId="ADAL" clId="{F2503903-5BBF-4094-913F-3068A71B86AA}" dt="2022-10-25T20:56:13.761" v="4664" actId="26606"/>
          <ac:spMkLst>
            <pc:docMk/>
            <pc:sldMk cId="4272247856" sldId="265"/>
            <ac:spMk id="3" creationId="{478396E8-DF20-6FD7-D0C4-B863CF18FE92}"/>
          </ac:spMkLst>
        </pc:spChg>
        <pc:spChg chg="add">
          <ac:chgData name="Pettersen, Fredrik" userId="2bbe763a-c542-4e04-b62b-68e9a91dc3a1" providerId="ADAL" clId="{F2503903-5BBF-4094-913F-3068A71B86AA}" dt="2022-10-25T20:56:13.761" v="4664" actId="26606"/>
          <ac:spMkLst>
            <pc:docMk/>
            <pc:sldMk cId="4272247856" sldId="265"/>
            <ac:spMk id="8" creationId="{FB5B0058-AF13-4859-B429-4EDDE2A26F7F}"/>
          </ac:spMkLst>
        </pc:spChg>
        <pc:cxnChg chg="add">
          <ac:chgData name="Pettersen, Fredrik" userId="2bbe763a-c542-4e04-b62b-68e9a91dc3a1" providerId="ADAL" clId="{F2503903-5BBF-4094-913F-3068A71B86AA}" dt="2022-10-25T20:56:13.761" v="4664" actId="26606"/>
          <ac:cxnSpMkLst>
            <pc:docMk/>
            <pc:sldMk cId="4272247856" sldId="265"/>
            <ac:cxnSpMk id="10" creationId="{EC4521DE-248E-440D-AAD6-FD9E7D34B3BF}"/>
          </ac:cxnSpMkLst>
        </pc:cxnChg>
        <pc:cxnChg chg="add">
          <ac:chgData name="Pettersen, Fredrik" userId="2bbe763a-c542-4e04-b62b-68e9a91dc3a1" providerId="ADAL" clId="{F2503903-5BBF-4094-913F-3068A71B86AA}" dt="2022-10-25T20:56:13.761" v="4664" actId="26606"/>
          <ac:cxnSpMkLst>
            <pc:docMk/>
            <pc:sldMk cId="4272247856" sldId="265"/>
            <ac:cxnSpMk id="12" creationId="{442C13FA-4C0F-42D0-9626-5BA6040D8C31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41070-994E-46FA-B9F4-9A87B201088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D5EB6C-0E21-471A-9E26-2F28174234BC}">
      <dgm:prSet/>
      <dgm:spPr/>
      <dgm:t>
        <a:bodyPr/>
        <a:lstStyle/>
        <a:p>
          <a:r>
            <a:rPr lang="nb-NO" b="1" dirty="0"/>
            <a:t>Test </a:t>
          </a:r>
          <a:r>
            <a:rPr lang="nb-NO" dirty="0"/>
            <a:t>– en kontroll av om det vi har utviklet oppfører seg som forventet. Man kan teste </a:t>
          </a:r>
          <a:r>
            <a:rPr lang="nb-NO" i="1" dirty="0"/>
            <a:t>funksjoner, komponenter</a:t>
          </a:r>
          <a:r>
            <a:rPr lang="nb-NO" dirty="0"/>
            <a:t> og </a:t>
          </a:r>
          <a:r>
            <a:rPr lang="nb-NO" i="1" dirty="0"/>
            <a:t>hele programmer.</a:t>
          </a:r>
          <a:endParaRPr lang="en-US" dirty="0"/>
        </a:p>
      </dgm:t>
    </dgm:pt>
    <dgm:pt modelId="{9EF361B0-7B40-4801-A09B-E39E68C0C346}" type="parTrans" cxnId="{6BB5BC1F-96AA-495C-A61A-D4CB0051F049}">
      <dgm:prSet/>
      <dgm:spPr/>
      <dgm:t>
        <a:bodyPr/>
        <a:lstStyle/>
        <a:p>
          <a:endParaRPr lang="en-US"/>
        </a:p>
      </dgm:t>
    </dgm:pt>
    <dgm:pt modelId="{BE287656-08A9-40A2-BB90-2FAA50996E49}" type="sibTrans" cxnId="{6BB5BC1F-96AA-495C-A61A-D4CB0051F049}">
      <dgm:prSet/>
      <dgm:spPr/>
      <dgm:t>
        <a:bodyPr/>
        <a:lstStyle/>
        <a:p>
          <a:endParaRPr lang="en-US"/>
        </a:p>
      </dgm:t>
    </dgm:pt>
    <dgm:pt modelId="{9C78AC74-1F9B-40C3-8286-6ECBD2AA1EF0}">
      <dgm:prSet/>
      <dgm:spPr/>
      <dgm:t>
        <a:bodyPr/>
        <a:lstStyle/>
        <a:p>
          <a:r>
            <a:rPr lang="nb-NO" dirty="0"/>
            <a:t>En test </a:t>
          </a:r>
          <a:r>
            <a:rPr lang="nb-NO" b="1" dirty="0"/>
            <a:t>passerer</a:t>
          </a:r>
          <a:r>
            <a:rPr lang="nb-NO" dirty="0"/>
            <a:t> hvis resultatet er som forventet, og testen </a:t>
          </a:r>
          <a:r>
            <a:rPr lang="nb-NO" b="1" dirty="0"/>
            <a:t>feiler</a:t>
          </a:r>
          <a:r>
            <a:rPr lang="nb-NO" dirty="0"/>
            <a:t> hvis resultatet ikke blir som forventet. En feilet test peker på en feil i programmet som må rettes opp.</a:t>
          </a:r>
          <a:endParaRPr lang="en-US" dirty="0"/>
        </a:p>
      </dgm:t>
    </dgm:pt>
    <dgm:pt modelId="{769A9B98-BCA3-4B67-B6F1-DFEB6D05E4ED}" type="parTrans" cxnId="{ED32973F-503C-4254-88BB-D3BC15C46F85}">
      <dgm:prSet/>
      <dgm:spPr/>
      <dgm:t>
        <a:bodyPr/>
        <a:lstStyle/>
        <a:p>
          <a:endParaRPr lang="en-US"/>
        </a:p>
      </dgm:t>
    </dgm:pt>
    <dgm:pt modelId="{A46F6CA0-53C7-4535-95DF-8E06220AA9E8}" type="sibTrans" cxnId="{ED32973F-503C-4254-88BB-D3BC15C46F85}">
      <dgm:prSet/>
      <dgm:spPr/>
      <dgm:t>
        <a:bodyPr/>
        <a:lstStyle/>
        <a:p>
          <a:endParaRPr lang="en-US"/>
        </a:p>
      </dgm:t>
    </dgm:pt>
    <dgm:pt modelId="{EFB84B5F-A257-405A-AEF0-2E1B7E86F870}">
      <dgm:prSet/>
      <dgm:spPr/>
      <dgm:t>
        <a:bodyPr/>
        <a:lstStyle/>
        <a:p>
          <a:r>
            <a:rPr lang="nb-NO" b="1" dirty="0"/>
            <a:t>Enhetstest</a:t>
          </a:r>
          <a:r>
            <a:rPr lang="nb-NO" dirty="0"/>
            <a:t> – en type test som er skrevet som kode (i form av funksjoner) som tar inndata og gir oss utdata. Testene sjekker om utdataene er som forventet.</a:t>
          </a:r>
          <a:endParaRPr lang="en-US" dirty="0"/>
        </a:p>
      </dgm:t>
    </dgm:pt>
    <dgm:pt modelId="{E434F978-C002-4CE7-A323-1180ADD2FDAD}" type="parTrans" cxnId="{E726B9E6-1C4C-4CC6-ADF1-CE4AA5EF6FBF}">
      <dgm:prSet/>
      <dgm:spPr/>
      <dgm:t>
        <a:bodyPr/>
        <a:lstStyle/>
        <a:p>
          <a:endParaRPr lang="en-US"/>
        </a:p>
      </dgm:t>
    </dgm:pt>
    <dgm:pt modelId="{8D95C1FD-F3C7-4049-BE91-19590BAF5FFB}" type="sibTrans" cxnId="{E726B9E6-1C4C-4CC6-ADF1-CE4AA5EF6FBF}">
      <dgm:prSet/>
      <dgm:spPr/>
      <dgm:t>
        <a:bodyPr/>
        <a:lstStyle/>
        <a:p>
          <a:endParaRPr lang="en-US"/>
        </a:p>
      </dgm:t>
    </dgm:pt>
    <dgm:pt modelId="{A6C7D3C1-D6A2-4AF8-8F09-898DB2A75AE3}" type="pres">
      <dgm:prSet presAssocID="{76841070-994E-46FA-B9F4-9A87B2010886}" presName="vert0" presStyleCnt="0">
        <dgm:presLayoutVars>
          <dgm:dir/>
          <dgm:animOne val="branch"/>
          <dgm:animLvl val="lvl"/>
        </dgm:presLayoutVars>
      </dgm:prSet>
      <dgm:spPr/>
    </dgm:pt>
    <dgm:pt modelId="{CDA3D3D1-F5B7-4417-A13C-81982552B029}" type="pres">
      <dgm:prSet presAssocID="{32D5EB6C-0E21-471A-9E26-2F28174234BC}" presName="thickLine" presStyleLbl="alignNode1" presStyleIdx="0" presStyleCnt="3"/>
      <dgm:spPr/>
    </dgm:pt>
    <dgm:pt modelId="{5A77AEA0-9C07-4E46-865C-E6EDB9ED18DE}" type="pres">
      <dgm:prSet presAssocID="{32D5EB6C-0E21-471A-9E26-2F28174234BC}" presName="horz1" presStyleCnt="0"/>
      <dgm:spPr/>
    </dgm:pt>
    <dgm:pt modelId="{B701D3FD-F419-47A9-ADB0-62726412665E}" type="pres">
      <dgm:prSet presAssocID="{32D5EB6C-0E21-471A-9E26-2F28174234BC}" presName="tx1" presStyleLbl="revTx" presStyleIdx="0" presStyleCnt="3"/>
      <dgm:spPr/>
    </dgm:pt>
    <dgm:pt modelId="{4F8B5C43-DA4A-4120-BB8D-CAB4F128BDCE}" type="pres">
      <dgm:prSet presAssocID="{32D5EB6C-0E21-471A-9E26-2F28174234BC}" presName="vert1" presStyleCnt="0"/>
      <dgm:spPr/>
    </dgm:pt>
    <dgm:pt modelId="{13C0C0ED-3577-437B-ADFB-4B7E94C66C05}" type="pres">
      <dgm:prSet presAssocID="{9C78AC74-1F9B-40C3-8286-6ECBD2AA1EF0}" presName="thickLine" presStyleLbl="alignNode1" presStyleIdx="1" presStyleCnt="3"/>
      <dgm:spPr/>
    </dgm:pt>
    <dgm:pt modelId="{0953BE55-1545-4905-9F03-D8B14B695634}" type="pres">
      <dgm:prSet presAssocID="{9C78AC74-1F9B-40C3-8286-6ECBD2AA1EF0}" presName="horz1" presStyleCnt="0"/>
      <dgm:spPr/>
    </dgm:pt>
    <dgm:pt modelId="{FB191009-98C4-4BBD-9CA9-2BC847195505}" type="pres">
      <dgm:prSet presAssocID="{9C78AC74-1F9B-40C3-8286-6ECBD2AA1EF0}" presName="tx1" presStyleLbl="revTx" presStyleIdx="1" presStyleCnt="3"/>
      <dgm:spPr/>
    </dgm:pt>
    <dgm:pt modelId="{B0D3C96D-3A51-4EEC-9C62-E06B326A9F68}" type="pres">
      <dgm:prSet presAssocID="{9C78AC74-1F9B-40C3-8286-6ECBD2AA1EF0}" presName="vert1" presStyleCnt="0"/>
      <dgm:spPr/>
    </dgm:pt>
    <dgm:pt modelId="{2EE0E637-367E-4146-B4E4-4511052BA404}" type="pres">
      <dgm:prSet presAssocID="{EFB84B5F-A257-405A-AEF0-2E1B7E86F870}" presName="thickLine" presStyleLbl="alignNode1" presStyleIdx="2" presStyleCnt="3"/>
      <dgm:spPr/>
    </dgm:pt>
    <dgm:pt modelId="{C8815D6E-735E-4E36-8C27-B9233A14738F}" type="pres">
      <dgm:prSet presAssocID="{EFB84B5F-A257-405A-AEF0-2E1B7E86F870}" presName="horz1" presStyleCnt="0"/>
      <dgm:spPr/>
    </dgm:pt>
    <dgm:pt modelId="{9106E227-BC55-467F-98EA-890B7F99648A}" type="pres">
      <dgm:prSet presAssocID="{EFB84B5F-A257-405A-AEF0-2E1B7E86F870}" presName="tx1" presStyleLbl="revTx" presStyleIdx="2" presStyleCnt="3"/>
      <dgm:spPr/>
    </dgm:pt>
    <dgm:pt modelId="{84D1C171-D739-4FA1-B3AC-04C706B46407}" type="pres">
      <dgm:prSet presAssocID="{EFB84B5F-A257-405A-AEF0-2E1B7E86F870}" presName="vert1" presStyleCnt="0"/>
      <dgm:spPr/>
    </dgm:pt>
  </dgm:ptLst>
  <dgm:cxnLst>
    <dgm:cxn modelId="{C17CBA1A-4CE3-4A1B-A6D3-C4DE340CF39A}" type="presOf" srcId="{76841070-994E-46FA-B9F4-9A87B2010886}" destId="{A6C7D3C1-D6A2-4AF8-8F09-898DB2A75AE3}" srcOrd="0" destOrd="0" presId="urn:microsoft.com/office/officeart/2008/layout/LinedList"/>
    <dgm:cxn modelId="{6BB5BC1F-96AA-495C-A61A-D4CB0051F049}" srcId="{76841070-994E-46FA-B9F4-9A87B2010886}" destId="{32D5EB6C-0E21-471A-9E26-2F28174234BC}" srcOrd="0" destOrd="0" parTransId="{9EF361B0-7B40-4801-A09B-E39E68C0C346}" sibTransId="{BE287656-08A9-40A2-BB90-2FAA50996E49}"/>
    <dgm:cxn modelId="{BAC60923-FA54-49EF-8B26-88D23675868A}" type="presOf" srcId="{32D5EB6C-0E21-471A-9E26-2F28174234BC}" destId="{B701D3FD-F419-47A9-ADB0-62726412665E}" srcOrd="0" destOrd="0" presId="urn:microsoft.com/office/officeart/2008/layout/LinedList"/>
    <dgm:cxn modelId="{ED32973F-503C-4254-88BB-D3BC15C46F85}" srcId="{76841070-994E-46FA-B9F4-9A87B2010886}" destId="{9C78AC74-1F9B-40C3-8286-6ECBD2AA1EF0}" srcOrd="1" destOrd="0" parTransId="{769A9B98-BCA3-4B67-B6F1-DFEB6D05E4ED}" sibTransId="{A46F6CA0-53C7-4535-95DF-8E06220AA9E8}"/>
    <dgm:cxn modelId="{CC05AAA5-01D5-4DE3-9D97-354CFD4CD60D}" type="presOf" srcId="{EFB84B5F-A257-405A-AEF0-2E1B7E86F870}" destId="{9106E227-BC55-467F-98EA-890B7F99648A}" srcOrd="0" destOrd="0" presId="urn:microsoft.com/office/officeart/2008/layout/LinedList"/>
    <dgm:cxn modelId="{E726B9E6-1C4C-4CC6-ADF1-CE4AA5EF6FBF}" srcId="{76841070-994E-46FA-B9F4-9A87B2010886}" destId="{EFB84B5F-A257-405A-AEF0-2E1B7E86F870}" srcOrd="2" destOrd="0" parTransId="{E434F978-C002-4CE7-A323-1180ADD2FDAD}" sibTransId="{8D95C1FD-F3C7-4049-BE91-19590BAF5FFB}"/>
    <dgm:cxn modelId="{5B2D9FF3-8C3D-4B2D-98FA-0DC2D320D9F6}" type="presOf" srcId="{9C78AC74-1F9B-40C3-8286-6ECBD2AA1EF0}" destId="{FB191009-98C4-4BBD-9CA9-2BC847195505}" srcOrd="0" destOrd="0" presId="urn:microsoft.com/office/officeart/2008/layout/LinedList"/>
    <dgm:cxn modelId="{F6CA71DE-CADD-469E-89A9-6F5152AB7F6C}" type="presParOf" srcId="{A6C7D3C1-D6A2-4AF8-8F09-898DB2A75AE3}" destId="{CDA3D3D1-F5B7-4417-A13C-81982552B029}" srcOrd="0" destOrd="0" presId="urn:microsoft.com/office/officeart/2008/layout/LinedList"/>
    <dgm:cxn modelId="{DFDDA83B-EDEC-4A5D-B882-E46254CB0862}" type="presParOf" srcId="{A6C7D3C1-D6A2-4AF8-8F09-898DB2A75AE3}" destId="{5A77AEA0-9C07-4E46-865C-E6EDB9ED18DE}" srcOrd="1" destOrd="0" presId="urn:microsoft.com/office/officeart/2008/layout/LinedList"/>
    <dgm:cxn modelId="{953080A9-1A25-4CFD-A621-892597286217}" type="presParOf" srcId="{5A77AEA0-9C07-4E46-865C-E6EDB9ED18DE}" destId="{B701D3FD-F419-47A9-ADB0-62726412665E}" srcOrd="0" destOrd="0" presId="urn:microsoft.com/office/officeart/2008/layout/LinedList"/>
    <dgm:cxn modelId="{BFF34DFC-1C62-4CF6-8567-700C0E321689}" type="presParOf" srcId="{5A77AEA0-9C07-4E46-865C-E6EDB9ED18DE}" destId="{4F8B5C43-DA4A-4120-BB8D-CAB4F128BDCE}" srcOrd="1" destOrd="0" presId="urn:microsoft.com/office/officeart/2008/layout/LinedList"/>
    <dgm:cxn modelId="{319B0F4C-4B23-42DE-AF53-9E3083EB437A}" type="presParOf" srcId="{A6C7D3C1-D6A2-4AF8-8F09-898DB2A75AE3}" destId="{13C0C0ED-3577-437B-ADFB-4B7E94C66C05}" srcOrd="2" destOrd="0" presId="urn:microsoft.com/office/officeart/2008/layout/LinedList"/>
    <dgm:cxn modelId="{DBD6F2B8-A83C-44DF-9F84-3A50DA0567EE}" type="presParOf" srcId="{A6C7D3C1-D6A2-4AF8-8F09-898DB2A75AE3}" destId="{0953BE55-1545-4905-9F03-D8B14B695634}" srcOrd="3" destOrd="0" presId="urn:microsoft.com/office/officeart/2008/layout/LinedList"/>
    <dgm:cxn modelId="{5539DB09-D9A3-42FE-AAF6-D9AF58BB8A5C}" type="presParOf" srcId="{0953BE55-1545-4905-9F03-D8B14B695634}" destId="{FB191009-98C4-4BBD-9CA9-2BC847195505}" srcOrd="0" destOrd="0" presId="urn:microsoft.com/office/officeart/2008/layout/LinedList"/>
    <dgm:cxn modelId="{60022832-0849-4591-91B9-184D66C89BB6}" type="presParOf" srcId="{0953BE55-1545-4905-9F03-D8B14B695634}" destId="{B0D3C96D-3A51-4EEC-9C62-E06B326A9F68}" srcOrd="1" destOrd="0" presId="urn:microsoft.com/office/officeart/2008/layout/LinedList"/>
    <dgm:cxn modelId="{03DAF2AF-7D46-4D84-B91C-A5936B852B75}" type="presParOf" srcId="{A6C7D3C1-D6A2-4AF8-8F09-898DB2A75AE3}" destId="{2EE0E637-367E-4146-B4E4-4511052BA404}" srcOrd="4" destOrd="0" presId="urn:microsoft.com/office/officeart/2008/layout/LinedList"/>
    <dgm:cxn modelId="{1E89489C-84F4-4917-A5AE-26F73F781003}" type="presParOf" srcId="{A6C7D3C1-D6A2-4AF8-8F09-898DB2A75AE3}" destId="{C8815D6E-735E-4E36-8C27-B9233A14738F}" srcOrd="5" destOrd="0" presId="urn:microsoft.com/office/officeart/2008/layout/LinedList"/>
    <dgm:cxn modelId="{52036B69-F5E1-4640-961E-59E4C8CC197F}" type="presParOf" srcId="{C8815D6E-735E-4E36-8C27-B9233A14738F}" destId="{9106E227-BC55-467F-98EA-890B7F99648A}" srcOrd="0" destOrd="0" presId="urn:microsoft.com/office/officeart/2008/layout/LinedList"/>
    <dgm:cxn modelId="{29293300-2DF9-436D-B249-C0FA281F1E91}" type="presParOf" srcId="{C8815D6E-735E-4E36-8C27-B9233A14738F}" destId="{84D1C171-D739-4FA1-B3AC-04C706B46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C0CDB-1EC0-4F4D-8215-7F3448CF7367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227828-9B66-4573-B103-957FBA070452}">
      <dgm:prSet/>
      <dgm:spPr/>
      <dgm:t>
        <a:bodyPr/>
        <a:lstStyle/>
        <a:p>
          <a:r>
            <a:rPr lang="nb-NO" b="1" dirty="0"/>
            <a:t>Testtilfelle</a:t>
          </a:r>
          <a:r>
            <a:rPr lang="nb-NO" dirty="0"/>
            <a:t> – beskrivelse av hvordan testen utføres og dens forventede resultater.</a:t>
          </a:r>
          <a:endParaRPr lang="en-US" dirty="0"/>
        </a:p>
      </dgm:t>
    </dgm:pt>
    <dgm:pt modelId="{01474F9B-13B5-42B5-B13A-1C659478B6CB}" type="parTrans" cxnId="{F203E49D-EAFA-4F09-AAD3-230B2632C145}">
      <dgm:prSet/>
      <dgm:spPr/>
      <dgm:t>
        <a:bodyPr/>
        <a:lstStyle/>
        <a:p>
          <a:endParaRPr lang="en-US"/>
        </a:p>
      </dgm:t>
    </dgm:pt>
    <dgm:pt modelId="{97C3CDD7-3927-4246-938B-87FECE955523}" type="sibTrans" cxnId="{F203E49D-EAFA-4F09-AAD3-230B2632C145}">
      <dgm:prSet/>
      <dgm:spPr/>
      <dgm:t>
        <a:bodyPr/>
        <a:lstStyle/>
        <a:p>
          <a:endParaRPr lang="en-US"/>
        </a:p>
      </dgm:t>
    </dgm:pt>
    <dgm:pt modelId="{84041F73-B647-45DC-8FF0-13DADEED00BA}">
      <dgm:prSet/>
      <dgm:spPr/>
      <dgm:t>
        <a:bodyPr/>
        <a:lstStyle/>
        <a:p>
          <a:r>
            <a:rPr lang="nb-NO" b="1"/>
            <a:t>Testsamling</a:t>
          </a:r>
          <a:r>
            <a:rPr lang="nb-NO"/>
            <a:t> – En menge testtilfeller som tester et helt program.</a:t>
          </a:r>
          <a:endParaRPr lang="en-US"/>
        </a:p>
      </dgm:t>
    </dgm:pt>
    <dgm:pt modelId="{0A3A3D4F-9A32-48F8-98F9-478A45B83B6D}" type="parTrans" cxnId="{277E0956-D7E3-4945-8341-3DA20EE40A22}">
      <dgm:prSet/>
      <dgm:spPr/>
      <dgm:t>
        <a:bodyPr/>
        <a:lstStyle/>
        <a:p>
          <a:endParaRPr lang="en-US"/>
        </a:p>
      </dgm:t>
    </dgm:pt>
    <dgm:pt modelId="{4A167CC5-D85B-46ED-8BC3-9AC0F7A802EB}" type="sibTrans" cxnId="{277E0956-D7E3-4945-8341-3DA20EE40A22}">
      <dgm:prSet/>
      <dgm:spPr/>
      <dgm:t>
        <a:bodyPr/>
        <a:lstStyle/>
        <a:p>
          <a:endParaRPr lang="en-US"/>
        </a:p>
      </dgm:t>
    </dgm:pt>
    <dgm:pt modelId="{40702C85-3508-42F4-B623-ABCD26AB8C4E}">
      <dgm:prSet/>
      <dgm:spPr/>
      <dgm:t>
        <a:bodyPr/>
        <a:lstStyle/>
        <a:p>
          <a:r>
            <a:rPr lang="nb-NO"/>
            <a:t>En testsamling bør være </a:t>
          </a:r>
          <a:r>
            <a:rPr lang="nb-NO" b="1"/>
            <a:t>dekkende</a:t>
          </a:r>
          <a:r>
            <a:rPr lang="nb-NO"/>
            <a:t>, dvs. den bør dekke alle mulige ting som kan skjer når man bruker programmet.</a:t>
          </a:r>
          <a:endParaRPr lang="en-US"/>
        </a:p>
      </dgm:t>
    </dgm:pt>
    <dgm:pt modelId="{0DD0838B-7943-49F1-AF4B-AFADDA945618}" type="parTrans" cxnId="{FEF4729D-D609-4FC6-9513-D5047EED78B8}">
      <dgm:prSet/>
      <dgm:spPr/>
      <dgm:t>
        <a:bodyPr/>
        <a:lstStyle/>
        <a:p>
          <a:endParaRPr lang="en-US"/>
        </a:p>
      </dgm:t>
    </dgm:pt>
    <dgm:pt modelId="{109A802B-31F6-400E-8E88-4EEC26A0FA25}" type="sibTrans" cxnId="{FEF4729D-D609-4FC6-9513-D5047EED78B8}">
      <dgm:prSet/>
      <dgm:spPr/>
      <dgm:t>
        <a:bodyPr/>
        <a:lstStyle/>
        <a:p>
          <a:endParaRPr lang="en-US"/>
        </a:p>
      </dgm:t>
    </dgm:pt>
    <dgm:pt modelId="{58BEB075-D93D-403E-B0EE-43EC021BCFBF}" type="pres">
      <dgm:prSet presAssocID="{253C0CDB-1EC0-4F4D-8215-7F3448CF7367}" presName="vert0" presStyleCnt="0">
        <dgm:presLayoutVars>
          <dgm:dir/>
          <dgm:animOne val="branch"/>
          <dgm:animLvl val="lvl"/>
        </dgm:presLayoutVars>
      </dgm:prSet>
      <dgm:spPr/>
    </dgm:pt>
    <dgm:pt modelId="{86012569-EC18-4B48-B02E-7570771F096D}" type="pres">
      <dgm:prSet presAssocID="{A8227828-9B66-4573-B103-957FBA070452}" presName="thickLine" presStyleLbl="alignNode1" presStyleIdx="0" presStyleCnt="3"/>
      <dgm:spPr/>
    </dgm:pt>
    <dgm:pt modelId="{E9FEE13D-4BDD-4D28-AC7D-264776947DCB}" type="pres">
      <dgm:prSet presAssocID="{A8227828-9B66-4573-B103-957FBA070452}" presName="horz1" presStyleCnt="0"/>
      <dgm:spPr/>
    </dgm:pt>
    <dgm:pt modelId="{7BA9AA34-046E-4E2D-8245-5288F12F3987}" type="pres">
      <dgm:prSet presAssocID="{A8227828-9B66-4573-B103-957FBA070452}" presName="tx1" presStyleLbl="revTx" presStyleIdx="0" presStyleCnt="3"/>
      <dgm:spPr/>
    </dgm:pt>
    <dgm:pt modelId="{FF5AC6A6-AA6C-4029-B661-FF99C4F5BF6B}" type="pres">
      <dgm:prSet presAssocID="{A8227828-9B66-4573-B103-957FBA070452}" presName="vert1" presStyleCnt="0"/>
      <dgm:spPr/>
    </dgm:pt>
    <dgm:pt modelId="{111559B1-274E-4822-A6E5-C17E418BE6A6}" type="pres">
      <dgm:prSet presAssocID="{84041F73-B647-45DC-8FF0-13DADEED00BA}" presName="thickLine" presStyleLbl="alignNode1" presStyleIdx="1" presStyleCnt="3"/>
      <dgm:spPr/>
    </dgm:pt>
    <dgm:pt modelId="{C735AF6F-CFE0-40B8-A630-C1B532F2533D}" type="pres">
      <dgm:prSet presAssocID="{84041F73-B647-45DC-8FF0-13DADEED00BA}" presName="horz1" presStyleCnt="0"/>
      <dgm:spPr/>
    </dgm:pt>
    <dgm:pt modelId="{0E5A3B87-F36C-4488-BA78-4817F04EEF9C}" type="pres">
      <dgm:prSet presAssocID="{84041F73-B647-45DC-8FF0-13DADEED00BA}" presName="tx1" presStyleLbl="revTx" presStyleIdx="1" presStyleCnt="3"/>
      <dgm:spPr/>
    </dgm:pt>
    <dgm:pt modelId="{955F856B-65C3-4A8D-96D1-02A53555A466}" type="pres">
      <dgm:prSet presAssocID="{84041F73-B647-45DC-8FF0-13DADEED00BA}" presName="vert1" presStyleCnt="0"/>
      <dgm:spPr/>
    </dgm:pt>
    <dgm:pt modelId="{0DAE63AA-1C9B-40EC-B9D0-4FCF704E93E0}" type="pres">
      <dgm:prSet presAssocID="{40702C85-3508-42F4-B623-ABCD26AB8C4E}" presName="thickLine" presStyleLbl="alignNode1" presStyleIdx="2" presStyleCnt="3"/>
      <dgm:spPr/>
    </dgm:pt>
    <dgm:pt modelId="{77817FCB-443D-4448-8F76-BFB4D4282019}" type="pres">
      <dgm:prSet presAssocID="{40702C85-3508-42F4-B623-ABCD26AB8C4E}" presName="horz1" presStyleCnt="0"/>
      <dgm:spPr/>
    </dgm:pt>
    <dgm:pt modelId="{0273028D-44C7-4535-98F0-E1E3692356CA}" type="pres">
      <dgm:prSet presAssocID="{40702C85-3508-42F4-B623-ABCD26AB8C4E}" presName="tx1" presStyleLbl="revTx" presStyleIdx="2" presStyleCnt="3"/>
      <dgm:spPr/>
    </dgm:pt>
    <dgm:pt modelId="{69BA9BB7-EBA7-44AF-A15D-8AFFF7167C13}" type="pres">
      <dgm:prSet presAssocID="{40702C85-3508-42F4-B623-ABCD26AB8C4E}" presName="vert1" presStyleCnt="0"/>
      <dgm:spPr/>
    </dgm:pt>
  </dgm:ptLst>
  <dgm:cxnLst>
    <dgm:cxn modelId="{277E0956-D7E3-4945-8341-3DA20EE40A22}" srcId="{253C0CDB-1EC0-4F4D-8215-7F3448CF7367}" destId="{84041F73-B647-45DC-8FF0-13DADEED00BA}" srcOrd="1" destOrd="0" parTransId="{0A3A3D4F-9A32-48F8-98F9-478A45B83B6D}" sibTransId="{4A167CC5-D85B-46ED-8BC3-9AC0F7A802EB}"/>
    <dgm:cxn modelId="{FEF4729D-D609-4FC6-9513-D5047EED78B8}" srcId="{253C0CDB-1EC0-4F4D-8215-7F3448CF7367}" destId="{40702C85-3508-42F4-B623-ABCD26AB8C4E}" srcOrd="2" destOrd="0" parTransId="{0DD0838B-7943-49F1-AF4B-AFADDA945618}" sibTransId="{109A802B-31F6-400E-8E88-4EEC26A0FA25}"/>
    <dgm:cxn modelId="{F203E49D-EAFA-4F09-AAD3-230B2632C145}" srcId="{253C0CDB-1EC0-4F4D-8215-7F3448CF7367}" destId="{A8227828-9B66-4573-B103-957FBA070452}" srcOrd="0" destOrd="0" parTransId="{01474F9B-13B5-42B5-B13A-1C659478B6CB}" sibTransId="{97C3CDD7-3927-4246-938B-87FECE955523}"/>
    <dgm:cxn modelId="{5D30B1A0-37EE-4257-B2B1-1BDBDD7B9587}" type="presOf" srcId="{84041F73-B647-45DC-8FF0-13DADEED00BA}" destId="{0E5A3B87-F36C-4488-BA78-4817F04EEF9C}" srcOrd="0" destOrd="0" presId="urn:microsoft.com/office/officeart/2008/layout/LinedList"/>
    <dgm:cxn modelId="{6BD1EBA9-5798-46EF-8804-909F98D59571}" type="presOf" srcId="{40702C85-3508-42F4-B623-ABCD26AB8C4E}" destId="{0273028D-44C7-4535-98F0-E1E3692356CA}" srcOrd="0" destOrd="0" presId="urn:microsoft.com/office/officeart/2008/layout/LinedList"/>
    <dgm:cxn modelId="{8F9F9FC3-443D-431B-B035-0DE89D05406D}" type="presOf" srcId="{A8227828-9B66-4573-B103-957FBA070452}" destId="{7BA9AA34-046E-4E2D-8245-5288F12F3987}" srcOrd="0" destOrd="0" presId="urn:microsoft.com/office/officeart/2008/layout/LinedList"/>
    <dgm:cxn modelId="{321F8ADD-6F9D-49D5-A152-8A20681B7727}" type="presOf" srcId="{253C0CDB-1EC0-4F4D-8215-7F3448CF7367}" destId="{58BEB075-D93D-403E-B0EE-43EC021BCFBF}" srcOrd="0" destOrd="0" presId="urn:microsoft.com/office/officeart/2008/layout/LinedList"/>
    <dgm:cxn modelId="{4FBA574E-D33D-42E3-B2E2-FB1E2D78D40D}" type="presParOf" srcId="{58BEB075-D93D-403E-B0EE-43EC021BCFBF}" destId="{86012569-EC18-4B48-B02E-7570771F096D}" srcOrd="0" destOrd="0" presId="urn:microsoft.com/office/officeart/2008/layout/LinedList"/>
    <dgm:cxn modelId="{A3887A1A-69E5-4FB1-8C65-D4A750117006}" type="presParOf" srcId="{58BEB075-D93D-403E-B0EE-43EC021BCFBF}" destId="{E9FEE13D-4BDD-4D28-AC7D-264776947DCB}" srcOrd="1" destOrd="0" presId="urn:microsoft.com/office/officeart/2008/layout/LinedList"/>
    <dgm:cxn modelId="{C98D335F-D5F7-4702-9789-C70272D3491D}" type="presParOf" srcId="{E9FEE13D-4BDD-4D28-AC7D-264776947DCB}" destId="{7BA9AA34-046E-4E2D-8245-5288F12F3987}" srcOrd="0" destOrd="0" presId="urn:microsoft.com/office/officeart/2008/layout/LinedList"/>
    <dgm:cxn modelId="{E6F5265B-F186-408A-AD7D-9F40D95DC6E7}" type="presParOf" srcId="{E9FEE13D-4BDD-4D28-AC7D-264776947DCB}" destId="{FF5AC6A6-AA6C-4029-B661-FF99C4F5BF6B}" srcOrd="1" destOrd="0" presId="urn:microsoft.com/office/officeart/2008/layout/LinedList"/>
    <dgm:cxn modelId="{58BF216A-4FA4-4C5F-B9D0-48E8AC9A53C3}" type="presParOf" srcId="{58BEB075-D93D-403E-B0EE-43EC021BCFBF}" destId="{111559B1-274E-4822-A6E5-C17E418BE6A6}" srcOrd="2" destOrd="0" presId="urn:microsoft.com/office/officeart/2008/layout/LinedList"/>
    <dgm:cxn modelId="{FC6C5A93-A22C-4E41-AFC0-F29D99214A22}" type="presParOf" srcId="{58BEB075-D93D-403E-B0EE-43EC021BCFBF}" destId="{C735AF6F-CFE0-40B8-A630-C1B532F2533D}" srcOrd="3" destOrd="0" presId="urn:microsoft.com/office/officeart/2008/layout/LinedList"/>
    <dgm:cxn modelId="{7484C02C-6E57-4A63-94EE-795686B975D4}" type="presParOf" srcId="{C735AF6F-CFE0-40B8-A630-C1B532F2533D}" destId="{0E5A3B87-F36C-4488-BA78-4817F04EEF9C}" srcOrd="0" destOrd="0" presId="urn:microsoft.com/office/officeart/2008/layout/LinedList"/>
    <dgm:cxn modelId="{0396DD0A-759F-4399-8759-338BF48B3E98}" type="presParOf" srcId="{C735AF6F-CFE0-40B8-A630-C1B532F2533D}" destId="{955F856B-65C3-4A8D-96D1-02A53555A466}" srcOrd="1" destOrd="0" presId="urn:microsoft.com/office/officeart/2008/layout/LinedList"/>
    <dgm:cxn modelId="{1290C7AA-1CD7-4713-B58D-3F3AB875758C}" type="presParOf" srcId="{58BEB075-D93D-403E-B0EE-43EC021BCFBF}" destId="{0DAE63AA-1C9B-40EC-B9D0-4FCF704E93E0}" srcOrd="4" destOrd="0" presId="urn:microsoft.com/office/officeart/2008/layout/LinedList"/>
    <dgm:cxn modelId="{7440FEB6-6474-46E9-9F53-A55A5941DA90}" type="presParOf" srcId="{58BEB075-D93D-403E-B0EE-43EC021BCFBF}" destId="{77817FCB-443D-4448-8F76-BFB4D4282019}" srcOrd="5" destOrd="0" presId="urn:microsoft.com/office/officeart/2008/layout/LinedList"/>
    <dgm:cxn modelId="{E0A7CFDC-C485-4B9B-B746-3BF936001BDF}" type="presParOf" srcId="{77817FCB-443D-4448-8F76-BFB4D4282019}" destId="{0273028D-44C7-4535-98F0-E1E3692356CA}" srcOrd="0" destOrd="0" presId="urn:microsoft.com/office/officeart/2008/layout/LinedList"/>
    <dgm:cxn modelId="{03A4A715-4449-41C6-B96E-8D0CA37070EC}" type="presParOf" srcId="{77817FCB-443D-4448-8F76-BFB4D4282019}" destId="{69BA9BB7-EBA7-44AF-A15D-8AFFF7167C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D3D1-F5B7-4417-A13C-81982552B029}">
      <dsp:nvSpPr>
        <dsp:cNvPr id="0" name=""/>
        <dsp:cNvSpPr/>
      </dsp:nvSpPr>
      <dsp:spPr>
        <a:xfrm>
          <a:off x="0" y="2307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1D3FD-F419-47A9-ADB0-62726412665E}">
      <dsp:nvSpPr>
        <dsp:cNvPr id="0" name=""/>
        <dsp:cNvSpPr/>
      </dsp:nvSpPr>
      <dsp:spPr>
        <a:xfrm>
          <a:off x="0" y="2307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b="1" kern="1200" dirty="0"/>
            <a:t>Test </a:t>
          </a:r>
          <a:r>
            <a:rPr lang="nb-NO" sz="2400" kern="1200" dirty="0"/>
            <a:t>– en kontroll av om det vi har utviklet oppfører seg som forventet. Man kan teste </a:t>
          </a:r>
          <a:r>
            <a:rPr lang="nb-NO" sz="2400" i="1" kern="1200" dirty="0"/>
            <a:t>funksjoner, komponenter</a:t>
          </a:r>
          <a:r>
            <a:rPr lang="nb-NO" sz="2400" kern="1200" dirty="0"/>
            <a:t> og </a:t>
          </a:r>
          <a:r>
            <a:rPr lang="nb-NO" sz="2400" i="1" kern="1200" dirty="0"/>
            <a:t>hele programmer.</a:t>
          </a:r>
          <a:endParaRPr lang="en-US" sz="2400" kern="1200" dirty="0"/>
        </a:p>
      </dsp:txBody>
      <dsp:txXfrm>
        <a:off x="0" y="2307"/>
        <a:ext cx="6192319" cy="1573886"/>
      </dsp:txXfrm>
    </dsp:sp>
    <dsp:sp modelId="{13C0C0ED-3577-437B-ADFB-4B7E94C66C05}">
      <dsp:nvSpPr>
        <dsp:cNvPr id="0" name=""/>
        <dsp:cNvSpPr/>
      </dsp:nvSpPr>
      <dsp:spPr>
        <a:xfrm>
          <a:off x="0" y="1576194"/>
          <a:ext cx="619231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91009-98C4-4BBD-9CA9-2BC847195505}">
      <dsp:nvSpPr>
        <dsp:cNvPr id="0" name=""/>
        <dsp:cNvSpPr/>
      </dsp:nvSpPr>
      <dsp:spPr>
        <a:xfrm>
          <a:off x="0" y="1576194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En test </a:t>
          </a:r>
          <a:r>
            <a:rPr lang="nb-NO" sz="2400" b="1" kern="1200" dirty="0"/>
            <a:t>passerer</a:t>
          </a:r>
          <a:r>
            <a:rPr lang="nb-NO" sz="2400" kern="1200" dirty="0"/>
            <a:t> hvis resultatet er som forventet, og testen </a:t>
          </a:r>
          <a:r>
            <a:rPr lang="nb-NO" sz="2400" b="1" kern="1200" dirty="0"/>
            <a:t>feiler</a:t>
          </a:r>
          <a:r>
            <a:rPr lang="nb-NO" sz="2400" kern="1200" dirty="0"/>
            <a:t> hvis resultatet ikke blir som forventet. En feilet test peker på en feil i programmet som må rettes opp.</a:t>
          </a:r>
          <a:endParaRPr lang="en-US" sz="2400" kern="1200" dirty="0"/>
        </a:p>
      </dsp:txBody>
      <dsp:txXfrm>
        <a:off x="0" y="1576194"/>
        <a:ext cx="6192319" cy="1573886"/>
      </dsp:txXfrm>
    </dsp:sp>
    <dsp:sp modelId="{2EE0E637-367E-4146-B4E4-4511052BA404}">
      <dsp:nvSpPr>
        <dsp:cNvPr id="0" name=""/>
        <dsp:cNvSpPr/>
      </dsp:nvSpPr>
      <dsp:spPr>
        <a:xfrm>
          <a:off x="0" y="3150081"/>
          <a:ext cx="619231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6E227-BC55-467F-98EA-890B7F99648A}">
      <dsp:nvSpPr>
        <dsp:cNvPr id="0" name=""/>
        <dsp:cNvSpPr/>
      </dsp:nvSpPr>
      <dsp:spPr>
        <a:xfrm>
          <a:off x="0" y="3150081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b="1" kern="1200" dirty="0"/>
            <a:t>Enhetstest</a:t>
          </a:r>
          <a:r>
            <a:rPr lang="nb-NO" sz="2400" kern="1200" dirty="0"/>
            <a:t> – en type test som er skrevet som kode (i form av funksjoner) som tar inndata og gir oss utdata. Testene sjekker om utdataene er som forventet.</a:t>
          </a:r>
          <a:endParaRPr lang="en-US" sz="2400" kern="1200" dirty="0"/>
        </a:p>
      </dsp:txBody>
      <dsp:txXfrm>
        <a:off x="0" y="3150081"/>
        <a:ext cx="6192319" cy="1573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12569-EC18-4B48-B02E-7570771F096D}">
      <dsp:nvSpPr>
        <dsp:cNvPr id="0" name=""/>
        <dsp:cNvSpPr/>
      </dsp:nvSpPr>
      <dsp:spPr>
        <a:xfrm>
          <a:off x="0" y="2307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A9AA34-046E-4E2D-8245-5288F12F3987}">
      <dsp:nvSpPr>
        <dsp:cNvPr id="0" name=""/>
        <dsp:cNvSpPr/>
      </dsp:nvSpPr>
      <dsp:spPr>
        <a:xfrm>
          <a:off x="0" y="2307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b="1" kern="1200" dirty="0"/>
            <a:t>Testtilfelle</a:t>
          </a:r>
          <a:r>
            <a:rPr lang="nb-NO" sz="2900" kern="1200" dirty="0"/>
            <a:t> – beskrivelse av hvordan testen utføres og dens forventede resultater.</a:t>
          </a:r>
          <a:endParaRPr lang="en-US" sz="2900" kern="1200" dirty="0"/>
        </a:p>
      </dsp:txBody>
      <dsp:txXfrm>
        <a:off x="0" y="2307"/>
        <a:ext cx="6192319" cy="1573886"/>
      </dsp:txXfrm>
    </dsp:sp>
    <dsp:sp modelId="{111559B1-274E-4822-A6E5-C17E418BE6A6}">
      <dsp:nvSpPr>
        <dsp:cNvPr id="0" name=""/>
        <dsp:cNvSpPr/>
      </dsp:nvSpPr>
      <dsp:spPr>
        <a:xfrm>
          <a:off x="0" y="1576194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A3B87-F36C-4488-BA78-4817F04EEF9C}">
      <dsp:nvSpPr>
        <dsp:cNvPr id="0" name=""/>
        <dsp:cNvSpPr/>
      </dsp:nvSpPr>
      <dsp:spPr>
        <a:xfrm>
          <a:off x="0" y="1576194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b="1" kern="1200"/>
            <a:t>Testsamling</a:t>
          </a:r>
          <a:r>
            <a:rPr lang="nb-NO" sz="2900" kern="1200"/>
            <a:t> – En menge testtilfeller som tester et helt program.</a:t>
          </a:r>
          <a:endParaRPr lang="en-US" sz="2900" kern="1200"/>
        </a:p>
      </dsp:txBody>
      <dsp:txXfrm>
        <a:off x="0" y="1576194"/>
        <a:ext cx="6192319" cy="1573886"/>
      </dsp:txXfrm>
    </dsp:sp>
    <dsp:sp modelId="{0DAE63AA-1C9B-40EC-B9D0-4FCF704E93E0}">
      <dsp:nvSpPr>
        <dsp:cNvPr id="0" name=""/>
        <dsp:cNvSpPr/>
      </dsp:nvSpPr>
      <dsp:spPr>
        <a:xfrm>
          <a:off x="0" y="3150081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73028D-44C7-4535-98F0-E1E3692356CA}">
      <dsp:nvSpPr>
        <dsp:cNvPr id="0" name=""/>
        <dsp:cNvSpPr/>
      </dsp:nvSpPr>
      <dsp:spPr>
        <a:xfrm>
          <a:off x="0" y="3150081"/>
          <a:ext cx="6192319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En testsamling bør være </a:t>
          </a:r>
          <a:r>
            <a:rPr lang="nb-NO" sz="2900" b="1" kern="1200"/>
            <a:t>dekkende</a:t>
          </a:r>
          <a:r>
            <a:rPr lang="nb-NO" sz="2900" kern="1200"/>
            <a:t>, dvs. den bør dekke alle mulige ting som kan skjer når man bruker programmet.</a:t>
          </a:r>
          <a:endParaRPr lang="en-US" sz="2900" kern="1200"/>
        </a:p>
      </dsp:txBody>
      <dsp:txXfrm>
        <a:off x="0" y="3150081"/>
        <a:ext cx="6192319" cy="157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8CF88D-2323-D867-CA76-EC1DB7B4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4E13A78-5C65-168F-591B-23B315F3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355D09C-2278-9E21-0C29-1B542C2D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792C3B-941D-18CF-9971-A21E8FBA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A9B83B-1D8A-01D4-0A49-37A45C17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1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9CAB72-F469-050F-C9B7-6FF028FC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1E8553-8F7F-7B99-2FB4-A491DCD23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2BD3D8-BE7B-C05A-D2DA-FFEA0657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194EAA-287F-6CA8-8A2B-9677A80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A938CD-508C-A366-6C27-6C4B3FBB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96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DF26EB9-CA7C-77A3-D21E-BF30C7B3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6AA8BA-0EEA-13F0-C7F1-FBABEB01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EA2948-DAA2-123D-84B3-A8438338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A648B4-DA7B-3169-AA6A-EC367F84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3AEC47-85A7-C74E-902B-DAE2D1B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75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85D53F-9A22-8F4D-55C2-F51DF3B6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AF4C5-B1E7-2851-367D-A6F83924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7029200-82EE-BFC6-753D-CF6F5A6F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D595C1-C761-2EF2-1AA6-F7956FE4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1A3396A-2994-1507-1364-E67C1F0E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8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F66785-D157-1788-7F57-A28921F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07D3647-7A94-4CB0-E14D-76BF7C3E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4AF984-24A7-7365-B17B-91D39DC6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3052C4-DF51-5B00-F73B-C640C92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108C86-57D2-FF32-0403-58F4B467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10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687154-86AD-F9E1-D0FE-872C0E8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3B3629-2172-4197-9FBC-162342E6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65A386-3673-AF57-C252-C0F6CAE5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B1907F7-672A-0B83-0FEA-D5B38B6A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F2661A-B8BD-7952-9F98-1D2EEF2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DFAFB71-AA8A-C88B-AEB6-A783A16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183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878948-7504-9BA2-DE0B-5CDE4C1B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7B64D8-DE2A-CB6B-DD98-B83ED2D1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E46BB2-7A36-C171-D2FA-2133C57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F42CEC8-615C-7233-B379-10A1FD9BA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B84B85-36A1-5804-A50D-891D574B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AE861F5-2F79-F11E-6ABF-1554894A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EC993F8-2DD1-C7DB-0F88-411BFFA1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9ECFE0A-ED7A-6E76-EC39-E4ACD78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7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39C234-3DA5-D785-2769-5606197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DA805A3-7CF2-889D-28A4-816E720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14F90C1-E2E1-7DFE-CF65-B791CD1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B5B8747-675E-1883-DAC5-134FD17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59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A78B889-F7C8-FAE3-B111-B7F2FC7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5CF1187-738D-8FA3-D311-B9BEC2CF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33ED877-F050-802B-20E4-D68711E5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6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5D5AD0-CE7A-7FE4-9B1D-5B48D5BF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087584-C269-AC72-EF87-8F5CC844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4B94DA4-02B2-F5C5-EFEE-C80DB0A5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249C3A-C740-E51F-AE9D-6F59C1DA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FEF8308-E8E3-44E4-C98E-58381A5C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BB4906B-B695-ED65-3087-39D3997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78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F91EC8-4992-A926-8255-E7371E2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AC4A38B-2205-1C03-1292-857C67B8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018CACD-290F-41F2-8D74-19E825DC1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3B0B90-EA20-99ED-56D0-D934A4A2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8B2B26-70D6-AF8A-A718-67CF7FE9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657B4AB-8656-9135-27EA-DF0AC478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96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19D2D10-891B-DD36-D26A-3841BC25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1C138F-1B71-704B-15C8-7866D22E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F7267C0-A1FE-6904-7E14-87AC3C300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5E1A-3152-4603-A82C-D0ACAAF7AC4E}" type="datetimeFigureOut">
              <a:rPr lang="nb-NO" smtClean="0"/>
              <a:t>25.10.2022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616D7F-0406-2E79-D5A9-9AAE69B1A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B1B026-D38C-2D18-D2AB-4A4A1348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56E2-844F-45D9-BD3D-B3C551D763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02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Bench Test, Build, and Troubleshoot Your Computer - Qwerty Articles">
            <a:extLst>
              <a:ext uri="{FF2B5EF4-FFF2-40B4-BE49-F238E27FC236}">
                <a16:creationId xmlns:a16="http://schemas.microsoft.com/office/drawing/2014/main" id="{9E6219A8-18CC-B25A-FEBA-8B460032B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r="6384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6D6B5B4-3D1A-EBF0-1B9D-68F9D412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Testing av programmer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ACBD91-5DA4-2B40-4942-2A4B0886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b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70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52E755F-8325-4E75-7D76-DE48B73D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Øvingsoppgaver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396E8-DF20-6FD7-D0C4-B863CF18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2.28 og 2.29 s. 132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E7E82E-0A28-8FA4-B6D3-B2D76EF41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7789CC9-A83E-07BE-C7A8-99B8F30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b-NO" sz="4000"/>
              <a:t>Begreper</a:t>
            </a:r>
          </a:p>
        </p:txBody>
      </p:sp>
      <p:cxnSp>
        <p:nvCxnSpPr>
          <p:cNvPr id="25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2D4722D-43F6-9C0A-575D-51493AAEE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161130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70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>
            <a:extLst>
              <a:ext uri="{FF2B5EF4-FFF2-40B4-BE49-F238E27FC236}">
                <a16:creationId xmlns:a16="http://schemas.microsoft.com/office/drawing/2014/main" id="{F45FDC84-2ED9-4905-9744-B137E599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7EE5857-861D-A84B-0727-A4CE0D3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b-NO" sz="4000"/>
              <a:t>Begreper (forts.)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Plassholder for innhold 2">
            <a:extLst>
              <a:ext uri="{FF2B5EF4-FFF2-40B4-BE49-F238E27FC236}">
                <a16:creationId xmlns:a16="http://schemas.microsoft.com/office/drawing/2014/main" id="{11DA5095-93B4-8A96-99D9-F95758B08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277968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71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3743A9D-B472-BA5A-3909-0F36BEE8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nb-NO" sz="3800">
                <a:solidFill>
                  <a:schemeClr val="bg1"/>
                </a:solidFill>
              </a:rPr>
              <a:t>Lage testtilfeller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6E0158-5EFD-253E-5A43-2520A428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1"/>
            <a:ext cx="4586513" cy="3798477"/>
          </a:xfrm>
        </p:spPr>
        <p:txBody>
          <a:bodyPr>
            <a:noAutofit/>
          </a:bodyPr>
          <a:lstStyle/>
          <a:p>
            <a:r>
              <a:rPr lang="nb-NO" sz="1800" dirty="0">
                <a:solidFill>
                  <a:schemeClr val="bg1"/>
                </a:solidFill>
              </a:rPr>
              <a:t>Når man lager testtilfeller er det lurt å sette seg selv inn som rollen som en bruker av programmet.</a:t>
            </a:r>
          </a:p>
          <a:p>
            <a:r>
              <a:rPr lang="nb-NO" sz="1800" dirty="0">
                <a:solidFill>
                  <a:schemeClr val="bg1"/>
                </a:solidFill>
              </a:rPr>
              <a:t>Tenk først på testtilfeller der brukeren følger </a:t>
            </a:r>
            <a:r>
              <a:rPr lang="nb-NO" sz="1800" b="1" dirty="0">
                <a:solidFill>
                  <a:schemeClr val="bg1"/>
                </a:solidFill>
              </a:rPr>
              <a:t>den glade sti</a:t>
            </a:r>
            <a:r>
              <a:rPr lang="nb-NO" sz="1800" dirty="0">
                <a:solidFill>
                  <a:schemeClr val="bg1"/>
                </a:solidFill>
              </a:rPr>
              <a:t>, altså man bruker programmet nøyaktig slik du vil man skal.</a:t>
            </a:r>
          </a:p>
          <a:p>
            <a:r>
              <a:rPr lang="nb-NO" sz="1800" dirty="0">
                <a:solidFill>
                  <a:schemeClr val="bg1"/>
                </a:solidFill>
              </a:rPr>
              <a:t>Deretter kan du tenke på testtilfeller der brukeren er helt elendig, gjør alle mulige feil og rare ting. Disse kalles </a:t>
            </a:r>
            <a:r>
              <a:rPr lang="nb-NO" sz="1800" b="1" dirty="0">
                <a:solidFill>
                  <a:schemeClr val="bg1"/>
                </a:solidFill>
              </a:rPr>
              <a:t>realistiske tilfeller</a:t>
            </a:r>
            <a:r>
              <a:rPr lang="nb-NO" sz="1800" dirty="0">
                <a:solidFill>
                  <a:schemeClr val="bg1"/>
                </a:solidFill>
              </a:rPr>
              <a:t>.</a:t>
            </a:r>
          </a:p>
          <a:p>
            <a:r>
              <a:rPr lang="nb-NO" sz="1800" dirty="0">
                <a:solidFill>
                  <a:schemeClr val="bg1"/>
                </a:solidFill>
              </a:rPr>
              <a:t>Det kan også være lurt å tenke ut testtilfeller der du aktiv prøver å få programmet til å krasje eller gjøre feil.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A6293C-68E3-FB3F-98AF-B3FFE091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2554" y="1429426"/>
            <a:ext cx="5666547" cy="427824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ABF464C-DFDF-70D5-D59E-8D1B008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0" y="669925"/>
            <a:ext cx="6297106" cy="1325563"/>
          </a:xfrm>
        </p:spPr>
        <p:txBody>
          <a:bodyPr anchor="b">
            <a:normAutofit/>
          </a:bodyPr>
          <a:lstStyle/>
          <a:p>
            <a:pPr algn="r"/>
            <a:r>
              <a:rPr lang="nb-NO" dirty="0" err="1">
                <a:solidFill>
                  <a:schemeClr val="bg1"/>
                </a:solidFill>
              </a:rPr>
              <a:t>Testsamling</a:t>
            </a:r>
            <a:r>
              <a:rPr lang="nb-NO" dirty="0">
                <a:solidFill>
                  <a:schemeClr val="bg1"/>
                </a:solidFill>
              </a:rPr>
              <a:t> for handleliste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03776DC9-79D9-F9B4-4495-240A9D25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2398956"/>
            <a:ext cx="10699423" cy="3898149"/>
          </a:xfrm>
        </p:spPr>
        <p:txBody>
          <a:bodyPr>
            <a:normAutofit fontScale="85000" lnSpcReduction="20000"/>
          </a:bodyPr>
          <a:lstStyle/>
          <a:p>
            <a:r>
              <a:rPr lang="nb-NO" sz="2300" dirty="0">
                <a:solidFill>
                  <a:schemeClr val="bg1"/>
                </a:solidFill>
              </a:rPr>
              <a:t>Vi ser nå på en </a:t>
            </a:r>
            <a:r>
              <a:rPr lang="nb-NO" sz="2300" dirty="0" err="1">
                <a:solidFill>
                  <a:schemeClr val="bg1"/>
                </a:solidFill>
              </a:rPr>
              <a:t>testsamling</a:t>
            </a:r>
            <a:r>
              <a:rPr lang="nb-NO" sz="2300" dirty="0">
                <a:solidFill>
                  <a:schemeClr val="bg1"/>
                </a:solidFill>
              </a:rPr>
              <a:t> for handlelisten som inneholder to testtilfeller: den glade sti og et mer realistisk tilfelle.</a:t>
            </a:r>
          </a:p>
          <a:p>
            <a:r>
              <a:rPr lang="nb-NO" sz="2300" dirty="0">
                <a:solidFill>
                  <a:schemeClr val="bg1"/>
                </a:solidFill>
              </a:rPr>
              <a:t>I begge tilfellene skal brukeren lage en handleliste med 1 kaffe, 3 epler og 4 brød.</a:t>
            </a:r>
          </a:p>
          <a:p>
            <a:r>
              <a:rPr lang="nb-NO" sz="2300" dirty="0">
                <a:solidFill>
                  <a:schemeClr val="bg1"/>
                </a:solidFill>
              </a:rPr>
              <a:t>I den glade sti legger brukeren til de tre varene, redigerer navnene og angir antallet uten å trykke feil.</a:t>
            </a:r>
          </a:p>
          <a:p>
            <a:r>
              <a:rPr lang="nb-NO" sz="2300" dirty="0">
                <a:solidFill>
                  <a:schemeClr val="bg1"/>
                </a:solidFill>
              </a:rPr>
              <a:t>I det realistiske tilfellet ser vi på der brukeren gjør følgende: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Endrer antall før man skriver inn navn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Skriver inn feil navn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Skriver inn navn uten bokstaver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Skriver inn navn med ukonvensjonelle tegn (</a:t>
            </a:r>
            <a:r>
              <a:rPr lang="nb-NO" sz="2300" dirty="0" err="1">
                <a:solidFill>
                  <a:schemeClr val="bg1"/>
                </a:solidFill>
              </a:rPr>
              <a:t>f.eks</a:t>
            </a:r>
            <a:r>
              <a:rPr lang="nb-NO" sz="2300" dirty="0">
                <a:solidFill>
                  <a:schemeClr val="bg1"/>
                </a:solidFill>
              </a:rPr>
              <a:t> crème </a:t>
            </a:r>
            <a:r>
              <a:rPr lang="nb-NO" sz="2300" dirty="0" err="1">
                <a:solidFill>
                  <a:schemeClr val="bg1"/>
                </a:solidFill>
              </a:rPr>
              <a:t>fraîche</a:t>
            </a:r>
            <a:r>
              <a:rPr lang="nb-NO" sz="2300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Avbryte redigering av navn</a:t>
            </a:r>
          </a:p>
          <a:p>
            <a:pPr>
              <a:buFontTx/>
              <a:buChar char="-"/>
            </a:pPr>
            <a:r>
              <a:rPr lang="nb-NO" sz="2300" dirty="0">
                <a:solidFill>
                  <a:schemeClr val="bg1"/>
                </a:solidFill>
              </a:rPr>
              <a:t>Bruke minusknappen for å redusere antall varer</a:t>
            </a:r>
          </a:p>
          <a:p>
            <a:pPr>
              <a:buFontTx/>
              <a:buChar char="-"/>
            </a:pPr>
            <a:endParaRPr lang="nb-NO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11CA4DD-5260-191C-97B1-5CB7310C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nb-NO">
                <a:solidFill>
                  <a:schemeClr val="bg1"/>
                </a:solidFill>
              </a:rPr>
              <a:t>Den glade sti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EFD39D-3A28-28B1-1AB9-604241CF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Klikk på «Legg til vare»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Klikk på blyantknappen ved siden av den siste varen i listen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Skriv inn «kaffe» og klikk på «Lagre»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Klikk på plussknappen én gang</a:t>
            </a:r>
          </a:p>
          <a:p>
            <a:pPr marL="0" indent="0">
              <a:buNone/>
            </a:pPr>
            <a:endParaRPr lang="nb-NO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2000" b="1" dirty="0">
                <a:solidFill>
                  <a:schemeClr val="bg1"/>
                </a:solidFill>
              </a:rPr>
              <a:t>Resultat:</a:t>
            </a:r>
            <a:r>
              <a:rPr lang="nb-NO" sz="2000" dirty="0">
                <a:solidFill>
                  <a:schemeClr val="bg1"/>
                </a:solidFill>
              </a:rPr>
              <a:t> Ett punkt med navn «kaffe» og verdi 1</a:t>
            </a: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68D0188-72E5-E598-D547-10CC0A6A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669925"/>
            <a:ext cx="4932367" cy="1325563"/>
          </a:xfrm>
        </p:spPr>
        <p:txBody>
          <a:bodyPr anchor="b">
            <a:normAutofit/>
          </a:bodyPr>
          <a:lstStyle/>
          <a:p>
            <a:pPr algn="r"/>
            <a:r>
              <a:rPr lang="nb-NO" dirty="0">
                <a:solidFill>
                  <a:schemeClr val="bg1"/>
                </a:solidFill>
              </a:rPr>
              <a:t>Den glade sti (forts.)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EE201C-1FB9-A739-B3B0-2CAA7BFF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08" y="2408384"/>
            <a:ext cx="7461219" cy="3526144"/>
          </a:xfrm>
        </p:spPr>
        <p:txBody>
          <a:bodyPr>
            <a:norm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Gjenta steg 1 til 4, men skriv «epler» og trykk på plussknappen tre ganger.</a:t>
            </a:r>
          </a:p>
          <a:p>
            <a:pPr marL="0" indent="0">
              <a:buNone/>
            </a:pPr>
            <a:r>
              <a:rPr lang="nb-NO" sz="2000" b="1" dirty="0">
                <a:solidFill>
                  <a:schemeClr val="bg1"/>
                </a:solidFill>
              </a:rPr>
              <a:t>Resultat: </a:t>
            </a:r>
            <a:r>
              <a:rPr lang="nb-NO" sz="2000" dirty="0">
                <a:solidFill>
                  <a:schemeClr val="bg1"/>
                </a:solidFill>
              </a:rPr>
              <a:t>Et nytt punkt med navn «epler» og verdi 3, tidligere punkt er uendret</a:t>
            </a:r>
          </a:p>
          <a:p>
            <a:r>
              <a:rPr lang="nb-NO" sz="2000" dirty="0">
                <a:solidFill>
                  <a:schemeClr val="bg1"/>
                </a:solidFill>
              </a:rPr>
              <a:t>Gjenta steg 1 til 4, men skriv «brød» og trykk på plussknappen fire ganger.</a:t>
            </a:r>
          </a:p>
          <a:p>
            <a:pPr marL="0" indent="0">
              <a:buNone/>
            </a:pPr>
            <a:r>
              <a:rPr lang="nb-NO" sz="2000" b="1" dirty="0">
                <a:solidFill>
                  <a:schemeClr val="bg1"/>
                </a:solidFill>
              </a:rPr>
              <a:t>Resultat: </a:t>
            </a:r>
            <a:r>
              <a:rPr lang="nb-NO" sz="2000" dirty="0">
                <a:solidFill>
                  <a:schemeClr val="bg1"/>
                </a:solidFill>
              </a:rPr>
              <a:t>Et nytt punkt med navn «brød» og verdi 4, tidligere punkt er uendret</a:t>
            </a: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567A5A7-EE2E-5E6D-9E0F-D397FBFE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309" y="2333575"/>
            <a:ext cx="31055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1EB7C8F-7514-EFAF-8E88-448E6AA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nb-NO">
                <a:solidFill>
                  <a:schemeClr val="bg1"/>
                </a:solidFill>
              </a:rPr>
              <a:t>Realistisk tilfelle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0FE2DF-D2D5-1E6C-3193-25709FDF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2224726"/>
            <a:ext cx="7211506" cy="4223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1800" i="1" dirty="0">
                <a:solidFill>
                  <a:schemeClr val="bg1"/>
                </a:solidFill>
              </a:rPr>
              <a:t>Gjøres etter man har lagt til «epler» i den glade sti</a:t>
            </a:r>
          </a:p>
          <a:p>
            <a:pPr marL="514350" indent="-514350">
              <a:buAutoNum type="arabicPeriod"/>
            </a:pPr>
            <a:r>
              <a:rPr lang="nb-NO" sz="1800" dirty="0">
                <a:solidFill>
                  <a:schemeClr val="bg1"/>
                </a:solidFill>
              </a:rPr>
              <a:t>Klikk «Legg til vare»</a:t>
            </a:r>
          </a:p>
          <a:p>
            <a:pPr marL="514350" indent="-514350">
              <a:buAutoNum type="arabicPeriod"/>
            </a:pPr>
            <a:r>
              <a:rPr lang="nb-NO" sz="1800" dirty="0">
                <a:solidFill>
                  <a:schemeClr val="bg1"/>
                </a:solidFill>
              </a:rPr>
              <a:t>Klikk på plussknappen tre ganger og deretter på minusknappen én gang</a:t>
            </a:r>
          </a:p>
          <a:p>
            <a:pPr marL="0" indent="0">
              <a:buNone/>
            </a:pPr>
            <a:r>
              <a:rPr lang="nb-NO" sz="1800" b="1" dirty="0">
                <a:solidFill>
                  <a:schemeClr val="bg1"/>
                </a:solidFill>
              </a:rPr>
              <a:t>Resultat:</a:t>
            </a:r>
            <a:r>
              <a:rPr lang="nb-NO" sz="1800" dirty="0">
                <a:solidFill>
                  <a:schemeClr val="bg1"/>
                </a:solidFill>
              </a:rPr>
              <a:t> Varen har verdien 2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3. Klikk på blyantknappen ved siden av den siste varen i listen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4. Slett innholdet i feltet og klikk «Lagre»</a:t>
            </a:r>
          </a:p>
          <a:p>
            <a:pPr marL="0" indent="0">
              <a:buNone/>
            </a:pPr>
            <a:r>
              <a:rPr lang="nb-NO" sz="1800" b="1" dirty="0">
                <a:solidFill>
                  <a:schemeClr val="bg1"/>
                </a:solidFill>
              </a:rPr>
              <a:t>Resultat:</a:t>
            </a:r>
            <a:r>
              <a:rPr lang="nb-NO" sz="1800" dirty="0">
                <a:solidFill>
                  <a:schemeClr val="bg1"/>
                </a:solidFill>
              </a:rPr>
              <a:t> Varen skal vises uten navn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5. Klikk på blyantknappen ved siden av den siste varen i listen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6. Skriv inn «krem </a:t>
            </a:r>
            <a:r>
              <a:rPr lang="nb-NO" sz="1800" dirty="0" err="1">
                <a:solidFill>
                  <a:schemeClr val="bg1"/>
                </a:solidFill>
              </a:rPr>
              <a:t>fresj</a:t>
            </a:r>
            <a:r>
              <a:rPr lang="nb-NO" sz="1800" dirty="0">
                <a:solidFill>
                  <a:schemeClr val="bg1"/>
                </a:solidFill>
              </a:rPr>
              <a:t>» og klikk på «Avbryt».</a:t>
            </a:r>
          </a:p>
          <a:p>
            <a:pPr marL="0" indent="0">
              <a:buNone/>
            </a:pPr>
            <a:r>
              <a:rPr lang="nb-NO" sz="1800" b="1" dirty="0">
                <a:solidFill>
                  <a:schemeClr val="bg1"/>
                </a:solidFill>
              </a:rPr>
              <a:t>Resultat: </a:t>
            </a:r>
            <a:r>
              <a:rPr lang="nb-NO" sz="1800" dirty="0">
                <a:solidFill>
                  <a:schemeClr val="bg1"/>
                </a:solidFill>
              </a:rPr>
              <a:t>Varen skal gå tilbake til forrige verdi som var uten navn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7. Skriv inn «crème </a:t>
            </a:r>
            <a:r>
              <a:rPr lang="nb-NO" sz="1800" dirty="0" err="1">
                <a:solidFill>
                  <a:schemeClr val="bg1"/>
                </a:solidFill>
              </a:rPr>
              <a:t>fraîche</a:t>
            </a:r>
            <a:r>
              <a:rPr lang="nb-NO" sz="1800" dirty="0">
                <a:solidFill>
                  <a:schemeClr val="bg1"/>
                </a:solidFill>
              </a:rPr>
              <a:t>» og klikk «Lagre»</a:t>
            </a:r>
          </a:p>
          <a:p>
            <a:pPr marL="0" indent="0">
              <a:buNone/>
            </a:pPr>
            <a:r>
              <a:rPr lang="nb-NO" sz="1800" b="1" dirty="0">
                <a:solidFill>
                  <a:schemeClr val="bg1"/>
                </a:solidFill>
              </a:rPr>
              <a:t>Resultat: </a:t>
            </a:r>
            <a:r>
              <a:rPr lang="nb-NO" sz="1800" dirty="0">
                <a:solidFill>
                  <a:schemeClr val="bg1"/>
                </a:solidFill>
              </a:rPr>
              <a:t>Navnet på varen skal være «crème </a:t>
            </a:r>
            <a:r>
              <a:rPr lang="nb-NO" sz="1800" dirty="0" err="1">
                <a:solidFill>
                  <a:schemeClr val="bg1"/>
                </a:solidFill>
              </a:rPr>
              <a:t>fraîche</a:t>
            </a:r>
            <a:r>
              <a:rPr lang="nb-NO" sz="1800" dirty="0">
                <a:solidFill>
                  <a:schemeClr val="bg1"/>
                </a:solidFill>
              </a:rPr>
              <a:t>»</a:t>
            </a:r>
          </a:p>
          <a:p>
            <a:pPr marL="0" indent="0">
              <a:buNone/>
            </a:pPr>
            <a:r>
              <a:rPr lang="nb-NO" sz="1800" i="1" dirty="0">
                <a:solidFill>
                  <a:schemeClr val="bg1"/>
                </a:solidFill>
              </a:rPr>
              <a:t>Fortsett med å legge til «brød» slik som i den glade sti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2C391EA-162B-AA4A-0FAE-33E6B7D5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522" y="2190238"/>
            <a:ext cx="358190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3A75B71-E366-9DEF-D344-1EB55FF0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nb-NO">
                <a:solidFill>
                  <a:schemeClr val="bg1"/>
                </a:solidFill>
              </a:rPr>
              <a:t>Mal for testsamling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F1569A-1033-7105-A9AC-86939FFA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Testene har en ID</a:t>
            </a:r>
          </a:p>
          <a:p>
            <a:r>
              <a:rPr lang="nb-NO" sz="2000" dirty="0">
                <a:solidFill>
                  <a:schemeClr val="bg1"/>
                </a:solidFill>
              </a:rPr>
              <a:t>Testene har et navn som beskriver målet med testen</a:t>
            </a:r>
          </a:p>
          <a:p>
            <a:r>
              <a:rPr lang="nb-NO" sz="2000" dirty="0">
                <a:solidFill>
                  <a:schemeClr val="bg1"/>
                </a:solidFill>
              </a:rPr>
              <a:t>Testene har tydelige instrukser med forventede resultater underveis</a:t>
            </a:r>
          </a:p>
          <a:p>
            <a:r>
              <a:rPr lang="nb-NO" sz="2000" dirty="0">
                <a:solidFill>
                  <a:schemeClr val="bg1"/>
                </a:solidFill>
              </a:rPr>
              <a:t>Legg ved et bilde av sluttresultatet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>
                <a:solidFill>
                  <a:schemeClr val="bg1"/>
                </a:solidFill>
              </a:rPr>
              <a:t>Mange ganger er det lurt å skrive tester før man begynner å lage programmet.</a:t>
            </a:r>
          </a:p>
          <a:p>
            <a:endParaRPr lang="nb-NO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677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Testing av programmer</vt:lpstr>
      <vt:lpstr>Begreper</vt:lpstr>
      <vt:lpstr>Begreper (forts.)</vt:lpstr>
      <vt:lpstr>Lage testtilfeller</vt:lpstr>
      <vt:lpstr>Testsamling for handleliste</vt:lpstr>
      <vt:lpstr>Den glade sti</vt:lpstr>
      <vt:lpstr>Den glade sti (forts.)</vt:lpstr>
      <vt:lpstr>Realistisk tilfelle</vt:lpstr>
      <vt:lpstr>Mal for testsamling</vt:lpstr>
      <vt:lpstr>Øvingsoppgaver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av programmer</dc:title>
  <dc:creator>Pettersen, Fredrik</dc:creator>
  <cp:lastModifiedBy>Pettersen, Fredrik</cp:lastModifiedBy>
  <cp:revision>1</cp:revision>
  <dcterms:created xsi:type="dcterms:W3CDTF">2022-10-25T19:49:02Z</dcterms:created>
  <dcterms:modified xsi:type="dcterms:W3CDTF">2022-10-25T21:04:25Z</dcterms:modified>
</cp:coreProperties>
</file>