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639A-3310-4545-AEF1-1957B9E6A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35A1-4644-4B79-81BE-B72A591EAF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g.cs.tsinghua.edu.cn/jitto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0960" y="2671445"/>
            <a:ext cx="6989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计算机图形学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实验四</a:t>
            </a:r>
            <a:endParaRPr lang="zh-CN" altLang="en-US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533" y="809959"/>
            <a:ext cx="46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实验课内容</a:t>
            </a:r>
            <a:endParaRPr lang="zh-CN" altLang="en-US" sz="4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21833" y="1859492"/>
            <a:ext cx="8974667" cy="435133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显示列表——固定管线式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Opengl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的一种加速运算的方法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Jittor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环境配置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之前使用的绘制方式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每一组</a:t>
            </a:r>
            <a:r>
              <a:rPr kumimoji="1"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glBegin</a:t>
            </a:r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()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glEnd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都会向显卡传输一次数据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效率非常低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ja-JP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对于不变的物体，如何提高效率？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ja-JP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显示列表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提前将要绘制的内容一次性传输到显卡上，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可以看成一串预编译的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OpenGL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绘制指令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在需要绘制的时候调用相应内容即可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kumimoji="1" lang="en-US" altLang="ja-JP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创建显示列表：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glNewList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(id, GL_COMPLIE)</a:t>
            </a:r>
            <a:endParaRPr lang="en-US" altLang="ja-JP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绘制内容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glEndList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()</a:t>
            </a:r>
            <a:endParaRPr lang="en-US" altLang="ja-JP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调用显示列表：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glCallList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(id)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2" y="3908161"/>
            <a:ext cx="6459542" cy="2139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本次作业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在已有代码的基础上，用显示列表在桌子上绘制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4×4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只兔子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交互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按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切换显示列表模式与直接绘制模式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按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控制兔子旋转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按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增加一只兔子，按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减少一只兔子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260" y="4001294"/>
            <a:ext cx="5163479" cy="2589918"/>
            <a:chOff x="3796385" y="3990429"/>
            <a:chExt cx="5163479" cy="25899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96385" y="3990429"/>
              <a:ext cx="2568062" cy="258991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4447" y="3990429"/>
              <a:ext cx="2595417" cy="2589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扩展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OpenGL2.0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以上版本（如最新的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OpenGL4.6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），可以实现可编程管线上的顶点读取加速。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参考资料：http://www.opengl-tutorial.org/cn/intermediate-tutorials/tutorial-9-vbo-indexing/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Jittor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简介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57" y="1463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计图（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Jittor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）：一个完全基于动态编译（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Just-in-time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内部使用创新的元算子和统一计算图的深度学习框架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元算子和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一样易于使用，并且超越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能够实现更复杂更高效的操作。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统一计算图则是融合了静态计算图和动态计算图的诸多优点，在易于使用的同时，提供高性能的优化。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官网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:	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hlinkClick r:id="rId1"/>
              </a:rPr>
              <a:t>https://cg.cs.tsinghua.edu.cn/jittor/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Github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	https://github.com/Jittor?tab=repositories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Jittor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环境配置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57" y="1463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一、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Windows+Anaconda+VSCode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二、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WSL+Anaconda+VSCode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001" y="2198648"/>
            <a:ext cx="540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https://zhuanlan.zhihu.com/p/579891499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1333" y="4729443"/>
            <a:ext cx="540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https://zhuanlan.zhihu.com/p/579891244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VjZTk3ZmI2ZjFjNzhhNDkwYjNjOGI4ZGE3N2Q0Zm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仿宋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之前使用的绘制方式</vt:lpstr>
      <vt:lpstr>显示列表</vt:lpstr>
      <vt:lpstr>本次作业</vt:lpstr>
      <vt:lpstr>扩展</vt:lpstr>
      <vt:lpstr>Jittor简介</vt:lpstr>
      <vt:lpstr>Jittor环境配置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雨桐</dc:creator>
  <cp:lastModifiedBy>Frey</cp:lastModifiedBy>
  <cp:revision>12</cp:revision>
  <dcterms:created xsi:type="dcterms:W3CDTF">2021-11-02T08:11:00Z</dcterms:created>
  <dcterms:modified xsi:type="dcterms:W3CDTF">2023-11-11T04:07:13Z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4CD99EED91C94A1F87FC9D98E719ECD9_12</vt:lpwstr>
  </property>
</Properties>
</file>